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60"/>
  </p:normalViewPr>
  <p:slideViewPr>
    <p:cSldViewPr snapToGrid="0">
      <p:cViewPr varScale="1">
        <p:scale>
          <a:sx n="140" d="100"/>
          <a:sy n="140" d="100"/>
        </p:scale>
        <p:origin x="14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86772-13CC-8078-6230-7BCF87F8D6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FB7F54-28F1-07CE-7468-C764A6DD87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DE3D8-9AFD-9A32-482F-1EEA11B6F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6787B-11D1-4B91-96FD-DAFF62956ADE}" type="datetimeFigureOut">
              <a:rPr lang="de-CH" smtClean="0"/>
              <a:t>08.11.2024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F153C-A76E-146F-7BF7-ED17F915D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8D6BC3-07B2-D819-15D7-E7A079A0A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5E37D-40D4-498A-ADFC-284494B9A39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56834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A0B32-828A-06C5-0B71-9166D3EB6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5D2422-2448-3C7B-68BC-9F6D59CB6A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D7E3DC-C638-EDA5-9866-33959D408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6787B-11D1-4B91-96FD-DAFF62956ADE}" type="datetimeFigureOut">
              <a:rPr lang="de-CH" smtClean="0"/>
              <a:t>08.11.2024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95E55-EF61-3036-8D26-4DC856A2C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93FD3-45D5-308C-4E4C-E021C0AB9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5E37D-40D4-498A-ADFC-284494B9A39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340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A86598-E4C7-C424-65E8-876C1A80CA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93F2D0-828C-1063-F1A7-346C81C01E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C13902-4681-8383-5F9C-370B6A5AE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6787B-11D1-4B91-96FD-DAFF62956ADE}" type="datetimeFigureOut">
              <a:rPr lang="de-CH" smtClean="0"/>
              <a:t>08.11.2024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A8B18-3639-F506-6C07-FA0CD95F8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DC361-402E-E3B8-3AAF-37E212850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5E37D-40D4-498A-ADFC-284494B9A39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90056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07748-6637-388B-3866-5E65236C6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66974-19C4-4791-B5DA-44911091A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91DE9-170F-834E-748C-9DECDC1BF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6787B-11D1-4B91-96FD-DAFF62956ADE}" type="datetimeFigureOut">
              <a:rPr lang="de-CH" smtClean="0"/>
              <a:t>08.11.2024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09933-AC8D-3E31-6703-7164E530E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D0B275-A181-488A-11A6-4194632D3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5E37D-40D4-498A-ADFC-284494B9A39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28842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67B8C-B01B-479E-30F2-794FB3984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AF13A4-352D-B5E8-F182-737BC2455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35E758-861E-E3FB-4B84-4878CAC08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6787B-11D1-4B91-96FD-DAFF62956ADE}" type="datetimeFigureOut">
              <a:rPr lang="de-CH" smtClean="0"/>
              <a:t>08.11.2024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12DDA7-3113-BEDA-9302-53EE2F4F1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DD489-CD2F-DB14-052B-D2243ED35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5E37D-40D4-498A-ADFC-284494B9A39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13607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3BA7E-F551-F119-A43E-2E67A3457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94B43-6490-D387-E55F-E0DD3C3E17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A635F1-6E2E-DD37-4DC5-E28FE3DE4E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5C8136-AA63-C23A-B94B-D4F7D764B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6787B-11D1-4B91-96FD-DAFF62956ADE}" type="datetimeFigureOut">
              <a:rPr lang="de-CH" smtClean="0"/>
              <a:t>08.11.2024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1CE8A1-9F91-E4A0-CE28-CE13D7151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38229F-CD3A-D72B-49C1-2843AA9BA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5E37D-40D4-498A-ADFC-284494B9A39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14389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6EE09-7892-9CAC-A552-7A0671C7D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2301D-7DF0-51BC-4E7A-F5D31E904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40B3DE-8782-7415-955B-F85D172FB8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DDCBF6-0152-3D45-83DA-856E91D5D1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20B380-A05A-C1A4-37E0-E0A3578764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D23F62-919F-44E0-7A86-B25B5022D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6787B-11D1-4B91-96FD-DAFF62956ADE}" type="datetimeFigureOut">
              <a:rPr lang="de-CH" smtClean="0"/>
              <a:t>08.11.2024</a:t>
            </a:fld>
            <a:endParaRPr lang="de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15FD57-C246-E4B4-D946-8E955E789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C598AE-DAF7-9B28-A55F-0E40D01E5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5E37D-40D4-498A-ADFC-284494B9A39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47901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8807D-5BA8-01F9-0798-EDC707208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9628B0-B858-8613-293F-4AD605036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6787B-11D1-4B91-96FD-DAFF62956ADE}" type="datetimeFigureOut">
              <a:rPr lang="de-CH" smtClean="0"/>
              <a:t>08.11.2024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D68B26-A71B-7E8B-190F-C4CAB1C67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E4C9D5-D04F-5701-32D8-6101A2863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5E37D-40D4-498A-ADFC-284494B9A39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36954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A3D4BB-46E2-3B87-6151-38B4380A5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6787B-11D1-4B91-96FD-DAFF62956ADE}" type="datetimeFigureOut">
              <a:rPr lang="de-CH" smtClean="0"/>
              <a:t>08.11.2024</a:t>
            </a:fld>
            <a:endParaRPr lang="de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424018-1FC9-EFB5-5CC6-01BF512F6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60592D-F80A-BF69-CE55-0C18530D5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5E37D-40D4-498A-ADFC-284494B9A39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6775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8C1A4-A17C-A668-19FF-03FE4AE07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C2024-E1AF-8AD9-CD94-EA7F206F9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21F5E9-342D-14B2-3A4E-623AB8B7E8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95F49B-51CD-610A-A0F8-65B8CC0FD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6787B-11D1-4B91-96FD-DAFF62956ADE}" type="datetimeFigureOut">
              <a:rPr lang="de-CH" smtClean="0"/>
              <a:t>08.11.2024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50AE56-9D54-42EA-9814-5F2E41343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FCBC05-87BE-FE78-8A08-8C91B9CFE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5E37D-40D4-498A-ADFC-284494B9A39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84098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53696-BE4A-AE7F-31C0-07AA8BA60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BB5D57-3C1F-072B-2686-C311BDC330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76C441-C440-7C5A-892E-9FC32CDE99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1EDDAD-A3E5-148B-85B1-CD8E5EBEC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6787B-11D1-4B91-96FD-DAFF62956ADE}" type="datetimeFigureOut">
              <a:rPr lang="de-CH" smtClean="0"/>
              <a:t>08.11.2024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CC8883-B670-1C76-DF49-F0760535E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7923AC-2F97-ABF0-4606-3F3D9A815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5E37D-40D4-498A-ADFC-284494B9A39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15491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963526-4316-E6FE-D867-2546783F5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2C554B-43C8-54AC-1DC6-BAD4D7A77B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9DF4F-2FD1-EEA4-9A3F-E3C96278E4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46787B-11D1-4B91-96FD-DAFF62956ADE}" type="datetimeFigureOut">
              <a:rPr lang="de-CH" smtClean="0"/>
              <a:t>08.11.2024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D4242E-FA3E-CFF9-B0CC-674FF525EF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14A33E-329D-574C-A5D1-817CCCB42E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35E37D-40D4-498A-ADFC-284494B9A39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70647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F0006-68BB-BBF7-C27C-2F7D452319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DND Live Image Generator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AF087C-DF95-D77B-C90F-4AAF7956A8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Digcre</a:t>
            </a:r>
          </a:p>
          <a:p>
            <a:r>
              <a:rPr lang="de-CH" dirty="0"/>
              <a:t>Cyrill Tschopp / Alex Wyss</a:t>
            </a:r>
          </a:p>
        </p:txBody>
      </p:sp>
    </p:spTree>
    <p:extLst>
      <p:ext uri="{BB962C8B-B14F-4D97-AF65-F5344CB8AC3E}">
        <p14:creationId xmlns:p14="http://schemas.microsoft.com/office/powerpoint/2010/main" val="2725530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846E05-2D92-0AC0-233B-5BA5E8FBF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7715" y="467271"/>
            <a:ext cx="4195674" cy="205252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/>
              <a:t>Base Idea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2965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group of multi sided dice&#10;&#10;Description automatically generated">
            <a:extLst>
              <a:ext uri="{FF2B5EF4-FFF2-40B4-BE49-F238E27FC236}">
                <a16:creationId xmlns:a16="http://schemas.microsoft.com/office/drawing/2014/main" id="{349DCDFD-6F8A-E0B0-BA59-7D1FD5E5BB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-3"/>
          <a:stretch/>
        </p:blipFill>
        <p:spPr>
          <a:xfrm>
            <a:off x="505418" y="554151"/>
            <a:ext cx="5742189" cy="5742189"/>
          </a:xfrm>
          <a:custGeom>
            <a:avLst/>
            <a:gdLst/>
            <a:ahLst/>
            <a:cxnLst/>
            <a:rect l="l" t="t" r="r" b="b"/>
            <a:pathLst>
              <a:path w="1838528" h="1838528">
                <a:moveTo>
                  <a:pt x="919264" y="0"/>
                </a:moveTo>
                <a:cubicBezTo>
                  <a:pt x="1426959" y="0"/>
                  <a:pt x="1838528" y="411569"/>
                  <a:pt x="1838528" y="919264"/>
                </a:cubicBezTo>
                <a:cubicBezTo>
                  <a:pt x="1838528" y="1426959"/>
                  <a:pt x="1426959" y="1838528"/>
                  <a:pt x="919264" y="1838528"/>
                </a:cubicBezTo>
                <a:cubicBezTo>
                  <a:pt x="411569" y="1838528"/>
                  <a:pt x="0" y="1426959"/>
                  <a:pt x="0" y="919264"/>
                </a:cubicBezTo>
                <a:cubicBezTo>
                  <a:pt x="0" y="411569"/>
                  <a:pt x="411569" y="0"/>
                  <a:pt x="919264" y="0"/>
                </a:cubicBezTo>
                <a:close/>
              </a:path>
            </a:pathLst>
          </a:custGeom>
        </p:spPr>
      </p:pic>
      <p:sp>
        <p:nvSpPr>
          <p:cNvPr id="15" name="!!plus graphic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956" y="703679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1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!!circle graphic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753" y="1562696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1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0EFA19-3476-09AE-07B0-2816A98494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657715" y="2990818"/>
            <a:ext cx="4195673" cy="29138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DND Session Recording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Speech to text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Promting using LLM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Image Generation using live Prompt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Displaying Image as soon as Available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endParaRPr lang="en-US" sz="200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19" name="!!dot graphic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49" y="5775082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1" name="!!Straight Connector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9129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F9F451-2D20-B35E-0075-0D192648B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Technologies</a:t>
            </a:r>
          </a:p>
        </p:txBody>
      </p:sp>
      <p:sp>
        <p:nvSpPr>
          <p:cNvPr id="23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636AC1-02C9-9AAE-9069-D14D1254A3C7}"/>
              </a:ext>
            </a:extLst>
          </p:cNvPr>
          <p:cNvSpPr txBox="1"/>
          <p:nvPr/>
        </p:nvSpPr>
        <p:spPr>
          <a:xfrm>
            <a:off x="640080" y="2872899"/>
            <a:ext cx="4243589" cy="33206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Python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Discord / Discord Bot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Replicate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Whisper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Llama ?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Picture Model?</a:t>
            </a:r>
          </a:p>
        </p:txBody>
      </p:sp>
      <p:pic>
        <p:nvPicPr>
          <p:cNvPr id="5" name="Picture 4" descr="A blue circuit board with light rays&#10;&#10;Description automatically generated">
            <a:extLst>
              <a:ext uri="{FF2B5EF4-FFF2-40B4-BE49-F238E27FC236}">
                <a16:creationId xmlns:a16="http://schemas.microsoft.com/office/drawing/2014/main" id="{41CDFC27-B333-A1AE-CA89-9FE88A57F2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2" r="24347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47249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D5CA7-691A-7706-B78C-F8F8D0363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Problems &amp; Solutions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BA2A23-4E93-F4C8-5C30-C79D153115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Problems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409433-1A18-E9F3-FA71-62675CA1021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CH" dirty="0"/>
              <a:t>Continuous Recording</a:t>
            </a:r>
          </a:p>
          <a:p>
            <a:r>
              <a:rPr lang="de-CH" dirty="0"/>
              <a:t>Good Prompts</a:t>
            </a:r>
          </a:p>
          <a:p>
            <a:r>
              <a:rPr lang="de-CH" dirty="0"/>
              <a:t>Who Spoke?</a:t>
            </a:r>
          </a:p>
          <a:p>
            <a:r>
              <a:rPr lang="de-CH" dirty="0"/>
              <a:t>Time Delays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50D9F6-0BE5-2427-C5B8-BE2533C1CE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CH" dirty="0"/>
              <a:t>Solutions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B89CE9-D98F-9AA5-C48E-498B16CD7AB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CH" dirty="0"/>
              <a:t>Cut up Conversation</a:t>
            </a:r>
          </a:p>
          <a:p>
            <a:r>
              <a:rPr lang="de-CH" dirty="0"/>
              <a:t>Using LLM to create Prompt</a:t>
            </a:r>
          </a:p>
          <a:p>
            <a:r>
              <a:rPr lang="de-CH" dirty="0"/>
              <a:t>Discord speaker Identification</a:t>
            </a:r>
          </a:p>
          <a:p>
            <a:r>
              <a:rPr lang="de-CH" dirty="0"/>
              <a:t>Slow Game </a:t>
            </a:r>
            <a:r>
              <a:rPr lang="de-CH" dirty="0">
                <a:sym typeface="Wingdings" panose="05000000000000000000" pitchFamily="2" charset="2"/>
              </a:rPr>
              <a:t> No Time pressure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09807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B5C54-EE53-50D5-C799-4A9B523EE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Current State</a:t>
            </a:r>
          </a:p>
        </p:txBody>
      </p:sp>
      <p:pic>
        <p:nvPicPr>
          <p:cNvPr id="8" name="Content Placeholder 7" descr="A yellow sign with black text&#10;&#10;Description automatically generated">
            <a:extLst>
              <a:ext uri="{FF2B5EF4-FFF2-40B4-BE49-F238E27FC236}">
                <a16:creationId xmlns:a16="http://schemas.microsoft.com/office/drawing/2014/main" id="{5408BB56-97FA-6B77-0FB9-A2883337A2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788" y="1849272"/>
            <a:ext cx="5678405" cy="352452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DF340D-177E-E77D-3790-24598A983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115728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Discord Bot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Recording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Speech To Text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A6398B2-2C18-E78A-9E12-54C18F6981F1}"/>
              </a:ext>
            </a:extLst>
          </p:cNvPr>
          <p:cNvSpPr txBox="1">
            <a:spLocks/>
          </p:cNvSpPr>
          <p:nvPr/>
        </p:nvSpPr>
        <p:spPr>
          <a:xfrm>
            <a:off x="842963" y="2400300"/>
            <a:ext cx="3932237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/>
              <a:t>Whats Next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DD4D689-F26D-273A-2120-2080E41FF714}"/>
              </a:ext>
            </a:extLst>
          </p:cNvPr>
          <p:cNvSpPr txBox="1">
            <a:spLocks/>
          </p:cNvSpPr>
          <p:nvPr/>
        </p:nvSpPr>
        <p:spPr>
          <a:xfrm>
            <a:off x="836612" y="4000500"/>
            <a:ext cx="3932237" cy="1860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Cut up Recording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Improving Speech to 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Implement LLM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Feed LLM Promt to Picture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Display Pictures</a:t>
            </a:r>
          </a:p>
        </p:txBody>
      </p:sp>
    </p:spTree>
    <p:extLst>
      <p:ext uri="{BB962C8B-B14F-4D97-AF65-F5344CB8AC3E}">
        <p14:creationId xmlns:p14="http://schemas.microsoft.com/office/powerpoint/2010/main" val="752026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</Words>
  <Application>Microsoft Office PowerPoint</Application>
  <PresentationFormat>Widescreen</PresentationFormat>
  <Paragraphs>37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Wingdings</vt:lpstr>
      <vt:lpstr>Office Theme</vt:lpstr>
      <vt:lpstr>DND Live Image Generator</vt:lpstr>
      <vt:lpstr>Base Idea</vt:lpstr>
      <vt:lpstr>Technologies</vt:lpstr>
      <vt:lpstr>Problems &amp; Solutions</vt:lpstr>
      <vt:lpstr>Current State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Tschopp Cyrill HSLU I</dc:creator>
  <cp:lastModifiedBy>Tschopp Cyrill HSLU I</cp:lastModifiedBy>
  <cp:revision>2</cp:revision>
  <dcterms:created xsi:type="dcterms:W3CDTF">2024-11-07T09:12:40Z</dcterms:created>
  <dcterms:modified xsi:type="dcterms:W3CDTF">2024-11-08T09:29:15Z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8b0afbd-3cf7-4707-aee4-8dc9d855de29_Enabled">
    <vt:lpwstr>true</vt:lpwstr>
  </property>
  <property fmtid="{D5CDD505-2E9C-101B-9397-08002B2CF9AE}" pid="3" name="MSIP_Label_e8b0afbd-3cf7-4707-aee4-8dc9d855de29_SetDate">
    <vt:lpwstr>2024-11-07T09:14:46Z</vt:lpwstr>
  </property>
  <property fmtid="{D5CDD505-2E9C-101B-9397-08002B2CF9AE}" pid="4" name="MSIP_Label_e8b0afbd-3cf7-4707-aee4-8dc9d855de29_Method">
    <vt:lpwstr>Standard</vt:lpwstr>
  </property>
  <property fmtid="{D5CDD505-2E9C-101B-9397-08002B2CF9AE}" pid="5" name="MSIP_Label_e8b0afbd-3cf7-4707-aee4-8dc9d855de29_Name">
    <vt:lpwstr>intern</vt:lpwstr>
  </property>
  <property fmtid="{D5CDD505-2E9C-101B-9397-08002B2CF9AE}" pid="6" name="MSIP_Label_e8b0afbd-3cf7-4707-aee4-8dc9d855de29_SiteId">
    <vt:lpwstr>75a34008-d7d1-4924-8e78-31fea86f6e68</vt:lpwstr>
  </property>
  <property fmtid="{D5CDD505-2E9C-101B-9397-08002B2CF9AE}" pid="7" name="MSIP_Label_e8b0afbd-3cf7-4707-aee4-8dc9d855de29_ActionId">
    <vt:lpwstr>7edfdc2e-4deb-483a-927e-8b67b1ee0ee0</vt:lpwstr>
  </property>
  <property fmtid="{D5CDD505-2E9C-101B-9397-08002B2CF9AE}" pid="8" name="MSIP_Label_e8b0afbd-3cf7-4707-aee4-8dc9d855de29_ContentBits">
    <vt:lpwstr>0</vt:lpwstr>
  </property>
</Properties>
</file>