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presentationml.slide+xml" PartName="/ppt/slides/slide1.xml"/>
  <Default ContentType="image/jpg" Extension="jpg"/>
  <Default ContentType="image/png" Extension="png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viewProps.xml" Type="http://schemas.openxmlformats.org/officeDocument/2006/relationships/viewProps"/><Relationship Id="rId4" Target="presProps.xml" Type="http://schemas.openxmlformats.org/officeDocument/2006/relationships/presProps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g" Type="http://schemas.openxmlformats.org/officeDocument/2006/relationships/image"/><Relationship Id="rId3" Target="../media/image2.png" Type="http://schemas.openxmlformats.org/officeDocument/2006/relationships/image"/></Relationships>
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2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3.jpg" Type="http://schemas.openxmlformats.org/officeDocument/2006/relationships/image"/><Relationship Id="rId3" Target="../media/image2.png" Type="http://schemas.openxmlformats.org/officeDocument/2006/relationships/image"/></Relationships>
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4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3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5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6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7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8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9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0.jpg" Type="http://schemas.openxmlformats.org/officeDocument/2006/relationships/image"/><Relationship Id="rId3" Target="../media/image4.png" Type="http://schemas.openxmlformats.org/officeDocument/2006/relationships/image"/></Relationships>
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1.jpg" Type="http://schemas.openxmlformats.org/officeDocument/2006/relationships/image"/><Relationship Id="rId3" Target="../media/image2.png" Type="http://schemas.openxmlformats.org/officeDocument/2006/relationships/image"/>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620933" y="4199466"/>
            <a:ext cx="1337733" cy="2032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