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8128000" cy="4572000"/>
  <p:notesSz cx="81280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Niriksha Manoj(UST,IN)</cp:lastModifiedBy>
  <cp:revision>1</cp:revision>
  <dcterms:modified xsi:type="dcterms:W3CDTF">2025-01-21T09:58:38Z</dcterms:modified>
</cp:coreProperties>
</file>