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Section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Monitoring Section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159949EB-349E-49F6-AB34-B8001D3816FF}">
      <dgm:prSet phldrT="[Text]"/>
      <dgm:spPr/>
      <dgm:t>
        <a:bodyPr/>
        <a:lstStyle/>
        <a:p>
          <a:r>
            <a:rPr lang="en-US" dirty="0"/>
            <a:t>Upload CSV file</a:t>
          </a:r>
        </a:p>
      </dgm:t>
    </dgm:pt>
    <dgm:pt modelId="{87EF23E6-1107-40EB-9EFF-789B66EF893A}" type="parTrans" cxnId="{6ED8C6E1-120B-407B-B897-F05FBB9D2927}">
      <dgm:prSet/>
      <dgm:spPr/>
      <dgm:t>
        <a:bodyPr/>
        <a:lstStyle/>
        <a:p>
          <a:endParaRPr lang="en-PH"/>
        </a:p>
      </dgm:t>
    </dgm:pt>
    <dgm:pt modelId="{D6B6C1CA-195B-4204-9551-66EE226B69FF}" type="sibTrans" cxnId="{6ED8C6E1-120B-407B-B897-F05FBB9D2927}">
      <dgm:prSet/>
      <dgm:spPr/>
      <dgm:t>
        <a:bodyPr/>
        <a:lstStyle/>
        <a:p>
          <a:endParaRPr lang="en-PH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67136E61-D7AB-4671-AB7A-D7DD218C4580}" type="pres">
      <dgm:prSet presAssocID="{159949EB-349E-49F6-AB34-B8001D3816FF}" presName="text_3" presStyleLbl="node1" presStyleIdx="2" presStyleCnt="4">
        <dgm:presLayoutVars>
          <dgm:bulletEnabled val="1"/>
        </dgm:presLayoutVars>
      </dgm:prSet>
      <dgm:spPr/>
    </dgm:pt>
    <dgm:pt modelId="{162E628F-9001-4581-B787-9F48723162DE}" type="pres">
      <dgm:prSet presAssocID="{159949EB-349E-49F6-AB34-B8001D3816FF}" presName="accent_3" presStyleCnt="0"/>
      <dgm:spPr/>
    </dgm:pt>
    <dgm:pt modelId="{39A02242-4B56-43DA-899B-209083C10AC8}" type="pres">
      <dgm:prSet presAssocID="{159949EB-349E-49F6-AB34-B8001D3816FF}" presName="accentRepeatNode" presStyleLbl="solidFgAcc1" presStyleIdx="2" presStyleCnt="4"/>
      <dgm:spPr/>
    </dgm:pt>
    <dgm:pt modelId="{19E09718-4269-469C-9063-9B2A7463A275}" type="pres">
      <dgm:prSet presAssocID="{5605D28D-2CE6-4513-8566-952984E21E14}" presName="text_4" presStyleLbl="node1" presStyleIdx="3" presStyleCnt="4">
        <dgm:presLayoutVars>
          <dgm:bulletEnabled val="1"/>
        </dgm:presLayoutVars>
      </dgm:prSet>
      <dgm:spPr/>
    </dgm:pt>
    <dgm:pt modelId="{F4E68E39-2731-47A4-85EB-B969DEE99D5E}" type="pres">
      <dgm:prSet presAssocID="{5605D28D-2CE6-4513-8566-952984E21E14}" presName="accent_4" presStyleCnt="0"/>
      <dgm:spPr/>
    </dgm:pt>
    <dgm:pt modelId="{A965097E-32F1-4AB8-8C4E-2814A7596B2F}" type="pres">
      <dgm:prSet presAssocID="{5605D28D-2CE6-4513-8566-952984E21E1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AB9BC37F-89E5-491E-8DCA-A43B70E8BB67}" type="presOf" srcId="{5605D28D-2CE6-4513-8566-952984E21E14}" destId="{19E09718-4269-469C-9063-9B2A7463A275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3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ED8C6E1-120B-407B-B897-F05FBB9D2927}" srcId="{7E5AA53B-3EEE-4DE4-BB81-9044890C2946}" destId="{159949EB-349E-49F6-AB34-B8001D3816FF}" srcOrd="2" destOrd="0" parTransId="{87EF23E6-1107-40EB-9EFF-789B66EF893A}" sibTransId="{D6B6C1CA-195B-4204-9551-66EE226B69FF}"/>
    <dgm:cxn modelId="{1087D0E3-F0E9-4EA8-8D1E-24D461259521}" type="presOf" srcId="{159949EB-349E-49F6-AB34-B8001D3816FF}" destId="{67136E61-D7AB-4671-AB7A-D7DD218C458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A62E26B4-8A4D-4965-BF1A-A8DA96602866}" type="presParOf" srcId="{90561C55-3C6E-4D53-85E1-2C50BCDDA392}" destId="{67136E61-D7AB-4671-AB7A-D7DD218C4580}" srcOrd="5" destOrd="0" presId="urn:microsoft.com/office/officeart/2008/layout/VerticalCurvedList"/>
    <dgm:cxn modelId="{E1E29C98-14A0-4059-A4AF-2815375562D0}" type="presParOf" srcId="{90561C55-3C6E-4D53-85E1-2C50BCDDA392}" destId="{162E628F-9001-4581-B787-9F48723162DE}" srcOrd="6" destOrd="0" presId="urn:microsoft.com/office/officeart/2008/layout/VerticalCurvedList"/>
    <dgm:cxn modelId="{D58F865D-BF33-42CF-B45C-7AA506868539}" type="presParOf" srcId="{162E628F-9001-4581-B787-9F48723162DE}" destId="{39A02242-4B56-43DA-899B-209083C10AC8}" srcOrd="0" destOrd="0" presId="urn:microsoft.com/office/officeart/2008/layout/VerticalCurvedList"/>
    <dgm:cxn modelId="{556676C3-B3F6-4CFB-822D-27ADB32F4A98}" type="presParOf" srcId="{90561C55-3C6E-4D53-85E1-2C50BCDDA392}" destId="{19E09718-4269-469C-9063-9B2A7463A275}" srcOrd="7" destOrd="0" presId="urn:microsoft.com/office/officeart/2008/layout/VerticalCurvedList"/>
    <dgm:cxn modelId="{9244CCD9-EB15-418F-B84A-14712034E889}" type="presParOf" srcId="{90561C55-3C6E-4D53-85E1-2C50BCDDA392}" destId="{F4E68E39-2731-47A4-85EB-B969DEE99D5E}" srcOrd="8" destOrd="0" presId="urn:microsoft.com/office/officeart/2008/layout/VerticalCurvedList"/>
    <dgm:cxn modelId="{D1E74E92-08A2-439A-B584-D10C94E45A57}" type="presParOf" srcId="{F4E68E39-2731-47A4-85EB-B969DEE99D5E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725704" y="-724379"/>
          <a:ext cx="5628873" cy="5628873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73017" y="321367"/>
          <a:ext cx="6548190" cy="6430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3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Dashboard	</a:t>
          </a:r>
        </a:p>
      </dsp:txBody>
      <dsp:txXfrm>
        <a:off x="473017" y="321367"/>
        <a:ext cx="6548190" cy="643068"/>
      </dsp:txXfrm>
    </dsp:sp>
    <dsp:sp modelId="{07CB3071-D555-47DA-A36A-69EB91531FD8}">
      <dsp:nvSpPr>
        <dsp:cNvPr id="0" name=""/>
        <dsp:cNvSpPr/>
      </dsp:nvSpPr>
      <dsp:spPr>
        <a:xfrm>
          <a:off x="71100" y="240983"/>
          <a:ext cx="803835" cy="803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41704" y="1286137"/>
          <a:ext cx="6179504" cy="6430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3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Student Section</a:t>
          </a:r>
        </a:p>
      </dsp:txBody>
      <dsp:txXfrm>
        <a:off x="841704" y="1286137"/>
        <a:ext cx="6179504" cy="643068"/>
      </dsp:txXfrm>
    </dsp:sp>
    <dsp:sp modelId="{3F8116AC-FAC3-4E95-9865-93CCFEB191B9}">
      <dsp:nvSpPr>
        <dsp:cNvPr id="0" name=""/>
        <dsp:cNvSpPr/>
      </dsp:nvSpPr>
      <dsp:spPr>
        <a:xfrm>
          <a:off x="439786" y="1205753"/>
          <a:ext cx="803835" cy="803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6E61-D7AB-4671-AB7A-D7DD218C4580}">
      <dsp:nvSpPr>
        <dsp:cNvPr id="0" name=""/>
        <dsp:cNvSpPr/>
      </dsp:nvSpPr>
      <dsp:spPr>
        <a:xfrm>
          <a:off x="841704" y="2250907"/>
          <a:ext cx="6179504" cy="6430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3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Upload CSV file</a:t>
          </a:r>
        </a:p>
      </dsp:txBody>
      <dsp:txXfrm>
        <a:off x="841704" y="2250907"/>
        <a:ext cx="6179504" cy="643068"/>
      </dsp:txXfrm>
    </dsp:sp>
    <dsp:sp modelId="{39A02242-4B56-43DA-899B-209083C10AC8}">
      <dsp:nvSpPr>
        <dsp:cNvPr id="0" name=""/>
        <dsp:cNvSpPr/>
      </dsp:nvSpPr>
      <dsp:spPr>
        <a:xfrm>
          <a:off x="439786" y="2170524"/>
          <a:ext cx="803835" cy="803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09718-4269-469C-9063-9B2A7463A275}">
      <dsp:nvSpPr>
        <dsp:cNvPr id="0" name=""/>
        <dsp:cNvSpPr/>
      </dsp:nvSpPr>
      <dsp:spPr>
        <a:xfrm>
          <a:off x="473017" y="3215678"/>
          <a:ext cx="6548190" cy="6430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043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Monitoring Section</a:t>
          </a:r>
        </a:p>
      </dsp:txBody>
      <dsp:txXfrm>
        <a:off x="473017" y="3215678"/>
        <a:ext cx="6548190" cy="643068"/>
      </dsp:txXfrm>
    </dsp:sp>
    <dsp:sp modelId="{A965097E-32F1-4AB8-8C4E-2814A7596B2F}">
      <dsp:nvSpPr>
        <dsp:cNvPr id="0" name=""/>
        <dsp:cNvSpPr/>
      </dsp:nvSpPr>
      <dsp:spPr>
        <a:xfrm>
          <a:off x="71100" y="3135294"/>
          <a:ext cx="803835" cy="8038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87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7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7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8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888572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OLSAT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922948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Del </a:t>
            </a:r>
            <a:r>
              <a:rPr lang="en-US" dirty="0" err="1">
                <a:solidFill>
                  <a:srgbClr val="7CEBFF"/>
                </a:solidFill>
              </a:rPr>
              <a:t>rosario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pingoy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recierdo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velarde</a:t>
            </a:r>
            <a:endParaRPr lang="en-US" dirty="0">
              <a:solidFill>
                <a:srgbClr val="7CEBFF"/>
              </a:solidFill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EFF"/>
                </a:solidFill>
              </a:rPr>
              <a:t>Uploading csv file for </a:t>
            </a:r>
            <a:r>
              <a:rPr lang="en-US" sz="3600" dirty="0" err="1">
                <a:solidFill>
                  <a:srgbClr val="FFFEFF"/>
                </a:solidFill>
              </a:rPr>
              <a:t>olsat</a:t>
            </a:r>
            <a:r>
              <a:rPr lang="en-US" sz="3600" dirty="0">
                <a:solidFill>
                  <a:srgbClr val="FFFEFF"/>
                </a:solidFill>
              </a:rPr>
              <a:t> reference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353586-65A7-4F0F-B9A1-8DEFFFD77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3863833" y="1139177"/>
            <a:ext cx="3779103" cy="5866836"/>
          </a:xfrm>
        </p:spPr>
      </p:pic>
    </p:spTree>
    <p:extLst>
      <p:ext uri="{BB962C8B-B14F-4D97-AF65-F5344CB8AC3E}">
        <p14:creationId xmlns:p14="http://schemas.microsoft.com/office/powerpoint/2010/main" val="375121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EFF"/>
                </a:solidFill>
              </a:rPr>
              <a:t>Monitoring section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94AB8-E7C0-4FE0-A00E-08962F534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1235271" y="1397678"/>
            <a:ext cx="3494444" cy="52920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FDCF3-46CE-4EB4-BFBF-2BEF7F65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327" y="1892794"/>
            <a:ext cx="5594539" cy="45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OLSAT MONITORING SYSTEM 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746583"/>
              </p:ext>
            </p:extLst>
          </p:nvPr>
        </p:nvGraphicFramePr>
        <p:xfrm>
          <a:off x="719570" y="1946366"/>
          <a:ext cx="7078229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15FE72-828B-4F2F-A974-09A6122E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020" y="2168162"/>
            <a:ext cx="4819443" cy="363609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2DBA2-51D8-444C-984C-AE30C121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06" y="2168162"/>
            <a:ext cx="4365465" cy="36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Student’s section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8F032-C089-421D-A17E-AA64E039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3775" y="2168162"/>
            <a:ext cx="5081344" cy="36782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E77F2-2737-4B3C-9A55-FE9A45EAA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19" y="2168162"/>
            <a:ext cx="5630092" cy="32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Uploading csv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BA2D5-3881-4E0B-92DB-3A1DB09D5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1305342" y="1280102"/>
            <a:ext cx="3230040" cy="54495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BD834-515B-45C8-9102-477215AEB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617817" y="877287"/>
            <a:ext cx="3730839" cy="62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7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Uploading csv file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F77849-A968-4E9F-B3E0-753C61C4D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1132410" y="1244694"/>
            <a:ext cx="3487419" cy="552033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BD19BA-E4A6-4A9C-9E1C-2DA5F5B39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81199" y="826235"/>
            <a:ext cx="3993603" cy="666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EFF"/>
                </a:solidFill>
              </a:rPr>
              <a:t>Uploading csv file for student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343FD3-CC65-4091-88EC-7E586F336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16200000">
            <a:off x="3956009" y="894881"/>
            <a:ext cx="4279983" cy="6241942"/>
          </a:xfrm>
        </p:spPr>
      </p:pic>
    </p:spTree>
    <p:extLst>
      <p:ext uri="{BB962C8B-B14F-4D97-AF65-F5344CB8AC3E}">
        <p14:creationId xmlns:p14="http://schemas.microsoft.com/office/powerpoint/2010/main" val="31692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EFF"/>
                </a:solidFill>
              </a:rPr>
              <a:t>Uploading csv file for </a:t>
            </a:r>
            <a:r>
              <a:rPr lang="en-US" sz="3600" dirty="0" err="1">
                <a:solidFill>
                  <a:srgbClr val="FFFEFF"/>
                </a:solidFill>
              </a:rPr>
              <a:t>olsat</a:t>
            </a:r>
            <a:r>
              <a:rPr lang="en-US" sz="3600" dirty="0">
                <a:solidFill>
                  <a:srgbClr val="FFFEFF"/>
                </a:solidFill>
              </a:rPr>
              <a:t> reference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17ACE2-B533-4A20-9FBB-A9BAB7CF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691" y="2168163"/>
            <a:ext cx="6646617" cy="4167324"/>
          </a:xfrm>
        </p:spPr>
      </p:pic>
    </p:spTree>
    <p:extLst>
      <p:ext uri="{BB962C8B-B14F-4D97-AF65-F5344CB8AC3E}">
        <p14:creationId xmlns:p14="http://schemas.microsoft.com/office/powerpoint/2010/main" val="120494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EFF"/>
                </a:solidFill>
              </a:rPr>
              <a:t>Uploading csv file for </a:t>
            </a:r>
            <a:r>
              <a:rPr lang="en-US" sz="3600" dirty="0" err="1">
                <a:solidFill>
                  <a:srgbClr val="FFFEFF"/>
                </a:solidFill>
              </a:rPr>
              <a:t>olsat</a:t>
            </a:r>
            <a:r>
              <a:rPr lang="en-US" sz="3600" dirty="0">
                <a:solidFill>
                  <a:srgbClr val="FFFEFF"/>
                </a:solidFill>
              </a:rPr>
              <a:t> reference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5FFFB-84E1-4D1D-9EA2-80875400D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1924" y="2142037"/>
            <a:ext cx="6693961" cy="4167324"/>
          </a:xfrm>
        </p:spPr>
      </p:pic>
    </p:spTree>
    <p:extLst>
      <p:ext uri="{BB962C8B-B14F-4D97-AF65-F5344CB8AC3E}">
        <p14:creationId xmlns:p14="http://schemas.microsoft.com/office/powerpoint/2010/main" val="567027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71</Words>
  <Application>Microsoft Office PowerPoint</Application>
  <PresentationFormat>Widescreen</PresentationFormat>
  <Paragraphs>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OLSAT MONITORING SYSTEM</vt:lpstr>
      <vt:lpstr>OLSAT MONITORING SYSTEM </vt:lpstr>
      <vt:lpstr>DASHBOARD</vt:lpstr>
      <vt:lpstr>Student’s section</vt:lpstr>
      <vt:lpstr>Uploading csv file</vt:lpstr>
      <vt:lpstr>Uploading csv file</vt:lpstr>
      <vt:lpstr>Uploading csv file for student data</vt:lpstr>
      <vt:lpstr>Uploading csv file for olsat reference</vt:lpstr>
      <vt:lpstr>Uploading csv file for olsat reference</vt:lpstr>
      <vt:lpstr>Uploading csv file for olsat reference</vt:lpstr>
      <vt:lpstr>Monitoring section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2020-01-25T06:20:36Z</dcterms:created>
  <dcterms:modified xsi:type="dcterms:W3CDTF">2020-01-27T03:45:38Z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