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1" r:id="rId7"/>
    <p:sldId id="283" r:id="rId8"/>
    <p:sldId id="284" r:id="rId9"/>
    <p:sldId id="291" r:id="rId10"/>
    <p:sldId id="285" r:id="rId11"/>
    <p:sldId id="286" r:id="rId12"/>
    <p:sldId id="287" r:id="rId13"/>
    <p:sldId id="290" r:id="rId14"/>
    <p:sldId id="289" r:id="rId15"/>
    <p:sldId id="28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t>1/27/2020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40" y="4781450"/>
            <a:ext cx="10607040" cy="1311128"/>
          </a:xfrm>
        </p:spPr>
        <p:txBody>
          <a:bodyPr/>
          <a:lstStyle/>
          <a:p>
            <a:r>
              <a:rPr lang="en-US" dirty="0"/>
              <a:t>OLSAT Monitoring System for Xavier School Testing and Research Center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CF16E1-D662-4E9C-A0CA-5A59DFD98D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26" b="22526"/>
          <a:stretch>
            <a:fillRect/>
          </a:stretch>
        </p:blipFill>
        <p:spPr>
          <a:xfrm>
            <a:off x="0" y="-203887"/>
            <a:ext cx="12192000" cy="4372387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DF10DD-FA53-4699-8E5B-07BB29F58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70032"/>
            <a:ext cx="11174186" cy="590931"/>
          </a:xfrm>
        </p:spPr>
        <p:txBody>
          <a:bodyPr/>
          <a:lstStyle/>
          <a:p>
            <a:r>
              <a:rPr lang="en-US" dirty="0"/>
              <a:t>Target Beneficiaries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06103"/>
            <a:ext cx="8030935" cy="3863177"/>
          </a:xfrm>
        </p:spPr>
        <p:txBody>
          <a:bodyPr/>
          <a:lstStyle/>
          <a:p>
            <a:r>
              <a:rPr lang="en-US" dirty="0"/>
              <a:t>Xavier School Testing and Research Center.</a:t>
            </a:r>
          </a:p>
        </p:txBody>
      </p:sp>
    </p:spTree>
    <p:extLst>
      <p:ext uri="{BB962C8B-B14F-4D97-AF65-F5344CB8AC3E}">
        <p14:creationId xmlns:p14="http://schemas.microsoft.com/office/powerpoint/2010/main" val="28598937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807326"/>
            <a:ext cx="9666514" cy="746846"/>
          </a:xfrm>
        </p:spPr>
        <p:txBody>
          <a:bodyPr/>
          <a:lstStyle/>
          <a:p>
            <a:r>
              <a:rPr lang="en-US" dirty="0"/>
              <a:t>Similarities with any previous project or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283C0C-79B7-4018-A423-CD759AA42B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512" b="36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62871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70032"/>
            <a:ext cx="11174186" cy="590931"/>
          </a:xfrm>
        </p:spPr>
        <p:txBody>
          <a:bodyPr/>
          <a:lstStyle/>
          <a:p>
            <a:r>
              <a:rPr lang="en-US" dirty="0"/>
              <a:t>Similarities with any previous project or system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06103"/>
            <a:ext cx="8030935" cy="3863177"/>
          </a:xfrm>
        </p:spPr>
        <p:txBody>
          <a:bodyPr/>
          <a:lstStyle/>
          <a:p>
            <a:r>
              <a:rPr lang="en-US" dirty="0"/>
              <a:t>SPSS Statistics</a:t>
            </a:r>
          </a:p>
          <a:p>
            <a:r>
              <a:rPr lang="en-US" dirty="0"/>
              <a:t>MATLAB</a:t>
            </a:r>
          </a:p>
          <a:p>
            <a:r>
              <a:rPr lang="en-US" dirty="0"/>
              <a:t>UPCAT Checking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6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5655" y="5671"/>
            <a:ext cx="12192000" cy="6846657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4245429"/>
            <a:ext cx="12192000" cy="261257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67FDF-D697-3249-AD21-75F6353FF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807326"/>
            <a:ext cx="9666514" cy="746846"/>
          </a:xfrm>
        </p:spPr>
        <p:txBody>
          <a:bodyPr/>
          <a:lstStyle/>
          <a:p>
            <a:r>
              <a:rPr lang="en-US" dirty="0"/>
              <a:t>Area of Investigation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40346D1-00FB-4379-8656-9D114A1835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512" b="36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90853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70032"/>
            <a:ext cx="11174186" cy="590931"/>
          </a:xfrm>
        </p:spPr>
        <p:txBody>
          <a:bodyPr/>
          <a:lstStyle/>
          <a:p>
            <a:r>
              <a:rPr lang="en-US" dirty="0"/>
              <a:t>Area of Investigation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06103"/>
            <a:ext cx="8030935" cy="1867989"/>
          </a:xfrm>
        </p:spPr>
        <p:txBody>
          <a:bodyPr/>
          <a:lstStyle/>
          <a:p>
            <a:r>
              <a:rPr lang="en-US" dirty="0"/>
              <a:t>This system would be associated in psychological quantities of the student.</a:t>
            </a:r>
          </a:p>
          <a:p>
            <a:r>
              <a:rPr lang="en-US" dirty="0"/>
              <a:t>To determine the current intelligence quotient of the student by using numerical values that would be taken from a specific examination from the school.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807326"/>
            <a:ext cx="9666514" cy="746846"/>
          </a:xfrm>
        </p:spPr>
        <p:txBody>
          <a:bodyPr/>
          <a:lstStyle/>
          <a:p>
            <a:r>
              <a:rPr lang="en-US" dirty="0"/>
              <a:t>Reason for Choice of 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283C0C-79B7-4018-A423-CD759AA42B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512" b="36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67324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70032"/>
            <a:ext cx="11174186" cy="590931"/>
          </a:xfrm>
        </p:spPr>
        <p:txBody>
          <a:bodyPr/>
          <a:lstStyle/>
          <a:p>
            <a:r>
              <a:rPr lang="en-US" dirty="0"/>
              <a:t>Reason for Choice of Study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06103"/>
            <a:ext cx="8030935" cy="38631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This system has an existing need of the client.</a:t>
            </a:r>
          </a:p>
          <a:p>
            <a:pPr lvl="1"/>
            <a:r>
              <a:rPr lang="en-US"/>
              <a:t>Current Procedure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OLSAT Test</a:t>
            </a:r>
          </a:p>
          <a:p>
            <a:pPr lvl="2"/>
            <a:r>
              <a:rPr lang="en-US" dirty="0"/>
              <a:t>Test scan</a:t>
            </a:r>
          </a:p>
          <a:p>
            <a:pPr lvl="2"/>
            <a:r>
              <a:rPr lang="en-US" dirty="0"/>
              <a:t>Getting raw scores</a:t>
            </a:r>
          </a:p>
          <a:p>
            <a:pPr lvl="2"/>
            <a:r>
              <a:rPr lang="en-US" dirty="0"/>
              <a:t>From raw scores to scaled scores</a:t>
            </a:r>
          </a:p>
          <a:p>
            <a:pPr lvl="2"/>
            <a:r>
              <a:rPr lang="en-US" dirty="0"/>
              <a:t>From scaled scores to SAI with respect to student age</a:t>
            </a:r>
          </a:p>
          <a:p>
            <a:pPr lvl="2"/>
            <a:r>
              <a:rPr lang="en-US" dirty="0"/>
              <a:t>From SAI to percentile rank and stanine</a:t>
            </a:r>
          </a:p>
        </p:txBody>
      </p:sp>
    </p:spTree>
    <p:extLst>
      <p:ext uri="{BB962C8B-B14F-4D97-AF65-F5344CB8AC3E}">
        <p14:creationId xmlns:p14="http://schemas.microsoft.com/office/powerpoint/2010/main" val="34954633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70032"/>
            <a:ext cx="11174186" cy="590931"/>
          </a:xfrm>
        </p:spPr>
        <p:txBody>
          <a:bodyPr/>
          <a:lstStyle/>
          <a:p>
            <a:r>
              <a:rPr lang="en-US" dirty="0"/>
              <a:t>Reason for Choice of Study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06103"/>
            <a:ext cx="8030935" cy="3863177"/>
          </a:xfrm>
        </p:spPr>
        <p:txBody>
          <a:bodyPr/>
          <a:lstStyle/>
          <a:p>
            <a:r>
              <a:rPr lang="en-US" dirty="0"/>
              <a:t>The client needs a faster and more efficient way of checking to convert their OLSAT records.</a:t>
            </a:r>
          </a:p>
          <a:p>
            <a:r>
              <a:rPr lang="en-US" dirty="0"/>
              <a:t>The process without the system would be a typical old and manual computing type of all the records which is a time consuming task on their part.</a:t>
            </a:r>
          </a:p>
          <a:p>
            <a:r>
              <a:rPr lang="en-US" dirty="0"/>
              <a:t>The population of the students of the school reaches thousands. This means that the process will be difficult to manage if they handle their records manually.</a:t>
            </a:r>
          </a:p>
        </p:txBody>
      </p:sp>
    </p:spTree>
    <p:extLst>
      <p:ext uri="{BB962C8B-B14F-4D97-AF65-F5344CB8AC3E}">
        <p14:creationId xmlns:p14="http://schemas.microsoft.com/office/powerpoint/2010/main" val="6734357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807326"/>
            <a:ext cx="9666514" cy="746846"/>
          </a:xfrm>
        </p:spPr>
        <p:txBody>
          <a:bodyPr/>
          <a:lstStyle/>
          <a:p>
            <a:r>
              <a:rPr lang="en-US" dirty="0"/>
              <a:t>Significance of the Study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283C0C-79B7-4018-A423-CD759AA42B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512" b="36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64644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670032"/>
            <a:ext cx="11174186" cy="590931"/>
          </a:xfrm>
        </p:spPr>
        <p:txBody>
          <a:bodyPr/>
          <a:lstStyle/>
          <a:p>
            <a:r>
              <a:rPr lang="en-US" dirty="0"/>
              <a:t>Significance of the Study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06103"/>
            <a:ext cx="8030935" cy="3863177"/>
          </a:xfrm>
        </p:spPr>
        <p:txBody>
          <a:bodyPr/>
          <a:lstStyle/>
          <a:p>
            <a:r>
              <a:rPr lang="en-US" dirty="0"/>
              <a:t>This monitoring system would be a significant help for the end user.</a:t>
            </a:r>
          </a:p>
          <a:p>
            <a:r>
              <a:rPr lang="en-US" dirty="0"/>
              <a:t>The process would be easier to manage.</a:t>
            </a:r>
          </a:p>
          <a:p>
            <a:r>
              <a:rPr lang="en-US" dirty="0"/>
              <a:t>A transition from a manual type of computing to a systematic and faster way of storing and processing data of the computed intelligence quotient.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59630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4E439-7AFE-41C2-9561-67F5879C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807326"/>
            <a:ext cx="9666514" cy="746846"/>
          </a:xfrm>
        </p:spPr>
        <p:txBody>
          <a:bodyPr/>
          <a:lstStyle/>
          <a:p>
            <a:r>
              <a:rPr lang="en-US" dirty="0"/>
              <a:t>Target Beneficiaries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8303B-9502-480C-9C51-6EF9094D5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A910B8A-C82A-4E81-9270-CD27D277859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283C0C-79B7-4018-A423-CD759AA42B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512" b="365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67917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B7651-08C1-49A1-AFE9-4E4CD342176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281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OLSAT Monitoring System for Xavier School Testing and Research Center</vt:lpstr>
      <vt:lpstr>Area of Investigation</vt:lpstr>
      <vt:lpstr>Area of Investigation</vt:lpstr>
      <vt:lpstr>Reason for Choice of Study</vt:lpstr>
      <vt:lpstr>Reason for Choice of Study</vt:lpstr>
      <vt:lpstr>Reason for Choice of Study</vt:lpstr>
      <vt:lpstr>Significance of the Study</vt:lpstr>
      <vt:lpstr>Significance of the Study</vt:lpstr>
      <vt:lpstr>Target Beneficiaries</vt:lpstr>
      <vt:lpstr>Target Beneficiaries</vt:lpstr>
      <vt:lpstr>Similarities with any previous project or system</vt:lpstr>
      <vt:lpstr>Similarities with any previous project or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2020-01-25T07:12:04Z</dcterms:created>
  <dcterms:modified xsi:type="dcterms:W3CDTF">2020-01-27T04:38:56Z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