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9" r:id="rId3"/>
    <p:sldId id="258" r:id="rId4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2" y="1172"/>
      </p:cViewPr>
      <p:guideLst>
        <p:guide orient="horz" pos="216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8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7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5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9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2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0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1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158BD-E8C4-44EF-B132-60B39776B62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A8AF7A-DEFE-48AA-B4C4-3BABCAF46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FE4132-78FF-D8A4-1FAD-7521921A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649034"/>
            <a:ext cx="7352434" cy="587876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C45CB2A-D534-FDCE-0F42-ACE170F38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35" y="330200"/>
            <a:ext cx="10285066" cy="6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09C732-F29A-81AF-4A49-D81939B1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686AF4-7CB6-DBE0-4074-A6E1A4BC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1" y="649034"/>
            <a:ext cx="7352434" cy="5878766"/>
          </a:xfrm>
          <a:prstGeom prst="rect">
            <a:avLst/>
          </a:prstGeom>
        </p:spPr>
      </p:pic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1B0A1028-CA30-50C8-6150-139096013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535" y="330200"/>
            <a:ext cx="10285066" cy="6600450"/>
          </a:xfrm>
          <a:prstGeom prst="rect">
            <a:avLst/>
          </a:prstGeom>
        </p:spPr>
      </p:pic>
      <p:pic>
        <p:nvPicPr>
          <p:cNvPr id="2" name="Picture 1" descr="A graph of a graph with red and blue dots&#10;&#10;AI-generated content may be incorrect.">
            <a:extLst>
              <a:ext uri="{FF2B5EF4-FFF2-40B4-BE49-F238E27FC236}">
                <a16:creationId xmlns:a16="http://schemas.microsoft.com/office/drawing/2014/main" id="{AD1F34F0-3C0C-814A-9F2A-0A226E4C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5" y="583409"/>
            <a:ext cx="7353467" cy="5879592"/>
          </a:xfrm>
          <a:prstGeom prst="rect">
            <a:avLst/>
          </a:prstGeom>
        </p:spPr>
      </p:pic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5E6C306-2F2F-31B5-8867-BF4653871D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45" y="150484"/>
            <a:ext cx="10287431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6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with red and blue dots&#10;&#10;AI-generated content may be incorrect.">
            <a:extLst>
              <a:ext uri="{FF2B5EF4-FFF2-40B4-BE49-F238E27FC236}">
                <a16:creationId xmlns:a16="http://schemas.microsoft.com/office/drawing/2014/main" id="{20EB32A8-A88A-C97D-FEB8-065635682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3" y="550517"/>
            <a:ext cx="7353467" cy="5879592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89208BB-B570-28FF-ECBF-FDE4AAB38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123" y="189329"/>
            <a:ext cx="10287431" cy="6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Nirjhar</dc:creator>
  <cp:lastModifiedBy>Nirjhar</cp:lastModifiedBy>
  <cp:revision>6</cp:revision>
  <dcterms:created xsi:type="dcterms:W3CDTF">2025-04-15T03:49:39Z</dcterms:created>
  <dcterms:modified xsi:type="dcterms:W3CDTF">2025-04-15T06:23:40Z</dcterms:modified>
</cp:coreProperties>
</file>