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121920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108" y="1604"/>
      </p:cViewPr>
      <p:guideLst>
        <p:guide orient="horz" pos="12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3418"/>
            <a:ext cx="91440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61223"/>
            <a:ext cx="91440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8C9A-1A17-4C4B-85DF-FAEFCA33C895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1AE9-0EBF-4DC8-86A4-EA27D6384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8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8C9A-1A17-4C4B-85DF-FAEFCA33C895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1AE9-0EBF-4DC8-86A4-EA27D6384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1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19075"/>
            <a:ext cx="2628900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19075"/>
            <a:ext cx="7734300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8C9A-1A17-4C4B-85DF-FAEFCA33C895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1AE9-0EBF-4DC8-86A4-EA27D6384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5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8C9A-1A17-4C4B-85DF-FAEFCA33C895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1AE9-0EBF-4DC8-86A4-EA27D6384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1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25843"/>
            <a:ext cx="10515600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753678"/>
            <a:ext cx="10515600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8C9A-1A17-4C4B-85DF-FAEFCA33C895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1AE9-0EBF-4DC8-86A4-EA27D6384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1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5375"/>
            <a:ext cx="518160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5375"/>
            <a:ext cx="518160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8C9A-1A17-4C4B-85DF-FAEFCA33C895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1AE9-0EBF-4DC8-86A4-EA27D6384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5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9075"/>
            <a:ext cx="10515600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08698"/>
            <a:ext cx="5157787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03045"/>
            <a:ext cx="5157787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08698"/>
            <a:ext cx="5183188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03045"/>
            <a:ext cx="5183188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8C9A-1A17-4C4B-85DF-FAEFCA33C895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1AE9-0EBF-4DC8-86A4-EA27D6384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6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8C9A-1A17-4C4B-85DF-FAEFCA33C895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1AE9-0EBF-4DC8-86A4-EA27D6384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8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8C9A-1A17-4C4B-85DF-FAEFCA33C895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1AE9-0EBF-4DC8-86A4-EA27D6384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4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74320"/>
            <a:ext cx="393223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92455"/>
            <a:ext cx="6172200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34440"/>
            <a:ext cx="393223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8C9A-1A17-4C4B-85DF-FAEFCA33C895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1AE9-0EBF-4DC8-86A4-EA27D6384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8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74320"/>
            <a:ext cx="393223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92455"/>
            <a:ext cx="6172200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34440"/>
            <a:ext cx="393223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8C9A-1A17-4C4B-85DF-FAEFCA33C895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F1AE9-0EBF-4DC8-86A4-EA27D6384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9075"/>
            <a:ext cx="10515600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95375"/>
            <a:ext cx="10515600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813810"/>
            <a:ext cx="27432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548C9A-1A17-4C4B-85DF-FAEFCA33C895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813810"/>
            <a:ext cx="41148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813810"/>
            <a:ext cx="27432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7F1AE9-0EBF-4DC8-86A4-EA27D6384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1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 descr="A diagram of a diagram of a line of white rectangular objects&#10;&#10;AI-generated content may be incorrect.">
            <a:extLst>
              <a:ext uri="{FF2B5EF4-FFF2-40B4-BE49-F238E27FC236}">
                <a16:creationId xmlns:a16="http://schemas.microsoft.com/office/drawing/2014/main" id="{FA66A92C-7558-4D03-86EB-7339BABAF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59" y="392476"/>
            <a:ext cx="10515600" cy="362655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CFC552-976A-F7FD-9AAC-3203B0F7ABFC}"/>
              </a:ext>
            </a:extLst>
          </p:cNvPr>
          <p:cNvSpPr txBox="1"/>
          <p:nvPr/>
        </p:nvSpPr>
        <p:spPr>
          <a:xfrm>
            <a:off x="1232173" y="434874"/>
            <a:ext cx="867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conv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6AD3A-4437-863B-ADFE-14198095551A}"/>
              </a:ext>
            </a:extLst>
          </p:cNvPr>
          <p:cNvSpPr txBox="1"/>
          <p:nvPr/>
        </p:nvSpPr>
        <p:spPr>
          <a:xfrm>
            <a:off x="2288315" y="573373"/>
            <a:ext cx="867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D2E54-57B6-7D06-30BB-D5CEC27170C8}"/>
              </a:ext>
            </a:extLst>
          </p:cNvPr>
          <p:cNvSpPr txBox="1"/>
          <p:nvPr/>
        </p:nvSpPr>
        <p:spPr>
          <a:xfrm>
            <a:off x="3290111" y="755916"/>
            <a:ext cx="867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conv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4EC8B5-888C-4303-C105-F52D017F17E4}"/>
              </a:ext>
            </a:extLst>
          </p:cNvPr>
          <p:cNvSpPr txBox="1"/>
          <p:nvPr/>
        </p:nvSpPr>
        <p:spPr>
          <a:xfrm>
            <a:off x="4361611" y="910267"/>
            <a:ext cx="867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228E50-7C10-5992-3389-17522A956753}"/>
              </a:ext>
            </a:extLst>
          </p:cNvPr>
          <p:cNvSpPr txBox="1"/>
          <p:nvPr/>
        </p:nvSpPr>
        <p:spPr>
          <a:xfrm>
            <a:off x="5338065" y="1092160"/>
            <a:ext cx="867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conv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97C3C5-7357-A79D-AFEC-D7FACBD37933}"/>
              </a:ext>
            </a:extLst>
          </p:cNvPr>
          <p:cNvSpPr txBox="1"/>
          <p:nvPr/>
        </p:nvSpPr>
        <p:spPr>
          <a:xfrm>
            <a:off x="6121546" y="1230658"/>
            <a:ext cx="867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pool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801D73-6C9C-593D-68C2-B54E222A7389}"/>
              </a:ext>
            </a:extLst>
          </p:cNvPr>
          <p:cNvSpPr txBox="1"/>
          <p:nvPr/>
        </p:nvSpPr>
        <p:spPr>
          <a:xfrm>
            <a:off x="7448402" y="1187267"/>
            <a:ext cx="867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fc1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5FCA0A-80FF-56C4-8779-BF76FDFC8284}"/>
              </a:ext>
            </a:extLst>
          </p:cNvPr>
          <p:cNvSpPr txBox="1"/>
          <p:nvPr/>
        </p:nvSpPr>
        <p:spPr>
          <a:xfrm>
            <a:off x="7978520" y="1369157"/>
            <a:ext cx="867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fc2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236051-C6B4-C2E4-7EF1-11019F2B805E}"/>
              </a:ext>
            </a:extLst>
          </p:cNvPr>
          <p:cNvSpPr txBox="1"/>
          <p:nvPr/>
        </p:nvSpPr>
        <p:spPr>
          <a:xfrm>
            <a:off x="8508639" y="1464266"/>
            <a:ext cx="867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fc3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9E754F-2F5A-A766-D3D9-A4F30BBA9215}"/>
              </a:ext>
            </a:extLst>
          </p:cNvPr>
          <p:cNvSpPr txBox="1"/>
          <p:nvPr/>
        </p:nvSpPr>
        <p:spPr>
          <a:xfrm>
            <a:off x="9038757" y="1646157"/>
            <a:ext cx="867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fc4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4655EC-9511-47EA-62B3-745826FB33E1}"/>
              </a:ext>
            </a:extLst>
          </p:cNvPr>
          <p:cNvSpPr txBox="1"/>
          <p:nvPr/>
        </p:nvSpPr>
        <p:spPr>
          <a:xfrm>
            <a:off x="9529182" y="1784656"/>
            <a:ext cx="867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fc5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CEC18B-D8C4-FD9A-1267-A1C12E6FE902}"/>
              </a:ext>
            </a:extLst>
          </p:cNvPr>
          <p:cNvSpPr txBox="1"/>
          <p:nvPr/>
        </p:nvSpPr>
        <p:spPr>
          <a:xfrm>
            <a:off x="10032188" y="2028237"/>
            <a:ext cx="867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fc6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10A9459-5462-14FE-6955-3A59D366CC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3000"/>
          </a:blip>
          <a:stretch>
            <a:fillRect/>
          </a:stretch>
        </p:blipFill>
        <p:spPr>
          <a:xfrm>
            <a:off x="471614" y="465827"/>
            <a:ext cx="680251" cy="1839404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D8AA22E-9F15-D880-6D01-21E742DD8999}"/>
              </a:ext>
            </a:extLst>
          </p:cNvPr>
          <p:cNvSpPr txBox="1"/>
          <p:nvPr/>
        </p:nvSpPr>
        <p:spPr>
          <a:xfrm rot="19870236">
            <a:off x="243564" y="323921"/>
            <a:ext cx="86726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B-scan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4419DC-6EA2-A4FA-9A69-EF0B6DA5B97D}"/>
              </a:ext>
            </a:extLst>
          </p:cNvPr>
          <p:cNvSpPr txBox="1"/>
          <p:nvPr/>
        </p:nvSpPr>
        <p:spPr>
          <a:xfrm>
            <a:off x="10848735" y="2012847"/>
            <a:ext cx="867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Defect Angle</a:t>
            </a:r>
          </a:p>
        </p:txBody>
      </p:sp>
    </p:spTree>
    <p:extLst>
      <p:ext uri="{BB962C8B-B14F-4D97-AF65-F5344CB8AC3E}">
        <p14:creationId xmlns:p14="http://schemas.microsoft.com/office/powerpoint/2010/main" val="300186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15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Alam, Ahmed Nirjhar</dc:creator>
  <cp:lastModifiedBy>Alam, Ahmed Nirjhar</cp:lastModifiedBy>
  <cp:revision>3</cp:revision>
  <dcterms:created xsi:type="dcterms:W3CDTF">2025-04-07T19:41:05Z</dcterms:created>
  <dcterms:modified xsi:type="dcterms:W3CDTF">2025-04-07T21:19:12Z</dcterms:modified>
</cp:coreProperties>
</file>