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</p:sldIdLst>
  <p:sldSz cx="1828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88" y="1048"/>
      </p:cViewPr>
      <p:guideLst>
        <p:guide orient="horz" pos="216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122363"/>
            <a:ext cx="13716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602038"/>
            <a:ext cx="13716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58BD-E8C4-44EF-B132-60B39776B622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8AF7A-DEFE-48AA-B4C4-3BABCAF46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83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58BD-E8C4-44EF-B132-60B39776B622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8AF7A-DEFE-48AA-B4C4-3BABCAF46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7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365125"/>
            <a:ext cx="394335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65125"/>
            <a:ext cx="1160145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58BD-E8C4-44EF-B132-60B39776B622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8AF7A-DEFE-48AA-B4C4-3BABCAF46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0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58BD-E8C4-44EF-B132-60B39776B622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8AF7A-DEFE-48AA-B4C4-3BABCAF46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65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1709739"/>
            <a:ext cx="157734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4589464"/>
            <a:ext cx="157734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58BD-E8C4-44EF-B132-60B39776B622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8AF7A-DEFE-48AA-B4C4-3BABCAF46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73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825625"/>
            <a:ext cx="77724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1825625"/>
            <a:ext cx="77724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58BD-E8C4-44EF-B132-60B39776B622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8AF7A-DEFE-48AA-B4C4-3BABCAF46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31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365126"/>
            <a:ext cx="157734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1681163"/>
            <a:ext cx="773668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2505075"/>
            <a:ext cx="773668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1681163"/>
            <a:ext cx="777478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2505075"/>
            <a:ext cx="777478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58BD-E8C4-44EF-B132-60B39776B622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8AF7A-DEFE-48AA-B4C4-3BABCAF46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55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58BD-E8C4-44EF-B132-60B39776B622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8AF7A-DEFE-48AA-B4C4-3BABCAF46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95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58BD-E8C4-44EF-B132-60B39776B622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8AF7A-DEFE-48AA-B4C4-3BABCAF46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22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987426"/>
            <a:ext cx="92583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58BD-E8C4-44EF-B132-60B39776B622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8AF7A-DEFE-48AA-B4C4-3BABCAF46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01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987426"/>
            <a:ext cx="92583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58BD-E8C4-44EF-B132-60B39776B622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8AF7A-DEFE-48AA-B4C4-3BABCAF46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1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365126"/>
            <a:ext cx="15773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1825625"/>
            <a:ext cx="15773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3158BD-E8C4-44EF-B132-60B39776B622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6356351"/>
            <a:ext cx="6172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A8AF7A-DEFE-48AA-B4C4-3BABCAF46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59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FE4132-78FF-D8A4-1FAD-7521921AE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1" y="649034"/>
            <a:ext cx="7352434" cy="5878766"/>
          </a:xfrm>
          <a:prstGeom prst="rect">
            <a:avLst/>
          </a:prstGeom>
        </p:spPr>
      </p:pic>
      <p:pic>
        <p:nvPicPr>
          <p:cNvPr id="9" name="Picture 8" descr="A screenshot of a graph&#10;&#10;AI-generated content may be incorrect.">
            <a:extLst>
              <a:ext uri="{FF2B5EF4-FFF2-40B4-BE49-F238E27FC236}">
                <a16:creationId xmlns:a16="http://schemas.microsoft.com/office/drawing/2014/main" id="{EC45CB2A-D534-FDCE-0F42-ACE170F38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535" y="330200"/>
            <a:ext cx="10285066" cy="6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154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Nirjhar</dc:creator>
  <cp:lastModifiedBy>Nirjhar</cp:lastModifiedBy>
  <cp:revision>4</cp:revision>
  <dcterms:created xsi:type="dcterms:W3CDTF">2025-04-15T03:49:39Z</dcterms:created>
  <dcterms:modified xsi:type="dcterms:W3CDTF">2025-04-15T04:08:56Z</dcterms:modified>
</cp:coreProperties>
</file>