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a93b8bdb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a93b8bdb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93b8bdb3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a93b8bdb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a93b8bdb3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a93b8bdb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93b8bdb3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93b8bdb3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93b8bdb3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93b8bdb3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96af15c9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96af15c9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96af15c9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a96af15c9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114300" marR="114300" rtl="0" algn="ctr">
              <a:lnSpc>
                <a:spcPct val="13333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" sz="1800">
                <a:solidFill>
                  <a:srgbClr val="1F49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Bangla Sign Language (BdSL-D1500) Numerals Classification using </a:t>
            </a:r>
            <a:endParaRPr b="1" sz="1800">
              <a:solidFill>
                <a:srgbClr val="1F497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300" marR="114300" rtl="0" algn="ctr">
              <a:lnSpc>
                <a:spcPct val="13333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" sz="1800">
                <a:solidFill>
                  <a:srgbClr val="1F49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CNN based Transfer Learning Models</a:t>
            </a:r>
            <a:endParaRPr b="1" sz="1800">
              <a:solidFill>
                <a:srgbClr val="1F497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21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by: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9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Mohammad Aman Ullah Khan; ID: 19301139.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9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Nirjhar Gope; ID: 19301140.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9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Soumik Roy; ID: 20101573.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Rifha Hossain Munaja; ID: 20301466.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8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to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8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Annajiat Alim Rasel Sir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9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Putting up a plan to use CNN-based Transfer Learning Models for the classification of Bangla Sign Language Numerals.</a:t>
            </a:r>
            <a:endParaRPr sz="20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Addressing particular difficulties with Bangla sign language graphics, such as hand colour changes and problems with exposure to light.</a:t>
            </a:r>
            <a:endParaRPr sz="20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Overcoming communication barriers in today's fast-paced environment.</a:t>
            </a:r>
            <a:endParaRPr sz="20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Information: "Trained on a dataset of 13,990 images across 10 classes."</a:t>
            </a:r>
            <a:endParaRPr sz="20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Evaluation: "Evaluated using a test dataset of 1,010 images in 10 classes."</a:t>
            </a:r>
            <a:endParaRPr sz="20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Obtained a test accuracy of 0.99 for the VGG16 and DenseNet121 models.</a:t>
            </a:r>
            <a:endParaRPr sz="20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90000"/>
              <a:buAutoNum type="arabicPeriod"/>
            </a:pPr>
            <a:r>
              <a:rPr lang="en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of the languages spoken the most commonly in the globe (7th in the world, 5th in Asia).</a:t>
            </a:r>
            <a:endParaRPr sz="20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90000"/>
              <a:buAutoNum type="arabicPeriod"/>
            </a:pPr>
            <a:r>
              <a:rPr lang="en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Bangladesh's population, 13.7 million people, or 9.6%, have hearing impairments.</a:t>
            </a:r>
            <a:endParaRPr sz="20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90000"/>
              <a:buAutoNum type="arabicPeriod"/>
            </a:pPr>
            <a:r>
              <a:rPr lang="en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of the VGG16, MobileNet, DenseNet 201, and DenseNet 121 models.</a:t>
            </a:r>
            <a:endParaRPr sz="20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90000"/>
              <a:buAutoNum type="arabicPeriod"/>
            </a:pPr>
            <a:r>
              <a:rPr lang="en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Pay attention to categorising Bengali sign language.</a:t>
            </a:r>
            <a:endParaRPr sz="20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90000"/>
              <a:buAutoNum type="arabicPeriod"/>
            </a:pPr>
            <a:r>
              <a:rPr lang="en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Transfer Learning Models to recognise Bangla sign language are a unique contribution.</a:t>
            </a:r>
            <a:endParaRPr sz="20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90000"/>
              <a:buAutoNum type="arabicPeriod"/>
            </a:pPr>
            <a:r>
              <a:rPr lang="en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making use of an extensive practice dataset.</a:t>
            </a:r>
            <a:endParaRPr sz="20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90000"/>
              <a:buAutoNum type="arabicPeriod"/>
            </a:pPr>
            <a:r>
              <a:rPr lang="en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utilising cutting-edge AI technology to provide effective communication solutions for those with speech and hearing impairments.</a:t>
            </a:r>
            <a:endParaRPr sz="20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DenseNet121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r>
              <a:rPr lang="en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Accuracy: 0.99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250" y="1793400"/>
            <a:ext cx="3897600" cy="233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5150" y="1793400"/>
            <a:ext cx="4343776" cy="23365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DenseNet 201 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Accuracy: 0.942</a:t>
            </a:r>
            <a:r>
              <a:rPr lang="en"/>
              <a:t> 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300" y="1737575"/>
            <a:ext cx="6629400" cy="2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VGG16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r>
              <a:rPr lang="en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Accuracy: 0.99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59100"/>
            <a:ext cx="3825889" cy="3091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6450" y="1559100"/>
            <a:ext cx="3662550" cy="316524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MobileNet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942025"/>
            <a:ext cx="8520600" cy="3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Accuracy: 0.966</a:t>
            </a:r>
            <a:r>
              <a:rPr lang="en"/>
              <a:t> 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25" y="1432825"/>
            <a:ext cx="3658975" cy="309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2825" y="1432825"/>
            <a:ext cx="3652175" cy="309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0000"/>
              <a:buFont typeface="Arial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Times New Roman"/>
              <a:buAutoNum type="arabicPeriod"/>
            </a:pPr>
            <a:r>
              <a:rPr lang="en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overview of the importance of technology for Bangladeshi people who are hard of hearing or speaking.</a:t>
            </a:r>
            <a:endParaRPr sz="20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Times New Roman"/>
              <a:buAutoNum type="arabicPeriod"/>
            </a:pPr>
            <a:r>
              <a:rPr lang="en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were four models employed for transfer learning: DenseNet 121, VGG16, DenseNet 201, and VGG19.</a:t>
            </a:r>
            <a:endParaRPr sz="20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Times New Roman"/>
              <a:buAutoNum type="arabicPeriod"/>
            </a:pPr>
            <a:r>
              <a:rPr lang="en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DenseNet121 and VGG16 are the best-performing models with test accuracy of 0.99.</a:t>
            </a:r>
            <a:endParaRPr sz="20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Times New Roman"/>
              <a:buAutoNum type="arabicPeriod"/>
            </a:pPr>
            <a:r>
              <a:rPr lang="en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Restrictions: inability to discern differences in skin tones, light exposures, etc.</a:t>
            </a:r>
            <a:endParaRPr sz="20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Times New Roman"/>
              <a:buAutoNum type="arabicPeriod"/>
            </a:pPr>
            <a:r>
              <a:rPr lang="en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uncertainty in several scenarios including hand gestures.</a:t>
            </a:r>
            <a:endParaRPr sz="20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Times New Roman"/>
              <a:buAutoNum type="arabicPeriod"/>
            </a:pPr>
            <a:r>
              <a:rPr lang="en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access to research papers and datasets.</a:t>
            </a:r>
            <a:endParaRPr sz="20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Times New Roman"/>
              <a:buAutoNum type="arabicPeriod"/>
            </a:pPr>
            <a:r>
              <a:rPr lang="en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contribution to the future development of models with higher efficiency.</a:t>
            </a:r>
            <a:endParaRPr sz="20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