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711E-D717-4475-8032-F73B9C0A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12448-28DB-4F8C-BC15-D6820486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CE65-0525-44F8-9899-50C062E2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0000-5842-4067-9C70-2E0E9564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F570-EAA5-4F2F-9759-CCCAE6B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C65-E0B3-425B-98C7-75542C4B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D080-80D2-4225-9FEE-93D831E6B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C546-8701-464B-84C1-09FE583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3DE4-3F2D-411D-BBE9-14B4FBEA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6690-9C72-40F4-9F19-87BA95D3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051A7-C898-41E6-8E93-3783DD37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C613-B368-40FB-9E68-76CF994F8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1365-896C-4191-8AE4-AC4C5A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9DFB-F515-498D-A469-6B9DC1DA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C7B0-F37C-4C14-9AAB-9787F39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E0AC-F1A0-486A-9FA8-5E3FF830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9A46-0EC3-4484-8559-4DF6B604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9154-49B3-485A-9060-0014C5C0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2423-641F-4241-A56F-E812BBFD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1891-1986-4FEC-91DD-C028CE9D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2709-51D3-4BCE-BCF6-FAFC2AE2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CA68-0FD6-476B-8EE6-AE7D42B6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B912-9F70-4B1D-AD98-A7AC3527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18E3-8821-4B19-8971-A9422A19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7796-683D-4A41-8D89-BC1E73E4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E974-E714-4F26-B5C3-D5C6A621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9592-7267-4851-AA2D-0F1E7DC3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8E22-7594-4063-9153-42F558AD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7D78-3407-48D9-AFF0-CC5653F3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C8FF-E830-4F89-A985-8163B15E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E139-D2FD-4030-A0CD-04808361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BE6-9749-4A6C-BBF3-DEE60AC1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6108-1744-4448-AC28-115169C4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8212-3C7A-46EB-B164-001D100E2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9CA6D-99B7-4BC5-89DE-BA6A3F70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C8546-CBB3-4893-8DC8-1FAF37C4B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55575-4BEA-49F4-B9B5-4ECEB254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8527B-CCFF-4BE0-9776-333AC7E1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9B5D-8D7B-4FA2-8648-B51681E3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44F5-6835-483F-ACE1-9C6BBBEC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924F3-A1F1-49D6-A165-B6B972A2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8B072-5BCA-4907-B1D6-683CF8B5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85F20-547D-4A1A-A3BA-9EF5A9B0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4BAF-5588-42E6-91F7-D77843D7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F53DD-B863-4502-9CE1-0D23F7E8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0068-392F-4FDC-9CC8-BB19DC13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CF46-62C0-437F-ACB6-A3F44C95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D2CE-C6FD-404F-85AF-BF875CC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631E4-0B9C-4260-85AF-0A562D53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E3BA-CDEA-4B92-9908-A310DCBB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7C1B-D16F-4B9A-AFAB-011DC15A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CC38-484A-4046-9098-36A478B4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0F60-0FFF-40E9-B795-0BEDDB00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0291-8C4D-4B96-BD3A-9B53CB7F1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0DC0-0672-4F3C-83DF-FF6F618A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08D3-660A-457F-BF56-9E45955F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F8D2-9D8E-4858-B2EF-F701A409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E98A-DD96-429D-B675-3693EFB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41EEA-E4C7-47F5-94D1-A1D39BFD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D9BE-C013-4BAE-9218-923F8F07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1EFE-500C-4941-BC90-F5CC3A4F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3617-AE7C-4946-8134-A7416DD37D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622B-58BD-402D-AB94-859360F4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B86B-F91D-4E8F-9F36-802C2734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6515-6DA4-4504-84C4-32E8C719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701-7109-4D96-A04A-3BAACB4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4113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en-US" b="1" dirty="0">
                <a:solidFill>
                  <a:srgbClr val="00B0F0"/>
                </a:solidFill>
              </a:rPr>
              <a:t>Mask R-CNN testing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3FF6-3382-4608-B148-A9B79BF7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1192695"/>
            <a:ext cx="11330608" cy="5473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Base image                                                           After inference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84736-A23F-46EA-84F3-EFCA4E57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" y="1669775"/>
            <a:ext cx="3750366" cy="4996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82278-2C09-4CA5-9F3A-2D294042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35" y="1669775"/>
            <a:ext cx="3544956" cy="49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9C6F-069A-4EB0-ABD9-1EC0F51F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</a:t>
            </a:r>
            <a:r>
              <a:rPr lang="en-US" b="1" dirty="0">
                <a:solidFill>
                  <a:srgbClr val="00B0F0"/>
                </a:solidFill>
              </a:rPr>
              <a:t>Some more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B33AB-7E54-4CD0-94EB-5005CABFD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9" y="1470992"/>
            <a:ext cx="3267869" cy="4903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5755A-C7BF-41D7-BF32-3FA9A4A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1470993"/>
            <a:ext cx="3267869" cy="4887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65F70-6AE0-49B7-9E43-16612A462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07" y="1461467"/>
            <a:ext cx="3267869" cy="48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1FF4-67E0-402D-9EEF-52920C34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                      Some more images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BC472-0675-4E18-9880-A4F62E7BB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6" y="1488004"/>
            <a:ext cx="2842315" cy="4999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7851F-AFF1-423B-9D4A-6C2BBF1F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03" y="1911545"/>
            <a:ext cx="2978633" cy="3971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0324-1E8C-42C6-B2C9-A984267E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18" y="1885949"/>
            <a:ext cx="2978633" cy="39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9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7B7-BC65-48A1-9AD9-AF1E9A41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                Some more images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A4600-9E7D-47CE-90D3-CDC1BE8A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1" y="2127388"/>
            <a:ext cx="6143625" cy="3638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381FC-8C1F-445B-A1E9-4DE71AEFA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2" y="1522901"/>
            <a:ext cx="3654287" cy="48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9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6489-11D3-4F8D-8300-8EECA813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                      My dataset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6328-7782-458C-BB69-62D4FDAF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929730" cy="5538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500" dirty="0"/>
              <a:t>https://drive.google.com/file/d/1T6KTRwosAaCNnY2anILG-HO-16OvmNtv/view?fbclid=IwAR2Mm9ShkY5jEOc0rPRnq2UztpyCvbpwmPaqp5XO80TBswH6gemHoZZRH9M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196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Base image                                                         After inference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B9843-B3D9-4CE6-8F21-52C925C28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" y="2178356"/>
            <a:ext cx="5115339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B3D1C-8599-4C4D-A90D-50178778C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44" y="1549498"/>
            <a:ext cx="3857626" cy="5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Base image                                                         After inference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16E46-94EC-42EC-8732-AED1BDF5C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3176" y="2178355"/>
            <a:ext cx="5115340" cy="3857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7E2AB-6821-4FAE-9E44-F05431056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4" y="1549497"/>
            <a:ext cx="3857625" cy="51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Base image                                                         After inference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C8A68-EA82-40E9-A691-3F9EC317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9" y="1549496"/>
            <a:ext cx="3857625" cy="5156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0A203-4592-4FA0-B48E-C9551F97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58" y="1549496"/>
            <a:ext cx="3857625" cy="51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Base image                                                   After inference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74D8-F20C-4656-B99B-7CD24A5E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9896"/>
            <a:ext cx="3857625" cy="5055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37E5B-892E-405F-8610-CA33291CF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02" y="1649896"/>
            <a:ext cx="3857625" cy="5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Base image                                                   After inference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3C63-1914-41AD-B9A8-E161A597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" y="1649894"/>
            <a:ext cx="4041912" cy="4842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78A08-BE6A-42A5-9593-870507F0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7" y="1649894"/>
            <a:ext cx="4041912" cy="48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Base image                                                   After inference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1527-BC32-430C-97C6-8180FD99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9894"/>
            <a:ext cx="3857625" cy="493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DF233-ADF8-44E8-8BC1-F4EA3F278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98" y="1649894"/>
            <a:ext cx="3857625" cy="49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Base image                                                   After inference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95B9B-1049-4B58-B3A7-3B69E3E9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1581976"/>
            <a:ext cx="3857625" cy="507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7B83E-80DF-467E-BDF3-4BF39ACF5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8" y="1581976"/>
            <a:ext cx="3857625" cy="50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Base image                                                   After inference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2C97E-0C75-46C7-9B1A-F8E76192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976"/>
            <a:ext cx="3857625" cy="5072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8951F-1828-41F1-A6A6-4DC8FAD8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83" y="1578663"/>
            <a:ext cx="3857625" cy="50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                  Mask R-CNN testing samples</vt:lpstr>
      <vt:lpstr>                         Testing cont’d</vt:lpstr>
      <vt:lpstr>                         Testing cont’d</vt:lpstr>
      <vt:lpstr>                         Testing cont’d</vt:lpstr>
      <vt:lpstr>                         Testing cont’d</vt:lpstr>
      <vt:lpstr>                         Testing cont’d</vt:lpstr>
      <vt:lpstr>                         Testing cont’d</vt:lpstr>
      <vt:lpstr>                         Testing cont’d</vt:lpstr>
      <vt:lpstr>                         Testing cont’d</vt:lpstr>
      <vt:lpstr>                        Some more images</vt:lpstr>
      <vt:lpstr>                       Some more images</vt:lpstr>
      <vt:lpstr>                Some more images</vt:lpstr>
      <vt:lpstr>                       My dataset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YOLO algorithm testing samples</dc:title>
  <dc:creator>Md Sehab</dc:creator>
  <cp:lastModifiedBy>Md Sehab</cp:lastModifiedBy>
  <cp:revision>8</cp:revision>
  <dcterms:created xsi:type="dcterms:W3CDTF">2020-12-10T03:41:02Z</dcterms:created>
  <dcterms:modified xsi:type="dcterms:W3CDTF">2020-12-12T17:52:48Z</dcterms:modified>
</cp:coreProperties>
</file>