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17CCB-4DBF-EDA6-A93C-7606C858A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4200"/>
            <a:ext cx="8791575" cy="766763"/>
          </a:xfrm>
        </p:spPr>
        <p:txBody>
          <a:bodyPr/>
          <a:lstStyle/>
          <a:p>
            <a:pPr algn="ctr"/>
            <a:r>
              <a:rPr lang="fr-FR" dirty="0"/>
              <a:t>OnlineCourses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E16D83-1DAE-6881-9CC0-A64A5605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83" y="2620963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dirty="0"/>
              <a:t>De : Brandon guyon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Formation développeur web &amp; web mobile</a:t>
            </a:r>
          </a:p>
          <a:p>
            <a:pPr algn="ctr"/>
            <a:r>
              <a:rPr lang="fr-FR" dirty="0" err="1"/>
              <a:t>Arinfo</a:t>
            </a:r>
            <a:r>
              <a:rPr lang="fr-FR" dirty="0"/>
              <a:t> le mans</a:t>
            </a:r>
          </a:p>
        </p:txBody>
      </p:sp>
    </p:spTree>
    <p:extLst>
      <p:ext uri="{BB962C8B-B14F-4D97-AF65-F5344CB8AC3E}">
        <p14:creationId xmlns:p14="http://schemas.microsoft.com/office/powerpoint/2010/main" val="3198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F0C8-E44A-EDD4-3235-57D04F0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VI – Exemple illustré de la veille (anglophone)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39D9B-1090-D5B0-70A0-ACF6D3A1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58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9B1DD-9872-D069-1858-80061AF4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VII – Synthèse &amp;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B692C-47AD-FA1B-5528-3B3CEAFA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1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EA05A-E956-EE6C-4635-8483FB79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1D7E7-4EBF-5258-4873-97A11802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43863"/>
            <a:ext cx="9905999" cy="4693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/>
              <a:t>I- Introduction</a:t>
            </a:r>
          </a:p>
          <a:p>
            <a:pPr marL="0" indent="0">
              <a:buNone/>
            </a:pPr>
            <a:r>
              <a:rPr lang="fr-FR" sz="1600" dirty="0"/>
              <a:t>II – La présentation du projet</a:t>
            </a:r>
          </a:p>
          <a:p>
            <a:pPr marL="0" indent="0">
              <a:buNone/>
            </a:pPr>
            <a:r>
              <a:rPr lang="fr-FR" sz="1600" dirty="0"/>
              <a:t>	II.1 – Contexte</a:t>
            </a:r>
          </a:p>
          <a:p>
            <a:pPr marL="0" indent="0">
              <a:buNone/>
            </a:pPr>
            <a:r>
              <a:rPr lang="fr-FR" sz="1600" dirty="0"/>
              <a:t>III – Conception et Codage (Front &amp; Back)</a:t>
            </a:r>
          </a:p>
          <a:p>
            <a:pPr marL="0" indent="0">
              <a:buNone/>
            </a:pPr>
            <a:r>
              <a:rPr lang="fr-FR" sz="1600" dirty="0"/>
              <a:t>	III.1- Outils</a:t>
            </a:r>
          </a:p>
          <a:p>
            <a:pPr marL="0" indent="0">
              <a:buNone/>
            </a:pPr>
            <a:r>
              <a:rPr lang="fr-FR" sz="1600" dirty="0"/>
              <a:t>	III.2 – Technologies utilisées</a:t>
            </a:r>
          </a:p>
          <a:p>
            <a:pPr marL="0" indent="0">
              <a:buNone/>
            </a:pPr>
            <a:r>
              <a:rPr lang="fr-FR" sz="1600" dirty="0"/>
              <a:t>IV – Les éléments les plus représentatifs</a:t>
            </a:r>
          </a:p>
          <a:p>
            <a:pPr marL="0" indent="0">
              <a:buNone/>
            </a:pPr>
            <a:r>
              <a:rPr lang="fr-FR" sz="1600" dirty="0"/>
              <a:t>V – La fonction la plus représentative</a:t>
            </a:r>
          </a:p>
          <a:p>
            <a:pPr marL="0" indent="0">
              <a:buNone/>
            </a:pPr>
            <a:r>
              <a:rPr lang="fr-FR" sz="1600" dirty="0"/>
              <a:t>VI – Exemple illustré de la veille (anglophone)</a:t>
            </a:r>
          </a:p>
          <a:p>
            <a:pPr marL="0" indent="0">
              <a:buNone/>
            </a:pPr>
            <a:r>
              <a:rPr lang="fr-FR" sz="1600" dirty="0"/>
              <a:t>VII – Synthèse &amp; Conclusion</a:t>
            </a:r>
          </a:p>
          <a:p>
            <a:pPr marL="0" indent="0">
              <a:buNone/>
            </a:pPr>
            <a:r>
              <a:rPr lang="fr-FR" sz="1600" dirty="0"/>
              <a:t>	- Point fort</a:t>
            </a:r>
          </a:p>
          <a:p>
            <a:pPr marL="0" indent="0">
              <a:buNone/>
            </a:pPr>
            <a:r>
              <a:rPr lang="fr-FR" sz="1600" dirty="0"/>
              <a:t>	- Point faible</a:t>
            </a:r>
          </a:p>
          <a:p>
            <a:pPr>
              <a:buFontTx/>
              <a:buChar char="-"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0750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FFC92-442C-32E4-441A-0CF47965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0588A-B204-CC3F-61D4-6B616489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de cette présentation :</a:t>
            </a:r>
          </a:p>
          <a:p>
            <a:pPr marL="0" indent="0">
              <a:buNone/>
            </a:pPr>
            <a:r>
              <a:rPr lang="fr-FR" dirty="0"/>
              <a:t>	- Décrire le déroulement du projet, du lancement jusqu’à sa mise en œuvre </a:t>
            </a:r>
          </a:p>
          <a:p>
            <a:pPr marL="0" indent="0">
              <a:buNone/>
            </a:pPr>
            <a:r>
              <a:rPr lang="fr-FR" dirty="0"/>
              <a:t>	- Dissection du projet conçu</a:t>
            </a:r>
          </a:p>
          <a:p>
            <a:pPr marL="0" indent="0">
              <a:buNone/>
            </a:pPr>
            <a:r>
              <a:rPr lang="fr-FR" dirty="0"/>
              <a:t>	- Dresser un bilan critique concernant la Gestion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0847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0F50D-387B-83A3-7A24-E99BA15E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162AB-FF42-18D8-A1BE-390693AD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II.1- Contexte</a:t>
            </a:r>
          </a:p>
          <a:p>
            <a:pPr lvl="1"/>
            <a:r>
              <a:rPr lang="fr-FR" dirty="0"/>
              <a:t>Environnement : réalisation du projet dans le cadre d’une formation développeur web &amp; web mobile.</a:t>
            </a:r>
          </a:p>
          <a:p>
            <a:pPr lvl="1"/>
            <a:r>
              <a:rPr lang="fr-FR" dirty="0"/>
              <a:t>Objectif : Réaliser un site internet de cours en ligne de manière gratuite pour apprendre différentes technologies.</a:t>
            </a:r>
          </a:p>
          <a:p>
            <a:pPr lvl="1"/>
            <a:r>
              <a:rPr lang="fr-FR" dirty="0"/>
              <a:t>Réalisation : Savoir utilisé les outils adaptés au besoin.</a:t>
            </a:r>
          </a:p>
        </p:txBody>
      </p:sp>
    </p:spTree>
    <p:extLst>
      <p:ext uri="{BB962C8B-B14F-4D97-AF65-F5344CB8AC3E}">
        <p14:creationId xmlns:p14="http://schemas.microsoft.com/office/powerpoint/2010/main" val="39431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8E46E-1FA8-2023-D47B-F024D3B9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Conception et Codage (Front &amp; Back)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9BBE3-988C-593F-0D1F-4DC4143C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III.1- Outils Front-End</a:t>
            </a:r>
          </a:p>
          <a:p>
            <a:pPr lvl="1"/>
            <a:r>
              <a:rPr lang="fr-FR" dirty="0"/>
              <a:t>Visual studio code : ide de développement</a:t>
            </a:r>
          </a:p>
          <a:p>
            <a:pPr lvl="1"/>
            <a:r>
              <a:rPr lang="fr-FR" dirty="0"/>
              <a:t>Font-</a:t>
            </a:r>
            <a:r>
              <a:rPr lang="fr-FR" dirty="0" err="1"/>
              <a:t>Awesome</a:t>
            </a:r>
            <a:r>
              <a:rPr lang="fr-FR" dirty="0"/>
              <a:t> : API d’icônes</a:t>
            </a:r>
          </a:p>
          <a:p>
            <a:pPr lvl="1"/>
            <a:r>
              <a:rPr lang="fr-FR" dirty="0"/>
              <a:t>Google-font : API Font  </a:t>
            </a:r>
          </a:p>
        </p:txBody>
      </p:sp>
    </p:spTree>
    <p:extLst>
      <p:ext uri="{BB962C8B-B14F-4D97-AF65-F5344CB8AC3E}">
        <p14:creationId xmlns:p14="http://schemas.microsoft.com/office/powerpoint/2010/main" val="41807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C001B-8A36-A206-1A31-1677BB1F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Conception et Codage (Front &amp; Back)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152BF-AB4A-9308-FBDD-232FB0F7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III.2- Technologies utilisées – Front-End</a:t>
            </a:r>
          </a:p>
          <a:p>
            <a:pPr lvl="1"/>
            <a:r>
              <a:rPr lang="fr-FR" dirty="0"/>
              <a:t>HTML : Moteur de templating Handlebars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Grâce au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ExpressJS</a:t>
            </a:r>
            <a:endParaRPr lang="fr-FR" dirty="0"/>
          </a:p>
          <a:p>
            <a:pPr lvl="1"/>
            <a:r>
              <a:rPr lang="fr-FR" dirty="0"/>
              <a:t>CSS : Framework Bootstrap / </a:t>
            </a:r>
            <a:r>
              <a:rPr lang="fr-FR" dirty="0" err="1"/>
              <a:t>MDBootstrap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12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DAA48-A82E-8DCE-BA2A-52BEA0D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Conception et Codage (Front &amp; Back)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69931-45F6-7872-1916-F85D640F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III.3 – Outils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Visual Studio Code : ide de développement</a:t>
            </a:r>
          </a:p>
          <a:p>
            <a:pPr lvl="1"/>
            <a:r>
              <a:rPr lang="fr-FR" dirty="0"/>
              <a:t>NPM : Module complémentaire sous </a:t>
            </a:r>
            <a:r>
              <a:rPr lang="fr-FR" dirty="0" err="1"/>
              <a:t>NodeJS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529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B1129-1AD5-EA12-5D5F-EF21252A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Les éléments les plus représentatifs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057D-6843-877A-EFC5-1E8D3273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1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4E40C-FA42-9D63-493D-3EF1152F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 – La fonction la plus représentative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0004B-7D15-5EF4-3975-583FDF33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41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306</Words>
  <Application>Microsoft Macintosh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OnlineCourses</vt:lpstr>
      <vt:lpstr>Sommaire</vt:lpstr>
      <vt:lpstr>I - Introduction</vt:lpstr>
      <vt:lpstr>II – Présentation du projet</vt:lpstr>
      <vt:lpstr>III – Conception et Codage (Front &amp; Back) </vt:lpstr>
      <vt:lpstr>III – Conception et Codage (Front &amp; Back)</vt:lpstr>
      <vt:lpstr>III – Conception et Codage (Front &amp; Back)</vt:lpstr>
      <vt:lpstr>IV – Les éléments les plus représentatifs</vt:lpstr>
      <vt:lpstr>V – La fonction la plus représentative</vt:lpstr>
      <vt:lpstr>VI – Exemple illustré de la veille (anglophone)</vt:lpstr>
      <vt:lpstr>VII – Synthèse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OnlineCourses</dc:title>
  <dc:creator>Brandon Guyon</dc:creator>
  <cp:lastModifiedBy>Brandon Guyon</cp:lastModifiedBy>
  <cp:revision>16</cp:revision>
  <dcterms:created xsi:type="dcterms:W3CDTF">2022-07-02T11:31:22Z</dcterms:created>
  <dcterms:modified xsi:type="dcterms:W3CDTF">2022-07-02T12:02:02Z</dcterms:modified>
</cp:coreProperties>
</file>