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irmal-kumaresan/Notes_Sharing_Web_Application_Using_Django_Framework-Nirmal-AK-5022-PCET.git"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Nirmal A K</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:AU712221205022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4" name="Picture 3" descr="A screenshot of a computer&#10;&#10;Description automatically generated">
            <a:extLst>
              <a:ext uri="{FF2B5EF4-FFF2-40B4-BE49-F238E27FC236}">
                <a16:creationId xmlns:a16="http://schemas.microsoft.com/office/drawing/2014/main" id="{C6AD219F-A014-36C1-35BC-C9FC704D5C03}"/>
              </a:ext>
            </a:extLst>
          </p:cNvPr>
          <p:cNvPicPr>
            <a:picLocks noChangeAspect="1"/>
          </p:cNvPicPr>
          <p:nvPr/>
        </p:nvPicPr>
        <p:blipFill>
          <a:blip r:embed="rId3"/>
          <a:stretch>
            <a:fillRect/>
          </a:stretch>
        </p:blipFill>
        <p:spPr>
          <a:xfrm>
            <a:off x="1114700" y="1088754"/>
            <a:ext cx="7400260" cy="39359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5"/>
            <a:ext cx="7357730"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hlinkClick r:id="rId3"/>
              </a:rPr>
              <a:t>https://github.com/Nirmal-kumaresan/Notes_Sharing_Web_Application_Using_Django_Framework-Nirmal-AK-5022-PCET.git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4" name="Picture 3" descr="A screenshot of a computer&#10;&#10;Description automatically generated">
            <a:extLst>
              <a:ext uri="{FF2B5EF4-FFF2-40B4-BE49-F238E27FC236}">
                <a16:creationId xmlns:a16="http://schemas.microsoft.com/office/drawing/2014/main" id="{3C04E88C-6C7D-224B-74E0-8A0142E2B962}"/>
              </a:ext>
            </a:extLst>
          </p:cNvPr>
          <p:cNvPicPr>
            <a:picLocks noChangeAspect="1"/>
          </p:cNvPicPr>
          <p:nvPr/>
        </p:nvPicPr>
        <p:blipFill>
          <a:blip r:embed="rId3"/>
          <a:stretch>
            <a:fillRect/>
          </a:stretch>
        </p:blipFill>
        <p:spPr>
          <a:xfrm>
            <a:off x="845752" y="1041529"/>
            <a:ext cx="7006856" cy="37291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1076</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https://github.com/Nirmal-kumaresan/Notes_Sharing_Web_Application_Using_Django_Framework-Nirmal-AK-5022-PCET.git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Nirmal Kumaresan</cp:lastModifiedBy>
  <cp:revision>8</cp:revision>
  <dcterms:modified xsi:type="dcterms:W3CDTF">2024-04-10T16:15:27Z</dcterms:modified>
</cp:coreProperties>
</file>