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17D32EAC-B9D0-4CFF-B0F9-96BC5307A78B}" v="3" dt="2024-09-29T06:18:10.434"/>
    <p1510:client id="{4CC421E8-0209-451B-AD3D-FEC81B169400}" v="1" dt="2024-09-29T06:20:35.391"/>
    <p1510:client id="{6050B997-2E7E-4B4D-A86F-3FF0E4DBE2B0}" v="3" dt="2024-09-29T06:04:54.426"/>
    <p1510:client id="{748F4F8F-E55E-44F8-93E2-8E304D9A53F4}" v="2" dt="2024-09-29T06:07:25.897"/>
    <p1510:client id="{7D0019EF-3FFB-4831-BF1C-09F981FD1280}" v="3" dt="2024-09-29T06:22:47.719"/>
    <p1510:client id="{86E06BB4-4B02-4AE1-A682-6AAEE054DA64}" v="1" dt="2024-09-29T06:16:03.576"/>
    <p1510:client id="{8DAD614F-9E28-4EF9-82E5-9BC1DAF17665}" v="4" dt="2024-09-29T06:25:04.574"/>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70"/>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Sheet2!$B$3:$B$4</c:f>
              <c:strCache>
                <c:ptCount val="1"/>
                <c:pt idx="0">
                  <c:v>HIGH</c:v>
                </c:pt>
              </c:strCache>
            </c:strRef>
          </c:tx>
          <c:spPr>
            <a:solidFill>
              <a:schemeClr val="accent1"/>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6A4E-4C5D-B2C4-5A060F536548}"/>
            </c:ext>
          </c:extLst>
        </c:ser>
        <c:ser>
          <c:idx val="1"/>
          <c:order val="1"/>
          <c:tx>
            <c:strRef>
              <c:f>Sheet2!$C$3:$C$4</c:f>
              <c:strCache>
                <c:ptCount val="1"/>
                <c:pt idx="0">
                  <c:v>LOW</c:v>
                </c:pt>
              </c:strCache>
            </c:strRef>
          </c:tx>
          <c:spPr>
            <a:solidFill>
              <a:schemeClr val="accent2"/>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6A4E-4C5D-B2C4-5A060F536548}"/>
            </c:ext>
          </c:extLst>
        </c:ser>
        <c:ser>
          <c:idx val="2"/>
          <c:order val="2"/>
          <c:tx>
            <c:strRef>
              <c:f>Sheet2!$D$3:$D$4</c:f>
              <c:strCache>
                <c:ptCount val="1"/>
                <c:pt idx="0">
                  <c:v>MED</c:v>
                </c:pt>
              </c:strCache>
            </c:strRef>
          </c:tx>
          <c:spPr>
            <a:solidFill>
              <a:schemeClr val="accent3"/>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6A4E-4C5D-B2C4-5A060F536548}"/>
            </c:ext>
          </c:extLst>
        </c:ser>
        <c:ser>
          <c:idx val="3"/>
          <c:order val="3"/>
          <c:tx>
            <c:strRef>
              <c:f>Sheet2!$E$3:$E$4</c:f>
              <c:strCache>
                <c:ptCount val="1"/>
                <c:pt idx="0">
                  <c:v>VERY HIGH</c:v>
                </c:pt>
              </c:strCache>
            </c:strRef>
          </c:tx>
          <c:spPr>
            <a:solidFill>
              <a:schemeClr val="accent4"/>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6A4E-4C5D-B2C4-5A060F536548}"/>
            </c:ext>
          </c:extLst>
        </c:ser>
        <c:dLbls>
          <c:showLegendKey val="0"/>
          <c:showVal val="0"/>
          <c:showCatName val="0"/>
          <c:showSerName val="0"/>
          <c:showPercent val="0"/>
          <c:showBubbleSize val="0"/>
        </c:dLbls>
        <c:axId val="537785855"/>
        <c:axId val="539024815"/>
        <c:axId val="904523167"/>
      </c:line3DChart>
      <c:catAx>
        <c:axId val="5377858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024815"/>
        <c:crosses val="autoZero"/>
        <c:auto val="1"/>
        <c:lblAlgn val="ctr"/>
        <c:lblOffset val="100"/>
        <c:noMultiLvlLbl val="0"/>
      </c:catAx>
      <c:valAx>
        <c:axId val="539024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785855"/>
        <c:crosses val="autoZero"/>
        <c:crossBetween val="between"/>
      </c:valAx>
      <c:serAx>
        <c:axId val="904523167"/>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02481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NIRMAL RAJ.R</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312220041</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92BF0A69-9E5E-BFB1-12E8-610B1D45740C}"/>
              </a:ext>
            </a:extLst>
          </p:cNvPr>
          <p:cNvGraphicFramePr>
            <a:graphicFrameLocks/>
          </p:cNvGraphicFramePr>
          <p:nvPr>
            <p:extLst>
              <p:ext uri="{D42A27DB-BD31-4B8C-83A1-F6EECF244321}">
                <p14:modId xmlns:p14="http://schemas.microsoft.com/office/powerpoint/2010/main" val="887995884"/>
              </p:ext>
            </p:extLst>
          </p:nvPr>
        </p:nvGraphicFramePr>
        <p:xfrm>
          <a:off x="1032164" y="2847975"/>
          <a:ext cx="734983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67</TotalTime>
  <Words>717</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50</cp:revision>
  <dcterms:modified xsi:type="dcterms:W3CDTF">2024-09-29T06:25:41Z</dcterms:modified>
</cp:coreProperties>
</file>