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33A4-01C9-4488-9EEE-378EC9B07C2B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720-1E2B-48B4-92F3-CAA4C5A30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33A4-01C9-4488-9EEE-378EC9B07C2B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720-1E2B-48B4-92F3-CAA4C5A30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33A4-01C9-4488-9EEE-378EC9B07C2B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720-1E2B-48B4-92F3-CAA4C5A30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33A4-01C9-4488-9EEE-378EC9B07C2B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720-1E2B-48B4-92F3-CAA4C5A30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33A4-01C9-4488-9EEE-378EC9B07C2B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720-1E2B-48B4-92F3-CAA4C5A30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33A4-01C9-4488-9EEE-378EC9B07C2B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720-1E2B-48B4-92F3-CAA4C5A30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33A4-01C9-4488-9EEE-378EC9B07C2B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720-1E2B-48B4-92F3-CAA4C5A30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33A4-01C9-4488-9EEE-378EC9B07C2B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720-1E2B-48B4-92F3-CAA4C5A30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33A4-01C9-4488-9EEE-378EC9B07C2B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720-1E2B-48B4-92F3-CAA4C5A30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33A4-01C9-4488-9EEE-378EC9B07C2B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720-1E2B-48B4-92F3-CAA4C5A30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133A4-01C9-4488-9EEE-378EC9B07C2B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24720-1E2B-48B4-92F3-CAA4C5A305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133A4-01C9-4488-9EEE-378EC9B07C2B}" type="datetimeFigureOut">
              <a:rPr lang="en-US" smtClean="0"/>
              <a:t>02-May-20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24720-1E2B-48B4-92F3-CAA4C5A305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733800" cy="1219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1.Home  Page:-</a:t>
            </a:r>
            <a:endParaRPr lang="en-US" sz="4000" dirty="0"/>
          </a:p>
        </p:txBody>
      </p:sp>
      <p:pic>
        <p:nvPicPr>
          <p:cNvPr id="4" name="Picture 3" descr="D:\project\ss\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6324600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10.PayU Payment Gateway:-</a:t>
            </a:r>
            <a:endParaRPr lang="en-US" sz="4000" dirty="0"/>
          </a:p>
        </p:txBody>
      </p:sp>
      <p:pic>
        <p:nvPicPr>
          <p:cNvPr id="9218" name="Picture 2" descr="D:\project\ss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10600" cy="5257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4267200" cy="990599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11.Payment Modes:-</a:t>
            </a:r>
            <a:endParaRPr lang="en-US" sz="4000" dirty="0"/>
          </a:p>
        </p:txBody>
      </p:sp>
      <p:pic>
        <p:nvPicPr>
          <p:cNvPr id="10242" name="Picture 2" descr="D:\project\ss\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610600" cy="5333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391400" cy="10668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12.Payment Through SBI Net banking:-</a:t>
            </a:r>
            <a:endParaRPr lang="en-US" sz="3600" dirty="0"/>
          </a:p>
        </p:txBody>
      </p:sp>
      <p:pic>
        <p:nvPicPr>
          <p:cNvPr id="11266" name="Picture 2" descr="D:\project\ss\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3058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0"/>
            <a:ext cx="80772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13.Admin Side Dashboard For Transactions Details:-</a:t>
            </a:r>
            <a:endParaRPr lang="en-US" sz="2800" dirty="0"/>
          </a:p>
        </p:txBody>
      </p:sp>
      <p:pic>
        <p:nvPicPr>
          <p:cNvPr id="12290" name="Picture 2" descr="D:\project\ss\1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219200"/>
            <a:ext cx="87630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14400" y="0"/>
            <a:ext cx="5334000" cy="1066800"/>
          </a:xfrm>
        </p:spPr>
        <p:txBody>
          <a:bodyPr/>
          <a:lstStyle/>
          <a:p>
            <a:r>
              <a:rPr lang="en-US" sz="4000" dirty="0" smtClean="0"/>
              <a:t>2.About</a:t>
            </a:r>
            <a:r>
              <a:rPr lang="en-US" dirty="0" smtClean="0"/>
              <a:t> Page:-</a:t>
            </a:r>
            <a:endParaRPr lang="en-US" dirty="0"/>
          </a:p>
        </p:txBody>
      </p:sp>
      <p:pic>
        <p:nvPicPr>
          <p:cNvPr id="1026" name="Picture 2" descr="D:\project\ss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8392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7200" y="0"/>
            <a:ext cx="57150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3.Read Online Page:-</a:t>
            </a:r>
            <a:endParaRPr lang="en-US" dirty="0"/>
          </a:p>
        </p:txBody>
      </p:sp>
      <p:pic>
        <p:nvPicPr>
          <p:cNvPr id="2050" name="Picture 2" descr="D:\project\ss\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990600"/>
            <a:ext cx="8762999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514600" cy="91757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4.Books:-</a:t>
            </a:r>
            <a:endParaRPr lang="en-US" sz="4000" dirty="0"/>
          </a:p>
        </p:txBody>
      </p:sp>
      <p:pic>
        <p:nvPicPr>
          <p:cNvPr id="3074" name="Picture 2" descr="D:\project\ss\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" y="838200"/>
            <a:ext cx="8920163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90600" y="1"/>
            <a:ext cx="5105400" cy="914400"/>
          </a:xfrm>
        </p:spPr>
        <p:txBody>
          <a:bodyPr/>
          <a:lstStyle/>
          <a:p>
            <a:r>
              <a:rPr lang="en-US" sz="4000" dirty="0" smtClean="0"/>
              <a:t>5.Feedback:-</a:t>
            </a:r>
            <a:endParaRPr lang="en-US" sz="4000" dirty="0"/>
          </a:p>
        </p:txBody>
      </p:sp>
      <p:pic>
        <p:nvPicPr>
          <p:cNvPr id="4098" name="Picture 2" descr="D:\project\ss\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6868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3581400" cy="106997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6.Cart Books:-</a:t>
            </a:r>
            <a:endParaRPr lang="en-US" sz="4000" dirty="0"/>
          </a:p>
        </p:txBody>
      </p:sp>
      <p:pic>
        <p:nvPicPr>
          <p:cNvPr id="5122" name="Picture 2" descr="D:\project\ss\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62025"/>
            <a:ext cx="8686801" cy="5591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1"/>
            <a:ext cx="4114800" cy="762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7</a:t>
            </a:r>
            <a:r>
              <a:rPr lang="en-US" sz="4000" dirty="0" smtClean="0"/>
              <a:t>.Purchase a book:-</a:t>
            </a:r>
            <a:endParaRPr lang="en-US" sz="4000" dirty="0"/>
          </a:p>
        </p:txBody>
      </p:sp>
      <p:pic>
        <p:nvPicPr>
          <p:cNvPr id="6146" name="Picture 2" descr="D:\project\ss\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458200" cy="5562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rot="5400000">
            <a:off x="6057900" y="2857500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8458200" cy="99377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8</a:t>
            </a:r>
            <a:r>
              <a:rPr lang="en-US" sz="3600" dirty="0" smtClean="0"/>
              <a:t>.Selected Book Ready for Purchase in cart item:-</a:t>
            </a:r>
            <a:endParaRPr lang="en-US" sz="3600" dirty="0"/>
          </a:p>
        </p:txBody>
      </p:sp>
      <p:pic>
        <p:nvPicPr>
          <p:cNvPr id="7170" name="Picture 2" descr="D:\project\ss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6106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5181600" cy="1470025"/>
          </a:xfrm>
        </p:spPr>
        <p:txBody>
          <a:bodyPr>
            <a:normAutofit/>
          </a:bodyPr>
          <a:lstStyle/>
          <a:p>
            <a:r>
              <a:rPr lang="en-US" sz="4000" dirty="0"/>
              <a:t>9</a:t>
            </a:r>
            <a:r>
              <a:rPr lang="en-US" sz="4000" dirty="0" smtClean="0"/>
              <a:t>.Customer Detail:-</a:t>
            </a:r>
            <a:endParaRPr lang="en-US" sz="4000" dirty="0"/>
          </a:p>
        </p:txBody>
      </p:sp>
      <p:pic>
        <p:nvPicPr>
          <p:cNvPr id="8195" name="Picture 3" descr="D:\project\ss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95400"/>
            <a:ext cx="8686800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53</Words>
  <Application>Microsoft Office PowerPoint</Application>
  <PresentationFormat>On-screen Show 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1.Home  Page:-</vt:lpstr>
      <vt:lpstr>2.About Page:-</vt:lpstr>
      <vt:lpstr>3.Read Online Page:-</vt:lpstr>
      <vt:lpstr>4.Books:-</vt:lpstr>
      <vt:lpstr>5.Feedback:-</vt:lpstr>
      <vt:lpstr>6.Cart Books:-</vt:lpstr>
      <vt:lpstr>7.Purchase a book:-</vt:lpstr>
      <vt:lpstr>8.Selected Book Ready for Purchase in cart item:-</vt:lpstr>
      <vt:lpstr>9.Customer Detail:-</vt:lpstr>
      <vt:lpstr>10.PayU Payment Gateway:-</vt:lpstr>
      <vt:lpstr>11.Payment Modes:-</vt:lpstr>
      <vt:lpstr>12.Payment Through SBI Net banking:-</vt:lpstr>
      <vt:lpstr>13.Admin Side Dashboard For Transactions Details:-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1.Home  Page:-</dc:title>
  <dc:creator>Nirmal sen</dc:creator>
  <cp:lastModifiedBy>Nirmal sen</cp:lastModifiedBy>
  <cp:revision>3</cp:revision>
  <dcterms:created xsi:type="dcterms:W3CDTF">2020-05-03T07:12:37Z</dcterms:created>
  <dcterms:modified xsi:type="dcterms:W3CDTF">2020-05-03T07:36:53Z</dcterms:modified>
</cp:coreProperties>
</file>