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2580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l</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8</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8</a:t>
            </a:r>
            <a:r>
              <a:rPr altLang="en-IN" sz="2400" lang="en-US">
                <a:solidFill>
                  <a:schemeClr val="dk1"/>
                </a:solidFill>
                <a:latin typeface="Calibri"/>
                <a:ea typeface="Calibri"/>
                <a:cs typeface="Calibri"/>
                <a:sym typeface="Calibri"/>
              </a:rPr>
              <a:t>8</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7</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COMMERCE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929640"/>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577840"/>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62322"/>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2225040"/>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457200" y="1447800"/>
            <a:ext cx="8382000" cy="4714240"/>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3"/>
          <p:cNvSpPr txBox="1"/>
          <p:nvPr/>
        </p:nvSpPr>
        <p:spPr>
          <a:xfrm>
            <a:off x="755332" y="1600200"/>
            <a:ext cx="7017068" cy="5069840"/>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RMX3471</dc:creator>
  <dcterms:created xsi:type="dcterms:W3CDTF">2024-08-30T07:48:07Z</dcterms:created>
  <dcterms:modified xsi:type="dcterms:W3CDTF">2024-08-30T07:48:07Z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3e2ada47738049cf818f3dc6f065b598</vt:lpwstr>
  </property>
</Properties>
</file>