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311" r:id="rId3"/>
    <p:sldId id="312" r:id="rId4"/>
    <p:sldId id="313" r:id="rId5"/>
    <p:sldId id="314" r:id="rId6"/>
    <p:sldId id="315" r:id="rId7"/>
    <p:sldId id="316" r:id="rId8"/>
    <p:sldId id="31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40400"/>
    <a:srgbClr val="F7DDE8"/>
    <a:srgbClr val="F3CDDD"/>
    <a:srgbClr val="E9A5C2"/>
    <a:srgbClr val="C0D2E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059" autoAdjust="0"/>
    <p:restoredTop sz="94660" autoAdjust="0"/>
  </p:normalViewPr>
  <p:slideViewPr>
    <p:cSldViewPr>
      <p:cViewPr varScale="1">
        <p:scale>
          <a:sx n="83" d="100"/>
          <a:sy n="83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12/5/2018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12/5/2018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12/5/2018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12/5/2018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12/5/2018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12/5/2018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12/5/2018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12/5/2018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12/5/2018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12/5/2018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12/5/2018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1000"/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5AEB4-E477-4CE7-B193-5F5560385FC2}" type="datetimeFigureOut">
              <a:rPr lang="en-US" smtClean="0"/>
              <a:pPr/>
              <a:t>12/5/2018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928794" y="428604"/>
            <a:ext cx="5214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Welcome to</a:t>
            </a:r>
            <a:r>
              <a:rPr lang="en-US" sz="4000" b="1" dirty="0" smtClean="0">
                <a:solidFill>
                  <a:srgbClr val="FF0000"/>
                </a:solidFill>
              </a:rPr>
              <a:t> imademethink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1357298"/>
            <a:ext cx="79296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Machine Learning Related Python Programming</a:t>
            </a:r>
            <a:endParaRPr lang="en-IN" sz="30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pic>
        <p:nvPicPr>
          <p:cNvPr id="11" name="Picture 10" descr="5a9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24" y="2357430"/>
            <a:ext cx="7342222" cy="317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/>
              <a:t>Agenda</a:t>
            </a:r>
            <a:endParaRPr lang="en-IN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42918"/>
            <a:ext cx="8929718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/>
              <a:t>Python basic data types with examples: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b="1" dirty="0" smtClean="0"/>
              <a:t>Number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b="1" dirty="0" smtClean="0"/>
              <a:t>String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/>
              <a:t>Python basic variable types with examples: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100" b="1" dirty="0" smtClean="0"/>
              <a:t>List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100" b="1" dirty="0" smtClean="0"/>
              <a:t>Dictionary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100" b="1" dirty="0" smtClean="0"/>
              <a:t>Tuple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100" b="1" dirty="0" smtClean="0"/>
              <a:t>Array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100" b="1" dirty="0" smtClean="0"/>
              <a:t>Matrix</a:t>
            </a:r>
          </a:p>
          <a:p>
            <a:pPr marL="457200" indent="-457200"/>
            <a:endParaRPr lang="en-US" sz="3100" b="1" dirty="0" smtClean="0"/>
          </a:p>
        </p:txBody>
      </p:sp>
      <p:pic>
        <p:nvPicPr>
          <p:cNvPr id="6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/>
              <a:t>Agenda</a:t>
            </a:r>
            <a:endParaRPr lang="en-IN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28596" y="642918"/>
            <a:ext cx="8501122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b="1" dirty="0" smtClean="0"/>
              <a:t>Basic statistical calculations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100" b="1" dirty="0" smtClean="0"/>
              <a:t>Mean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100" b="1" dirty="0" smtClean="0"/>
              <a:t>Std. Deviation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100" b="1" dirty="0" smtClean="0"/>
              <a:t>Variance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100" b="1" dirty="0" smtClean="0"/>
              <a:t>Percentile</a:t>
            </a:r>
          </a:p>
        </p:txBody>
      </p:sp>
      <p:pic>
        <p:nvPicPr>
          <p:cNvPr id="6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/>
              <a:t>Agenda</a:t>
            </a:r>
            <a:endParaRPr lang="en-IN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28596" y="642918"/>
            <a:ext cx="850112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b="1" dirty="0" smtClean="0"/>
              <a:t>Simple data visualization techniques/ plotting using ‘pylab’ library</a:t>
            </a:r>
          </a:p>
        </p:txBody>
      </p:sp>
      <p:pic>
        <p:nvPicPr>
          <p:cNvPr id="6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/>
              <a:t>Agenda</a:t>
            </a:r>
            <a:endParaRPr lang="en-IN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28596" y="642918"/>
            <a:ext cx="850112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smtClean="0"/>
              <a:t>Important methods from </a:t>
            </a:r>
            <a:r>
              <a:rPr lang="en-US" sz="3100" b="1" dirty="0" smtClean="0"/>
              <a:t>‘numpy’ library</a:t>
            </a:r>
          </a:p>
        </p:txBody>
      </p:sp>
      <p:pic>
        <p:nvPicPr>
          <p:cNvPr id="6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/>
              <a:t>Agenda</a:t>
            </a:r>
            <a:endParaRPr lang="en-IN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28596" y="642918"/>
            <a:ext cx="850112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smtClean="0"/>
              <a:t>Important methods from </a:t>
            </a:r>
            <a:r>
              <a:rPr lang="en-US" sz="3100" b="1" dirty="0" smtClean="0"/>
              <a:t>‘</a:t>
            </a:r>
            <a:r>
              <a:rPr lang="en-US" sz="3100" b="1" dirty="0" err="1" smtClean="0"/>
              <a:t>scipy</a:t>
            </a:r>
            <a:r>
              <a:rPr lang="en-US" sz="3100" b="1" dirty="0" smtClean="0"/>
              <a:t>’ library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100" b="1" dirty="0" smtClean="0"/>
              <a:t>Clustering (K-Means example)</a:t>
            </a:r>
          </a:p>
        </p:txBody>
      </p:sp>
      <p:pic>
        <p:nvPicPr>
          <p:cNvPr id="6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/>
              <a:t>Agenda</a:t>
            </a:r>
            <a:endParaRPr lang="en-IN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28596" y="642918"/>
            <a:ext cx="850112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smtClean="0"/>
              <a:t>Important methods from </a:t>
            </a:r>
            <a:r>
              <a:rPr lang="en-US" sz="3100" b="1" dirty="0" smtClean="0"/>
              <a:t>‘</a:t>
            </a:r>
            <a:r>
              <a:rPr lang="en-US" sz="3100" b="1" dirty="0" err="1" smtClean="0"/>
              <a:t>scikit</a:t>
            </a:r>
            <a:r>
              <a:rPr lang="en-US" sz="3100" b="1" dirty="0" smtClean="0"/>
              <a:t>-learn’ </a:t>
            </a:r>
            <a:r>
              <a:rPr lang="en-US" sz="3100" b="1" dirty="0" smtClean="0"/>
              <a:t>library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100" b="1" dirty="0" smtClean="0"/>
              <a:t>Regression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3100" b="1" dirty="0" smtClean="0"/>
              <a:t>Linear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3100" b="1" dirty="0" smtClean="0"/>
              <a:t>Multi variable Linear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3100" b="1" dirty="0" smtClean="0"/>
              <a:t>Ridge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3100" b="1" dirty="0" smtClean="0"/>
              <a:t>LASSO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3100" b="1" dirty="0" smtClean="0"/>
              <a:t>Polynomial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3100" b="1" dirty="0" smtClean="0"/>
              <a:t>Logistic</a:t>
            </a:r>
            <a:endParaRPr lang="en-US" sz="3100" b="1" dirty="0" smtClean="0"/>
          </a:p>
        </p:txBody>
      </p:sp>
      <p:pic>
        <p:nvPicPr>
          <p:cNvPr id="6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/>
              <a:t>Agenda</a:t>
            </a:r>
            <a:endParaRPr lang="en-IN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28596" y="642918"/>
            <a:ext cx="850112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smtClean="0"/>
              <a:t>Important </a:t>
            </a:r>
            <a:r>
              <a:rPr lang="en-US" sz="2800" b="1" dirty="0" smtClean="0"/>
              <a:t>remaining regression concepts</a:t>
            </a:r>
            <a:endParaRPr lang="en-US" sz="3100" b="1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100" b="1" dirty="0" smtClean="0"/>
              <a:t>Polynomial regression using </a:t>
            </a:r>
            <a:r>
              <a:rPr lang="en-US" sz="3100" b="1" dirty="0" err="1" smtClean="0"/>
              <a:t>sklearn</a:t>
            </a:r>
            <a:endParaRPr lang="en-US" sz="3100" b="1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100" b="1" dirty="0" smtClean="0"/>
              <a:t>Polynomial regression using </a:t>
            </a:r>
            <a:r>
              <a:rPr lang="en-US" sz="3100" b="1" dirty="0" smtClean="0"/>
              <a:t>numpy</a:t>
            </a:r>
            <a:endParaRPr lang="en-US" sz="3100" b="1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100" b="1" dirty="0" smtClean="0"/>
              <a:t>Logistic regression using </a:t>
            </a:r>
            <a:r>
              <a:rPr lang="en-US" sz="3100" b="1" dirty="0" err="1" smtClean="0"/>
              <a:t>sklearn</a:t>
            </a:r>
            <a:endParaRPr lang="en-US" sz="3100" b="1" dirty="0" smtClean="0"/>
          </a:p>
        </p:txBody>
      </p:sp>
      <p:pic>
        <p:nvPicPr>
          <p:cNvPr id="6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1546660</TotalTime>
  <Words>114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Shrikant</dc:creator>
  <cp:lastModifiedBy>Shrikant</cp:lastModifiedBy>
  <cp:revision>1234</cp:revision>
  <dcterms:created xsi:type="dcterms:W3CDTF">2016-06-04T14:27:10Z</dcterms:created>
  <dcterms:modified xsi:type="dcterms:W3CDTF">2018-12-06T00:01:15Z</dcterms:modified>
</cp:coreProperties>
</file>