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264" r:id="rId6"/>
    <p:sldId id="263" r:id="rId7"/>
    <p:sldId id="267" r:id="rId8"/>
    <p:sldId id="262" r:id="rId9"/>
    <p:sldId id="266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ECE166A-4D34-4DA5-A4B6-D7846F69F445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cache/epub/5200/pg5200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WORD PREDICTON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14634"/>
          </a:xfrm>
        </p:spPr>
        <p:txBody>
          <a:bodyPr/>
          <a:lstStyle/>
          <a:p>
            <a:r>
              <a:rPr lang="en-US" dirty="0" smtClean="0"/>
              <a:t>18BCP071 - </a:t>
            </a:r>
            <a:r>
              <a:rPr lang="en-US" dirty="0" err="1" smtClean="0"/>
              <a:t>Niti</a:t>
            </a:r>
            <a:r>
              <a:rPr lang="en-US" dirty="0" smtClean="0"/>
              <a:t> </a:t>
            </a:r>
            <a:r>
              <a:rPr lang="en-US" dirty="0" err="1" smtClean="0"/>
              <a:t>Bhagat</a:t>
            </a:r>
            <a:r>
              <a:rPr lang="en-US" dirty="0" smtClean="0"/>
              <a:t>	</a:t>
            </a:r>
          </a:p>
          <a:p>
            <a:r>
              <a:rPr lang="en-US" dirty="0" smtClean="0"/>
              <a:t>18BCP028 - </a:t>
            </a:r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Bosamia</a:t>
            </a:r>
            <a:endParaRPr lang="en-US" dirty="0" smtClean="0"/>
          </a:p>
          <a:p>
            <a:r>
              <a:rPr lang="en-US" dirty="0" smtClean="0"/>
              <a:t>18BCP068 – </a:t>
            </a:r>
            <a:r>
              <a:rPr lang="en-US" dirty="0" err="1" smtClean="0"/>
              <a:t>Nirmal</a:t>
            </a:r>
            <a:r>
              <a:rPr lang="en-US" dirty="0" smtClean="0"/>
              <a:t> </a:t>
            </a:r>
            <a:r>
              <a:rPr lang="en-US" dirty="0" err="1" smtClean="0"/>
              <a:t>Mahtea</a:t>
            </a:r>
            <a:endParaRPr lang="en-US" dirty="0" smtClean="0"/>
          </a:p>
          <a:p>
            <a:r>
              <a:rPr lang="en-US" dirty="0" smtClean="0"/>
              <a:t>18BCP132 – </a:t>
            </a:r>
            <a:r>
              <a:rPr lang="en-US" dirty="0" err="1" smtClean="0"/>
              <a:t>Yash</a:t>
            </a:r>
            <a:r>
              <a:rPr lang="en-US" dirty="0" smtClean="0"/>
              <a:t> Joshi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shot (2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/>
              <a:t>word </a:t>
            </a:r>
            <a:r>
              <a:rPr lang="en-US" dirty="0" smtClean="0"/>
              <a:t>prediction </a:t>
            </a:r>
            <a:r>
              <a:rPr lang="en-US" dirty="0"/>
              <a:t>model is an application which is trained on large amount of text data to predict next word based on previous </a:t>
            </a:r>
            <a:r>
              <a:rPr lang="en-US" dirty="0" smtClean="0"/>
              <a:t>words.</a:t>
            </a:r>
          </a:p>
          <a:p>
            <a:r>
              <a:rPr lang="en-US" dirty="0" smtClean="0"/>
              <a:t>For e.g.</a:t>
            </a:r>
          </a:p>
          <a:p>
            <a:r>
              <a:rPr lang="en-US" i="1" dirty="0"/>
              <a:t>“ The grass is always … ”</a:t>
            </a:r>
          </a:p>
          <a:p>
            <a:pPr>
              <a:buNone/>
            </a:pPr>
            <a:r>
              <a:rPr lang="en-US" i="1" dirty="0" smtClean="0"/>
              <a:t>    The </a:t>
            </a:r>
            <a:r>
              <a:rPr lang="en-US" i="1" dirty="0"/>
              <a:t>next word is </a:t>
            </a:r>
            <a:r>
              <a:rPr lang="en-US" i="1" dirty="0" smtClean="0"/>
              <a:t> </a:t>
            </a:r>
            <a:r>
              <a:rPr lang="en-US" i="1" dirty="0"/>
              <a:t>“green” and could be predicted by most models and networks.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any input word and text file, predict the next n words that can occur after the input word in the text file.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https://www.gutenberg.org/cache/epub/5200/pg5200.txt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:- Importing important libraries such as </a:t>
            </a:r>
            <a:r>
              <a:rPr lang="en-US" dirty="0" err="1" smtClean="0"/>
              <a:t>numpy</a:t>
            </a:r>
            <a:r>
              <a:rPr lang="en-US" dirty="0" smtClean="0"/>
              <a:t> ,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2 :- Cleaning the Data like removing punctuations  etc.</a:t>
            </a:r>
          </a:p>
          <a:p>
            <a:r>
              <a:rPr lang="en-US" dirty="0" smtClean="0"/>
              <a:t>Step 3 :- Converting words into numbers using Tokenization.</a:t>
            </a:r>
          </a:p>
          <a:p>
            <a:r>
              <a:rPr lang="en-US" dirty="0" smtClean="0"/>
              <a:t>Step 4 :- Create sequences of words to fit the model with 1 word as input and 1 word as output.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687"/>
            <a:ext cx="8229600" cy="393906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5 :- Creating two elements X(input) and Y(output) and applying one hot encoding on output.</a:t>
            </a:r>
          </a:p>
          <a:p>
            <a:r>
              <a:rPr lang="en-US" dirty="0" smtClean="0"/>
              <a:t>Step 6 :- Creating LSTM model </a:t>
            </a:r>
            <a:endParaRPr lang="en-US" dirty="0" smtClean="0"/>
          </a:p>
          <a:p>
            <a:r>
              <a:rPr lang="en-US" dirty="0" smtClean="0"/>
              <a:t>Step 7 :- Compiling the model</a:t>
            </a:r>
          </a:p>
          <a:p>
            <a:r>
              <a:rPr lang="en-US" dirty="0" smtClean="0"/>
              <a:t>Step 8 :- Fitting the model and running 150 epochs for maximum accuracy.</a:t>
            </a:r>
          </a:p>
          <a:p>
            <a:r>
              <a:rPr lang="en-US" dirty="0" smtClean="0"/>
              <a:t>Step 9 :- Loading the model and </a:t>
            </a:r>
            <a:r>
              <a:rPr lang="en-US" dirty="0" err="1" smtClean="0"/>
              <a:t>tokenizer</a:t>
            </a:r>
            <a:r>
              <a:rPr lang="en-US" dirty="0" smtClean="0"/>
              <a:t> </a:t>
            </a:r>
            <a:r>
              <a:rPr lang="en-US" dirty="0" smtClean="0"/>
              <a:t>and finally predict the next word.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" name="Content Placeholder 9" descr="Screenshot (279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2285992"/>
            <a:ext cx="4138642" cy="2571768"/>
          </a:xfrm>
        </p:spPr>
      </p:pic>
      <p:pic>
        <p:nvPicPr>
          <p:cNvPr id="12" name="Content Placeholder 11" descr="Screenshot (280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285992"/>
            <a:ext cx="4038600" cy="25632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shot (284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71744"/>
            <a:ext cx="4038600" cy="1951548"/>
          </a:xfrm>
        </p:spPr>
      </p:pic>
      <p:pic>
        <p:nvPicPr>
          <p:cNvPr id="6" name="Content Placeholder 5" descr="Screenshot (286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571744"/>
            <a:ext cx="4038600" cy="20494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333</TotalTime>
  <Words>213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Foundry</vt:lpstr>
      <vt:lpstr>NEXT WORD PREDICTON</vt:lpstr>
      <vt:lpstr>INTRODUCTION</vt:lpstr>
      <vt:lpstr>Problem statement</vt:lpstr>
      <vt:lpstr>DATASET</vt:lpstr>
      <vt:lpstr>Methodology Used:</vt:lpstr>
      <vt:lpstr>Slide 6</vt:lpstr>
      <vt:lpstr>Slide 7</vt:lpstr>
      <vt:lpstr>Results</vt:lpstr>
      <vt:lpstr>Slide 9</vt:lpstr>
      <vt:lpstr>Slide 10</vt:lpstr>
      <vt:lpstr>Thank You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PREDICTON</dc:title>
  <dc:creator>MSI</dc:creator>
  <cp:lastModifiedBy>MSI</cp:lastModifiedBy>
  <cp:revision>37</cp:revision>
  <dcterms:created xsi:type="dcterms:W3CDTF">2021-02-19T05:40:39Z</dcterms:created>
  <dcterms:modified xsi:type="dcterms:W3CDTF">2021-04-30T17:23:22Z</dcterms:modified>
</cp:coreProperties>
</file>