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9" r:id="rId5"/>
    <p:sldId id="268" r:id="rId6"/>
    <p:sldId id="264" r:id="rId7"/>
    <p:sldId id="263" r:id="rId8"/>
    <p:sldId id="267" r:id="rId9"/>
    <p:sldId id="262" r:id="rId10"/>
    <p:sldId id="266" r:id="rId11"/>
    <p:sldId id="265" r:id="rId12"/>
    <p:sldId id="26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ECE166A-4D34-4DA5-A4B6-D7846F69F44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E166A-4D34-4DA5-A4B6-D7846F69F44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E166A-4D34-4DA5-A4B6-D7846F69F44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E166A-4D34-4DA5-A4B6-D7846F69F44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ECE166A-4D34-4DA5-A4B6-D7846F69F44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E166A-4D34-4DA5-A4B6-D7846F69F44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E166A-4D34-4DA5-A4B6-D7846F69F44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E166A-4D34-4DA5-A4B6-D7846F69F44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CE166A-4D34-4DA5-A4B6-D7846F69F44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4ECE166A-4D34-4DA5-A4B6-D7846F69F44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4ECE166A-4D34-4DA5-A4B6-D7846F69F44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4ECE166A-4D34-4DA5-A4B6-D7846F69F445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C967726-C56F-4C0D-B5E9-918FE0982E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rmal235/Next-word-Predic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tenberg.org/cache/epub/5200/pg5200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WORD PREDICTON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614634"/>
          </a:xfrm>
        </p:spPr>
        <p:txBody>
          <a:bodyPr/>
          <a:lstStyle/>
          <a:p>
            <a:r>
              <a:rPr lang="en-US" dirty="0" smtClean="0"/>
              <a:t>18BCP071 - </a:t>
            </a:r>
            <a:r>
              <a:rPr lang="en-US" dirty="0" err="1" smtClean="0"/>
              <a:t>Niti</a:t>
            </a:r>
            <a:r>
              <a:rPr lang="en-US" dirty="0" smtClean="0"/>
              <a:t> </a:t>
            </a:r>
            <a:r>
              <a:rPr lang="en-US" dirty="0" err="1" smtClean="0"/>
              <a:t>Bhagat</a:t>
            </a:r>
            <a:r>
              <a:rPr lang="en-US" dirty="0" smtClean="0"/>
              <a:t>	</a:t>
            </a:r>
          </a:p>
          <a:p>
            <a:r>
              <a:rPr lang="en-US" dirty="0" smtClean="0"/>
              <a:t>18BCP028 - </a:t>
            </a:r>
            <a:r>
              <a:rPr lang="en-US" dirty="0" err="1" smtClean="0"/>
              <a:t>Dhruv</a:t>
            </a:r>
            <a:r>
              <a:rPr lang="en-US" dirty="0" smtClean="0"/>
              <a:t> </a:t>
            </a:r>
            <a:r>
              <a:rPr lang="en-US" dirty="0" err="1" smtClean="0"/>
              <a:t>Bosamia</a:t>
            </a:r>
            <a:endParaRPr lang="en-US" dirty="0" smtClean="0"/>
          </a:p>
          <a:p>
            <a:r>
              <a:rPr lang="en-US" dirty="0" smtClean="0"/>
              <a:t>18BCP068 – </a:t>
            </a:r>
            <a:r>
              <a:rPr lang="en-US" dirty="0" err="1" smtClean="0"/>
              <a:t>Nirmal</a:t>
            </a:r>
            <a:r>
              <a:rPr lang="en-US" dirty="0" smtClean="0"/>
              <a:t> </a:t>
            </a:r>
            <a:r>
              <a:rPr lang="en-US" dirty="0" err="1" smtClean="0"/>
              <a:t>Mahtea</a:t>
            </a:r>
            <a:endParaRPr lang="en-US" dirty="0" smtClean="0"/>
          </a:p>
          <a:p>
            <a:r>
              <a:rPr lang="en-US" dirty="0" smtClean="0"/>
              <a:t>18BCP132 – </a:t>
            </a:r>
            <a:r>
              <a:rPr lang="en-US" dirty="0" err="1" smtClean="0"/>
              <a:t>Yash</a:t>
            </a:r>
            <a:r>
              <a:rPr lang="en-US" dirty="0" smtClean="0"/>
              <a:t> Joshi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These are the images in dataset and it has highlighted 2 words such that if 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word is input next word would be output</a:t>
            </a:r>
            <a:endParaRPr lang="en-US" sz="2000" dirty="0"/>
          </a:p>
        </p:txBody>
      </p:sp>
      <p:pic>
        <p:nvPicPr>
          <p:cNvPr id="5" name="Content Placeholder 4" descr="Screenshot (284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571744"/>
            <a:ext cx="4038600" cy="1951548"/>
          </a:xfrm>
        </p:spPr>
      </p:pic>
      <p:pic>
        <p:nvPicPr>
          <p:cNvPr id="6" name="Content Placeholder 5" descr="Screenshot (286)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571744"/>
            <a:ext cx="4038600" cy="204949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These are the results predicted be the Next Word Predictor of above given words of dataset.</a:t>
            </a:r>
            <a:endParaRPr lang="en-US" sz="2000" dirty="0"/>
          </a:p>
        </p:txBody>
      </p:sp>
      <p:pic>
        <p:nvPicPr>
          <p:cNvPr id="7" name="Content Placeholder 6" descr="Screenshot (28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46238"/>
            <a:ext cx="8046155" cy="452596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https://github.com/Nirmal235/Next-word-Prediction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Thank You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</a:t>
            </a:r>
            <a:r>
              <a:rPr lang="en-US" dirty="0"/>
              <a:t>word </a:t>
            </a:r>
            <a:r>
              <a:rPr lang="en-US" dirty="0" smtClean="0"/>
              <a:t>prediction </a:t>
            </a:r>
            <a:r>
              <a:rPr lang="en-US" dirty="0"/>
              <a:t>model is an application which is trained on large amount of text data to predict next word based on previous </a:t>
            </a:r>
            <a:r>
              <a:rPr lang="en-US" dirty="0" smtClean="0"/>
              <a:t>words.</a:t>
            </a:r>
          </a:p>
          <a:p>
            <a:r>
              <a:rPr lang="en-US" dirty="0" smtClean="0"/>
              <a:t>For e.g.</a:t>
            </a:r>
          </a:p>
          <a:p>
            <a:r>
              <a:rPr lang="en-US" i="1" dirty="0"/>
              <a:t>“ The grass is always … ”</a:t>
            </a:r>
          </a:p>
          <a:p>
            <a:pPr>
              <a:buNone/>
            </a:pPr>
            <a:r>
              <a:rPr lang="en-US" i="1" dirty="0" smtClean="0"/>
              <a:t>    The </a:t>
            </a:r>
            <a:r>
              <a:rPr lang="en-US" i="1" dirty="0"/>
              <a:t>next word is </a:t>
            </a:r>
            <a:r>
              <a:rPr lang="en-US" i="1" dirty="0" smtClean="0"/>
              <a:t> </a:t>
            </a:r>
            <a:r>
              <a:rPr lang="en-US" i="1" dirty="0"/>
              <a:t>“green” and could be predicted by most models and networks.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Problem statement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any input word and text file, predict the next </a:t>
            </a:r>
            <a:r>
              <a:rPr lang="en-US" dirty="0" smtClean="0"/>
              <a:t> word </a:t>
            </a:r>
            <a:r>
              <a:rPr lang="en-US" dirty="0" smtClean="0"/>
              <a:t>that can occur after the input word in the text file.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hlinkClick r:id="rId2"/>
              </a:rPr>
              <a:t>https://www.gutenberg.org/cache/epub/5200/pg5200.txt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Methodologies That Can Be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 Word Prediction can be done by 2 approaches : 1. Using LSTM Model  2. Using N-gram Model.</a:t>
            </a:r>
          </a:p>
          <a:p>
            <a:r>
              <a:rPr lang="en-US" dirty="0" smtClean="0"/>
              <a:t> N-gram model is based on </a:t>
            </a:r>
            <a:r>
              <a:rPr lang="en-US" dirty="0" err="1" smtClean="0"/>
              <a:t>probablity</a:t>
            </a: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What is the </a:t>
            </a:r>
            <a:r>
              <a:rPr lang="en-US" dirty="0" err="1" smtClean="0"/>
              <a:t>probablity</a:t>
            </a:r>
            <a:r>
              <a:rPr lang="en-US" dirty="0" smtClean="0"/>
              <a:t> of next word given previous word.</a:t>
            </a:r>
          </a:p>
          <a:p>
            <a:r>
              <a:rPr lang="en-US" dirty="0" smtClean="0"/>
              <a:t>From various research paper it was concluded that LSTM model gave better accuracy then N-gram model. Hence we have used LSTM model.       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Used: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 :- Importing important libraries such as </a:t>
            </a:r>
            <a:r>
              <a:rPr lang="en-US" dirty="0" err="1" smtClean="0"/>
              <a:t>numpy</a:t>
            </a:r>
            <a:r>
              <a:rPr lang="en-US" dirty="0" smtClean="0"/>
              <a:t> , </a:t>
            </a:r>
            <a:r>
              <a:rPr lang="en-US" dirty="0" err="1" smtClean="0"/>
              <a:t>keras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 2 :- Cleaning the Data like removing punctuations  etc.</a:t>
            </a:r>
          </a:p>
          <a:p>
            <a:r>
              <a:rPr lang="en-US" dirty="0" smtClean="0"/>
              <a:t>Step 3 :- Converting words into numbers using Tokenization.</a:t>
            </a:r>
          </a:p>
          <a:p>
            <a:r>
              <a:rPr lang="en-US" dirty="0" smtClean="0"/>
              <a:t>Step 4 :- Create sequences of words to fit the model with 1 word as input and 1 word as output.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29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39687"/>
            <a:ext cx="8229600" cy="393906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5 :- Creating two elements X(input) and Y(output) and applying one hot encoding on output.</a:t>
            </a:r>
          </a:p>
          <a:p>
            <a:r>
              <a:rPr lang="en-US" dirty="0" smtClean="0"/>
              <a:t>Step 6 :- Creating LSTM model </a:t>
            </a:r>
          </a:p>
          <a:p>
            <a:r>
              <a:rPr lang="en-US" dirty="0" smtClean="0"/>
              <a:t>Step 7 :- Compiling the model</a:t>
            </a:r>
          </a:p>
          <a:p>
            <a:r>
              <a:rPr lang="en-US" dirty="0" smtClean="0"/>
              <a:t>Step 8 :- Fitting the model and running 150 epochs for maximum accuracy.</a:t>
            </a:r>
          </a:p>
          <a:p>
            <a:r>
              <a:rPr lang="en-US" dirty="0" smtClean="0"/>
              <a:t>Step 9 :- Loading the model and </a:t>
            </a:r>
            <a:r>
              <a:rPr lang="en-US" dirty="0" err="1" smtClean="0"/>
              <a:t>tokenizer</a:t>
            </a:r>
            <a:r>
              <a:rPr lang="en-US" dirty="0" smtClean="0"/>
              <a:t> and finally predict the next word.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10" name="Content Placeholder 9" descr="Screenshot (279)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7158" y="2285992"/>
            <a:ext cx="4138642" cy="2571768"/>
          </a:xfrm>
        </p:spPr>
      </p:pic>
      <p:pic>
        <p:nvPicPr>
          <p:cNvPr id="12" name="Content Placeholder 11" descr="Screenshot (280)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285992"/>
            <a:ext cx="4038600" cy="2563299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342</TotalTime>
  <Words>329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NEXT WORD PREDICTON</vt:lpstr>
      <vt:lpstr>INTRODUCTION</vt:lpstr>
      <vt:lpstr>Problem statement</vt:lpstr>
      <vt:lpstr>DATASET</vt:lpstr>
      <vt:lpstr>Methodologies That Can Be Used:</vt:lpstr>
      <vt:lpstr>Methodology Used:</vt:lpstr>
      <vt:lpstr>Slide 7</vt:lpstr>
      <vt:lpstr>Slide 8</vt:lpstr>
      <vt:lpstr>Results</vt:lpstr>
      <vt:lpstr>These are the images in dataset and it has highlighted 2 words such that if 1st word is input next word would be output</vt:lpstr>
      <vt:lpstr>These are the results predicted be the Next Word Predictor of above given words of dataset.</vt:lpstr>
      <vt:lpstr>Github Link :</vt:lpstr>
      <vt:lpstr>Thank You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WORD PREDICTON</dc:title>
  <dc:creator>MSI</dc:creator>
  <cp:lastModifiedBy>MSI</cp:lastModifiedBy>
  <cp:revision>40</cp:revision>
  <dcterms:created xsi:type="dcterms:W3CDTF">2021-02-19T05:40:39Z</dcterms:created>
  <dcterms:modified xsi:type="dcterms:W3CDTF">2021-06-08T06:40:31Z</dcterms:modified>
</cp:coreProperties>
</file>