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02F09-4B42-4216-8D5C-E9C84A89C27F}" v="5" dt="2022-11-04T09:14:5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no8G02yjURh9kTVqhsTWl3/Untitled?node-id=89%3A2&amp;scaling=scale-down&amp;page-id=0%3A1&amp;starting-point-node-id=1%3A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B53E-505E-584D-CEDE-4D3ACFE42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2076450"/>
            <a:ext cx="8637072" cy="1267279"/>
          </a:xfrm>
        </p:spPr>
        <p:txBody>
          <a:bodyPr/>
          <a:lstStyle/>
          <a:p>
            <a:r>
              <a:rPr lang="en-US" dirty="0"/>
              <a:t>Team-</a:t>
            </a:r>
            <a:r>
              <a:rPr lang="en-US" dirty="0" err="1"/>
              <a:t>MOderate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832F-2E44-122C-1B1E-B50503EFA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0764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Members;</a:t>
            </a:r>
          </a:p>
          <a:p>
            <a:r>
              <a:rPr lang="en-US" dirty="0"/>
              <a:t>1-Kavina Ashok </a:t>
            </a:r>
            <a:r>
              <a:rPr lang="en-US" dirty="0" err="1"/>
              <a:t>kumar</a:t>
            </a:r>
            <a:r>
              <a:rPr lang="en-US" dirty="0"/>
              <a:t>. a</a:t>
            </a:r>
          </a:p>
          <a:p>
            <a:r>
              <a:rPr lang="en-US" dirty="0"/>
              <a:t>2-KANIshq raj. G</a:t>
            </a:r>
          </a:p>
          <a:p>
            <a:r>
              <a:rPr lang="en-US" dirty="0"/>
              <a:t>3-Nirmalraja Gopalan. m</a:t>
            </a:r>
          </a:p>
          <a:p>
            <a:r>
              <a:rPr lang="en-US" dirty="0"/>
              <a:t>4-Kishore </a:t>
            </a:r>
            <a:r>
              <a:rPr lang="en-US" dirty="0" err="1"/>
              <a:t>kumar</a:t>
            </a:r>
            <a:r>
              <a:rPr lang="en-US" dirty="0"/>
              <a:t>. p</a:t>
            </a:r>
          </a:p>
          <a:p>
            <a:r>
              <a:rPr lang="en-US" dirty="0"/>
              <a:t>5-thirumaraiselvan. B</a:t>
            </a:r>
          </a:p>
          <a:p>
            <a:r>
              <a:rPr lang="en-US" dirty="0"/>
              <a:t>6-sukesh Kumar. b  </a:t>
            </a:r>
          </a:p>
          <a:p>
            <a:r>
              <a:rPr lang="en-US" dirty="0"/>
              <a:t>7-Rajkumar. 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1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4573D-34E3-B8B2-0999-279877AA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Home page 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7D3C1CAE-DBF8-F994-FC87-58413B38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7866" y="1116344"/>
            <a:ext cx="5483932" cy="3866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0B49CC-0E2B-A47E-C15A-CA0F96AB9EED}"/>
              </a:ext>
            </a:extLst>
          </p:cNvPr>
          <p:cNvCxnSpPr>
            <a:cxnSpLocks/>
          </p:cNvCxnSpPr>
          <p:nvPr/>
        </p:nvCxnSpPr>
        <p:spPr>
          <a:xfrm flipH="1">
            <a:off x="771525" y="3429000"/>
            <a:ext cx="222885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EF87D-C556-F3CD-9EE1-CA7FD2B1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1" y="1474969"/>
            <a:ext cx="306666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Login page 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E70B0-686F-4EF1-A940-40483BF4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556" y="1116345"/>
            <a:ext cx="5464554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7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D957D-16FD-61D7-8AD9-BEE0F000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1" y="2219325"/>
            <a:ext cx="3310500" cy="1533525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Sign up page :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38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B2B3A-145F-86C7-92F1-B24716A5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7177" y="1116345"/>
            <a:ext cx="5445312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E9DEA-BFF3-FE91-BD2F-E0BC831F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74969"/>
            <a:ext cx="3264145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dirty="0"/>
              <a:t>Phone directory page 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4319E-089C-FC89-F4C7-767266CFD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7177" y="1116345"/>
            <a:ext cx="5445312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A7CF4-F69B-9FF3-A010-7161C9E9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943225"/>
            <a:ext cx="3662678" cy="40050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1800" dirty="0"/>
              <a:t>Flow path of the prototype 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5E30D5-365C-206B-9FE4-425E5964D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0948" y="1116345"/>
            <a:ext cx="5137770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04C35-9AB1-2993-2FBA-8546CCD0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figma Link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DC96D-23A7-34C3-9A62-B552D34C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779" y="4427183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000" cap="all">
                <a:solidFill>
                  <a:srgbClr val="000000"/>
                </a:solidFill>
                <a:hlinkClick r:id="rId3"/>
              </a:rPr>
              <a:t>https://www.figma.com/proto/no8G02yjURh9kTVqhsTWl3/Untitled?node-id=89%3A2&amp;scaling=scale-down&amp;page-id=0%3A1&amp;starting-point-node-id=1%3A2</a:t>
            </a:r>
            <a:endParaRPr lang="en-US" sz="1000" cap="all">
              <a:solidFill>
                <a:srgbClr val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04A9D-132F-5124-AB5C-1367579DC6BE}"/>
              </a:ext>
            </a:extLst>
          </p:cNvPr>
          <p:cNvSpPr txBox="1"/>
          <p:nvPr/>
        </p:nvSpPr>
        <p:spPr>
          <a:xfrm>
            <a:off x="2811065" y="1859340"/>
            <a:ext cx="656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11191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229</TotalTime>
  <Words>90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Gill Sans MT</vt:lpstr>
      <vt:lpstr>Gallery</vt:lpstr>
      <vt:lpstr>Team-MOderate</vt:lpstr>
      <vt:lpstr>Home page :</vt:lpstr>
      <vt:lpstr>Login page :</vt:lpstr>
      <vt:lpstr>      Sign up page : </vt:lpstr>
      <vt:lpstr>Phone directory page :</vt:lpstr>
      <vt:lpstr>Flow path of the prototype :</vt:lpstr>
      <vt:lpstr>figma Link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Team-x</dc:title>
  <dc:creator>Nirmal 12</dc:creator>
  <cp:lastModifiedBy>Nirmal 12</cp:lastModifiedBy>
  <cp:revision>4</cp:revision>
  <dcterms:created xsi:type="dcterms:W3CDTF">2022-11-03T18:53:44Z</dcterms:created>
  <dcterms:modified xsi:type="dcterms:W3CDTF">2022-11-04T10:21:39Z</dcterms:modified>
</cp:coreProperties>
</file>