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2/24/2025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2259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68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5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54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2/24/2025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32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966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53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4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23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89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2/24/2025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3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AD04BD-59D3-9745-F54E-184CE6870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7980" y="1030406"/>
            <a:ext cx="5068121" cy="3506879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Assignment 2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49AFC3-86FD-FDFF-228E-93FA4C696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3652" y="3352800"/>
            <a:ext cx="4247535" cy="806245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Enhancing User Experience with AJAX </a:t>
            </a:r>
          </a:p>
          <a:p>
            <a:r>
              <a:rPr lang="en-US" b="1" dirty="0"/>
              <a:t>and APIs</a:t>
            </a:r>
          </a:p>
          <a:p>
            <a:endParaRPr lang="en-US" b="1" dirty="0"/>
          </a:p>
        </p:txBody>
      </p:sp>
      <p:pic>
        <p:nvPicPr>
          <p:cNvPr id="4" name="Picture 3" descr="A colorful swirls of paint&#10;&#10;Description automatically generated with medium confidence">
            <a:extLst>
              <a:ext uri="{FF2B5EF4-FFF2-40B4-BE49-F238E27FC236}">
                <a16:creationId xmlns:a16="http://schemas.microsoft.com/office/drawing/2014/main" id="{E34D2FBF-4033-A35B-9595-5E8F027FBA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733" r="29255" b="-1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A2990E-EB59-0056-28EF-BA2C0CA00D4C}"/>
              </a:ext>
            </a:extLst>
          </p:cNvPr>
          <p:cNvSpPr txBox="1"/>
          <p:nvPr/>
        </p:nvSpPr>
        <p:spPr>
          <a:xfrm>
            <a:off x="7883855" y="4883697"/>
            <a:ext cx="1446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:  9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003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D25E94-554D-BFB5-2A00-D2BD93702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457" y="4760198"/>
            <a:ext cx="5012266" cy="1546292"/>
          </a:xfrm>
        </p:spPr>
        <p:txBody>
          <a:bodyPr anchor="t">
            <a:normAutofit/>
          </a:bodyPr>
          <a:lstStyle/>
          <a:p>
            <a:r>
              <a:rPr lang="en-US" dirty="0"/>
              <a:t>Nirmal Patel</a:t>
            </a:r>
            <a:br>
              <a:rPr lang="en-US" dirty="0"/>
            </a:br>
            <a:r>
              <a:rPr lang="en-US" dirty="0"/>
              <a:t>100948127</a:t>
            </a:r>
          </a:p>
        </p:txBody>
      </p:sp>
      <p:pic>
        <p:nvPicPr>
          <p:cNvPr id="7" name="Picture 6" descr="A person standing in front of a railing&#10;&#10;Description automatically generated">
            <a:extLst>
              <a:ext uri="{FF2B5EF4-FFF2-40B4-BE49-F238E27FC236}">
                <a16:creationId xmlns:a16="http://schemas.microsoft.com/office/drawing/2014/main" id="{6D1BDCA3-250F-A84F-487C-1AE81261D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86" b="35234"/>
          <a:stretch/>
        </p:blipFill>
        <p:spPr>
          <a:xfrm>
            <a:off x="20" y="10"/>
            <a:ext cx="6095979" cy="4208678"/>
          </a:xfrm>
          <a:prstGeom prst="rect">
            <a:avLst/>
          </a:prstGeom>
        </p:spPr>
      </p:pic>
      <p:pic>
        <p:nvPicPr>
          <p:cNvPr id="5" name="Content Placeholder 4" descr="A person standing in front of a tree&#10;&#10;Description automatically generated">
            <a:extLst>
              <a:ext uri="{FF2B5EF4-FFF2-40B4-BE49-F238E27FC236}">
                <a16:creationId xmlns:a16="http://schemas.microsoft.com/office/drawing/2014/main" id="{7EC6B0B9-6073-F29D-1354-D164154BC8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85" b="25735"/>
          <a:stretch/>
        </p:blipFill>
        <p:spPr>
          <a:xfrm>
            <a:off x="6095999" y="10"/>
            <a:ext cx="6095999" cy="4208678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C0AA84E-C5EF-D681-4F2E-8D713D7D0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9179" y="4760198"/>
            <a:ext cx="5012266" cy="154629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4200" spc="-50" dirty="0">
                <a:latin typeface="+mj-lt"/>
                <a:ea typeface="+mj-ea"/>
                <a:cs typeface="+mj-cs"/>
              </a:rPr>
              <a:t>  Jalpan Patel</a:t>
            </a:r>
          </a:p>
          <a:p>
            <a:pPr marL="0" indent="0">
              <a:buNone/>
            </a:pPr>
            <a:r>
              <a:rPr lang="en-US" sz="4200" spc="-50" dirty="0">
                <a:latin typeface="+mj-lt"/>
                <a:ea typeface="+mj-ea"/>
                <a:cs typeface="+mj-cs"/>
              </a:rPr>
              <a:t>100947593</a:t>
            </a:r>
          </a:p>
        </p:txBody>
      </p:sp>
    </p:spTree>
    <p:extLst>
      <p:ext uri="{BB962C8B-B14F-4D97-AF65-F5344CB8AC3E}">
        <p14:creationId xmlns:p14="http://schemas.microsoft.com/office/powerpoint/2010/main" val="1986872545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DarkSeedLeftStep">
      <a:dk1>
        <a:srgbClr val="000000"/>
      </a:dk1>
      <a:lt1>
        <a:srgbClr val="FFFFFF"/>
      </a:lt1>
      <a:dk2>
        <a:srgbClr val="1A2C2F"/>
      </a:dk2>
      <a:lt2>
        <a:srgbClr val="F1F3F0"/>
      </a:lt2>
      <a:accent1>
        <a:srgbClr val="AE4DC3"/>
      </a:accent1>
      <a:accent2>
        <a:srgbClr val="6E3FB3"/>
      </a:accent2>
      <a:accent3>
        <a:srgbClr val="4D4EC3"/>
      </a:accent3>
      <a:accent4>
        <a:srgbClr val="3B6DB1"/>
      </a:accent4>
      <a:accent5>
        <a:srgbClr val="4DB1C3"/>
      </a:accent5>
      <a:accent6>
        <a:srgbClr val="3BB193"/>
      </a:accent6>
      <a:hlink>
        <a:srgbClr val="3E93BC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20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Aharoni</vt:lpstr>
      <vt:lpstr>Arial</vt:lpstr>
      <vt:lpstr>Avenir Next LT Pro</vt:lpstr>
      <vt:lpstr>PrismaticVTI</vt:lpstr>
      <vt:lpstr>Assignment 2 </vt:lpstr>
      <vt:lpstr>Nirmal Patel 100948127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Jalpan Patel</dc:creator>
  <cp:lastModifiedBy>Nirmal Patel</cp:lastModifiedBy>
  <cp:revision>4</cp:revision>
  <dcterms:created xsi:type="dcterms:W3CDTF">2025-01-26T04:24:56Z</dcterms:created>
  <dcterms:modified xsi:type="dcterms:W3CDTF">2025-02-24T23:52:13Z</dcterms:modified>
</cp:coreProperties>
</file>