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2"/>
  </p:notesMasterIdLst>
  <p:sldIdLst>
    <p:sldId id="256" r:id="rId2"/>
    <p:sldId id="257" r:id="rId3"/>
    <p:sldId id="258" r:id="rId4"/>
    <p:sldId id="259" r:id="rId5"/>
    <p:sldId id="260" r:id="rId6"/>
    <p:sldId id="269" r:id="rId7"/>
    <p:sldId id="263" r:id="rId8"/>
    <p:sldId id="266" r:id="rId9"/>
    <p:sldId id="268"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3C4BF-B60C-46DF-BACA-C40ECBF83DD9}"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39791B30-59CB-488F-8967-515DBE0F5C7B}">
      <dgm:prSet/>
      <dgm:spPr/>
      <dgm:t>
        <a:bodyPr/>
        <a:lstStyle/>
        <a:p>
          <a:r>
            <a:rPr lang="en-US"/>
            <a:t>Project Recap</a:t>
          </a:r>
        </a:p>
      </dgm:t>
    </dgm:pt>
    <dgm:pt modelId="{A68ED0E2-7B22-4ADD-A8CB-BD9B50B3862E}" type="parTrans" cxnId="{92D1B8D9-45A3-4B3A-9459-52FED9A1723D}">
      <dgm:prSet/>
      <dgm:spPr/>
      <dgm:t>
        <a:bodyPr/>
        <a:lstStyle/>
        <a:p>
          <a:endParaRPr lang="en-US"/>
        </a:p>
      </dgm:t>
    </dgm:pt>
    <dgm:pt modelId="{15B498D8-E71E-4BC2-825C-5C7DEBC48D61}" type="sibTrans" cxnId="{92D1B8D9-45A3-4B3A-9459-52FED9A1723D}">
      <dgm:prSet/>
      <dgm:spPr/>
      <dgm:t>
        <a:bodyPr/>
        <a:lstStyle/>
        <a:p>
          <a:endParaRPr lang="en-US"/>
        </a:p>
      </dgm:t>
    </dgm:pt>
    <dgm:pt modelId="{A7AC8351-D3BA-4132-8B60-EB18AD79EE77}">
      <dgm:prSet/>
      <dgm:spPr/>
      <dgm:t>
        <a:bodyPr/>
        <a:lstStyle/>
        <a:p>
          <a:r>
            <a:rPr lang="en-US"/>
            <a:t>Problem</a:t>
          </a:r>
        </a:p>
      </dgm:t>
    </dgm:pt>
    <dgm:pt modelId="{9A158033-FB68-4BC4-BB9D-6070A1A54622}" type="parTrans" cxnId="{18B3D906-C06A-4A08-8018-FE34D2959751}">
      <dgm:prSet/>
      <dgm:spPr/>
      <dgm:t>
        <a:bodyPr/>
        <a:lstStyle/>
        <a:p>
          <a:endParaRPr lang="en-US"/>
        </a:p>
      </dgm:t>
    </dgm:pt>
    <dgm:pt modelId="{4B7F4EF4-D97C-41ED-84BB-2F86E3E87E74}" type="sibTrans" cxnId="{18B3D906-C06A-4A08-8018-FE34D2959751}">
      <dgm:prSet/>
      <dgm:spPr/>
      <dgm:t>
        <a:bodyPr/>
        <a:lstStyle/>
        <a:p>
          <a:endParaRPr lang="en-US"/>
        </a:p>
      </dgm:t>
    </dgm:pt>
    <dgm:pt modelId="{538DC10C-D11B-434C-B812-533C083DEED5}">
      <dgm:prSet/>
      <dgm:spPr/>
      <dgm:t>
        <a:bodyPr/>
        <a:lstStyle/>
        <a:p>
          <a:r>
            <a:rPr lang="en-US" dirty="0"/>
            <a:t>The Analytics Team</a:t>
          </a:r>
        </a:p>
      </dgm:t>
    </dgm:pt>
    <dgm:pt modelId="{DB121285-983C-49FA-B9C2-0F898679139A}" type="parTrans" cxnId="{6D9A24EB-F1DD-475B-8043-0F92DD462B5D}">
      <dgm:prSet/>
      <dgm:spPr/>
      <dgm:t>
        <a:bodyPr/>
        <a:lstStyle/>
        <a:p>
          <a:endParaRPr lang="en-US"/>
        </a:p>
      </dgm:t>
    </dgm:pt>
    <dgm:pt modelId="{2294B4F3-3071-42F1-88E6-95085D4060CD}" type="sibTrans" cxnId="{6D9A24EB-F1DD-475B-8043-0F92DD462B5D}">
      <dgm:prSet/>
      <dgm:spPr/>
      <dgm:t>
        <a:bodyPr/>
        <a:lstStyle/>
        <a:p>
          <a:endParaRPr lang="en-US"/>
        </a:p>
      </dgm:t>
    </dgm:pt>
    <dgm:pt modelId="{AA430E0D-FE3F-4312-9E2A-DB9BF63AC7C6}">
      <dgm:prSet/>
      <dgm:spPr/>
      <dgm:t>
        <a:bodyPr/>
        <a:lstStyle/>
        <a:p>
          <a:r>
            <a:rPr lang="en-US"/>
            <a:t>Insight</a:t>
          </a:r>
        </a:p>
      </dgm:t>
    </dgm:pt>
    <dgm:pt modelId="{7792E9CD-ADDF-43C0-94D9-561302F547D0}" type="parTrans" cxnId="{F86C2988-271A-4232-A873-652071EE5DCA}">
      <dgm:prSet/>
      <dgm:spPr/>
      <dgm:t>
        <a:bodyPr/>
        <a:lstStyle/>
        <a:p>
          <a:endParaRPr lang="en-US"/>
        </a:p>
      </dgm:t>
    </dgm:pt>
    <dgm:pt modelId="{2EE6D39E-AE66-468F-BFA6-0368E3802A78}" type="sibTrans" cxnId="{F86C2988-271A-4232-A873-652071EE5DCA}">
      <dgm:prSet/>
      <dgm:spPr/>
      <dgm:t>
        <a:bodyPr/>
        <a:lstStyle/>
        <a:p>
          <a:endParaRPr lang="en-US"/>
        </a:p>
      </dgm:t>
    </dgm:pt>
    <dgm:pt modelId="{F1280C2B-B828-4EC3-9548-85C47CB02B26}">
      <dgm:prSet/>
      <dgm:spPr/>
      <dgm:t>
        <a:bodyPr/>
        <a:lstStyle/>
        <a:p>
          <a:r>
            <a:rPr lang="en-US"/>
            <a:t>Summary</a:t>
          </a:r>
        </a:p>
      </dgm:t>
    </dgm:pt>
    <dgm:pt modelId="{307FD8A5-3EEB-4F65-AA11-01169FF94109}" type="parTrans" cxnId="{B2CBEAE7-492F-4EF5-88F1-5B045965AF2E}">
      <dgm:prSet/>
      <dgm:spPr/>
      <dgm:t>
        <a:bodyPr/>
        <a:lstStyle/>
        <a:p>
          <a:endParaRPr lang="en-US"/>
        </a:p>
      </dgm:t>
    </dgm:pt>
    <dgm:pt modelId="{88C329E2-7222-494A-BA5E-D4F998572C3D}" type="sibTrans" cxnId="{B2CBEAE7-492F-4EF5-88F1-5B045965AF2E}">
      <dgm:prSet/>
      <dgm:spPr/>
      <dgm:t>
        <a:bodyPr/>
        <a:lstStyle/>
        <a:p>
          <a:endParaRPr lang="en-US"/>
        </a:p>
      </dgm:t>
    </dgm:pt>
    <dgm:pt modelId="{D70BBB98-FFCD-492D-BCDC-EF3EA10E106E}" type="pres">
      <dgm:prSet presAssocID="{0DB3C4BF-B60C-46DF-BACA-C40ECBF83DD9}" presName="root" presStyleCnt="0">
        <dgm:presLayoutVars>
          <dgm:dir/>
          <dgm:resizeHandles val="exact"/>
        </dgm:presLayoutVars>
      </dgm:prSet>
      <dgm:spPr/>
    </dgm:pt>
    <dgm:pt modelId="{EB7CAA22-40D5-403C-ABAD-95EE4190C723}" type="pres">
      <dgm:prSet presAssocID="{39791B30-59CB-488F-8967-515DBE0F5C7B}" presName="compNode" presStyleCnt="0"/>
      <dgm:spPr/>
    </dgm:pt>
    <dgm:pt modelId="{C05E8CBA-4715-4099-A0EB-079CC0E55A6B}" type="pres">
      <dgm:prSet presAssocID="{39791B30-59CB-488F-8967-515DBE0F5C7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E17DE88-1E99-492B-A2CD-A82DF4BCE9DC}" type="pres">
      <dgm:prSet presAssocID="{39791B30-59CB-488F-8967-515DBE0F5C7B}" presName="spaceRect" presStyleCnt="0"/>
      <dgm:spPr/>
    </dgm:pt>
    <dgm:pt modelId="{0B5F9DA0-21B7-4E7D-BCCD-9E484F4FDD8C}" type="pres">
      <dgm:prSet presAssocID="{39791B30-59CB-488F-8967-515DBE0F5C7B}" presName="textRect" presStyleLbl="revTx" presStyleIdx="0" presStyleCnt="5">
        <dgm:presLayoutVars>
          <dgm:chMax val="1"/>
          <dgm:chPref val="1"/>
        </dgm:presLayoutVars>
      </dgm:prSet>
      <dgm:spPr/>
    </dgm:pt>
    <dgm:pt modelId="{CE6255CB-B68E-4A06-9428-DA7C9F798F32}" type="pres">
      <dgm:prSet presAssocID="{15B498D8-E71E-4BC2-825C-5C7DEBC48D61}" presName="sibTrans" presStyleCnt="0"/>
      <dgm:spPr/>
    </dgm:pt>
    <dgm:pt modelId="{8859C464-7DF7-4359-9492-809FC52964D5}" type="pres">
      <dgm:prSet presAssocID="{A7AC8351-D3BA-4132-8B60-EB18AD79EE77}" presName="compNode" presStyleCnt="0"/>
      <dgm:spPr/>
    </dgm:pt>
    <dgm:pt modelId="{B129FB83-027C-45FE-8B57-2426E281D0AD}" type="pres">
      <dgm:prSet presAssocID="{A7AC8351-D3BA-4132-8B60-EB18AD79EE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A351EFC1-1248-46A2-941C-14BFE84ED7E9}" type="pres">
      <dgm:prSet presAssocID="{A7AC8351-D3BA-4132-8B60-EB18AD79EE77}" presName="spaceRect" presStyleCnt="0"/>
      <dgm:spPr/>
    </dgm:pt>
    <dgm:pt modelId="{2435B205-7DBE-4F44-9C64-191F8352C8A6}" type="pres">
      <dgm:prSet presAssocID="{A7AC8351-D3BA-4132-8B60-EB18AD79EE77}" presName="textRect" presStyleLbl="revTx" presStyleIdx="1" presStyleCnt="5">
        <dgm:presLayoutVars>
          <dgm:chMax val="1"/>
          <dgm:chPref val="1"/>
        </dgm:presLayoutVars>
      </dgm:prSet>
      <dgm:spPr/>
    </dgm:pt>
    <dgm:pt modelId="{6BE194B5-7295-42EB-85EE-46A437114F31}" type="pres">
      <dgm:prSet presAssocID="{4B7F4EF4-D97C-41ED-84BB-2F86E3E87E74}" presName="sibTrans" presStyleCnt="0"/>
      <dgm:spPr/>
    </dgm:pt>
    <dgm:pt modelId="{87962B83-4407-4629-ABF5-C5DFD19BCE2C}" type="pres">
      <dgm:prSet presAssocID="{538DC10C-D11B-434C-B812-533C083DEED5}" presName="compNode" presStyleCnt="0"/>
      <dgm:spPr/>
    </dgm:pt>
    <dgm:pt modelId="{855E5F77-56B9-43C5-A336-239F2C64B827}" type="pres">
      <dgm:prSet presAssocID="{538DC10C-D11B-434C-B812-533C083DEE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5F99C0B-326C-4D5B-B07B-487423E8EAB7}" type="pres">
      <dgm:prSet presAssocID="{538DC10C-D11B-434C-B812-533C083DEED5}" presName="spaceRect" presStyleCnt="0"/>
      <dgm:spPr/>
    </dgm:pt>
    <dgm:pt modelId="{77A8A8BC-4A96-4F34-9706-88C7FEB59772}" type="pres">
      <dgm:prSet presAssocID="{538DC10C-D11B-434C-B812-533C083DEED5}" presName="textRect" presStyleLbl="revTx" presStyleIdx="2" presStyleCnt="5">
        <dgm:presLayoutVars>
          <dgm:chMax val="1"/>
          <dgm:chPref val="1"/>
        </dgm:presLayoutVars>
      </dgm:prSet>
      <dgm:spPr/>
    </dgm:pt>
    <dgm:pt modelId="{8355156D-C7DB-4B13-88E4-EECA33AB97FF}" type="pres">
      <dgm:prSet presAssocID="{2294B4F3-3071-42F1-88E6-95085D4060CD}" presName="sibTrans" presStyleCnt="0"/>
      <dgm:spPr/>
    </dgm:pt>
    <dgm:pt modelId="{7CD9C6F4-0269-482D-BBD5-5F0E7D161307}" type="pres">
      <dgm:prSet presAssocID="{AA430E0D-FE3F-4312-9E2A-DB9BF63AC7C6}" presName="compNode" presStyleCnt="0"/>
      <dgm:spPr/>
    </dgm:pt>
    <dgm:pt modelId="{537823FE-69DA-4156-A875-CE292729CA2F}" type="pres">
      <dgm:prSet presAssocID="{AA430E0D-FE3F-4312-9E2A-DB9BF63AC7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E3725E8E-9FC9-4B14-AD03-A195390052D2}" type="pres">
      <dgm:prSet presAssocID="{AA430E0D-FE3F-4312-9E2A-DB9BF63AC7C6}" presName="spaceRect" presStyleCnt="0"/>
      <dgm:spPr/>
    </dgm:pt>
    <dgm:pt modelId="{66FF2E2A-159A-466B-B54E-52E039651C19}" type="pres">
      <dgm:prSet presAssocID="{AA430E0D-FE3F-4312-9E2A-DB9BF63AC7C6}" presName="textRect" presStyleLbl="revTx" presStyleIdx="3" presStyleCnt="5">
        <dgm:presLayoutVars>
          <dgm:chMax val="1"/>
          <dgm:chPref val="1"/>
        </dgm:presLayoutVars>
      </dgm:prSet>
      <dgm:spPr/>
    </dgm:pt>
    <dgm:pt modelId="{D22F35A5-4A01-4098-B51A-2FEA5DD66D84}" type="pres">
      <dgm:prSet presAssocID="{2EE6D39E-AE66-468F-BFA6-0368E3802A78}" presName="sibTrans" presStyleCnt="0"/>
      <dgm:spPr/>
    </dgm:pt>
    <dgm:pt modelId="{15212A10-3DA4-4F3F-99D0-03EA107ED73C}" type="pres">
      <dgm:prSet presAssocID="{F1280C2B-B828-4EC3-9548-85C47CB02B26}" presName="compNode" presStyleCnt="0"/>
      <dgm:spPr/>
    </dgm:pt>
    <dgm:pt modelId="{D9F7BF31-7C06-47F9-A220-19ABAE0C4793}" type="pres">
      <dgm:prSet presAssocID="{F1280C2B-B828-4EC3-9548-85C47CB02B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ABB4B747-DE60-4282-BF7E-4C20714BD9AC}" type="pres">
      <dgm:prSet presAssocID="{F1280C2B-B828-4EC3-9548-85C47CB02B26}" presName="spaceRect" presStyleCnt="0"/>
      <dgm:spPr/>
    </dgm:pt>
    <dgm:pt modelId="{5775E8C0-7C08-437E-BE89-8FC4FBF0CC26}" type="pres">
      <dgm:prSet presAssocID="{F1280C2B-B828-4EC3-9548-85C47CB02B26}" presName="textRect" presStyleLbl="revTx" presStyleIdx="4" presStyleCnt="5">
        <dgm:presLayoutVars>
          <dgm:chMax val="1"/>
          <dgm:chPref val="1"/>
        </dgm:presLayoutVars>
      </dgm:prSet>
      <dgm:spPr/>
    </dgm:pt>
  </dgm:ptLst>
  <dgm:cxnLst>
    <dgm:cxn modelId="{18B3D906-C06A-4A08-8018-FE34D2959751}" srcId="{0DB3C4BF-B60C-46DF-BACA-C40ECBF83DD9}" destId="{A7AC8351-D3BA-4132-8B60-EB18AD79EE77}" srcOrd="1" destOrd="0" parTransId="{9A158033-FB68-4BC4-BB9D-6070A1A54622}" sibTransId="{4B7F4EF4-D97C-41ED-84BB-2F86E3E87E74}"/>
    <dgm:cxn modelId="{E2E8675E-2064-4E76-83DD-1278A5494E91}" type="presOf" srcId="{A7AC8351-D3BA-4132-8B60-EB18AD79EE77}" destId="{2435B205-7DBE-4F44-9C64-191F8352C8A6}" srcOrd="0" destOrd="0" presId="urn:microsoft.com/office/officeart/2018/2/layout/IconLabelList"/>
    <dgm:cxn modelId="{C1C7917B-AA85-4F27-9834-696D5ADF6C08}" type="presOf" srcId="{39791B30-59CB-488F-8967-515DBE0F5C7B}" destId="{0B5F9DA0-21B7-4E7D-BCCD-9E484F4FDD8C}" srcOrd="0" destOrd="0" presId="urn:microsoft.com/office/officeart/2018/2/layout/IconLabelList"/>
    <dgm:cxn modelId="{F86C2988-271A-4232-A873-652071EE5DCA}" srcId="{0DB3C4BF-B60C-46DF-BACA-C40ECBF83DD9}" destId="{AA430E0D-FE3F-4312-9E2A-DB9BF63AC7C6}" srcOrd="3" destOrd="0" parTransId="{7792E9CD-ADDF-43C0-94D9-561302F547D0}" sibTransId="{2EE6D39E-AE66-468F-BFA6-0368E3802A78}"/>
    <dgm:cxn modelId="{1430D48B-4EDA-4A58-BFB0-F0CE6E6BD7E0}" type="presOf" srcId="{538DC10C-D11B-434C-B812-533C083DEED5}" destId="{77A8A8BC-4A96-4F34-9706-88C7FEB59772}" srcOrd="0" destOrd="0" presId="urn:microsoft.com/office/officeart/2018/2/layout/IconLabelList"/>
    <dgm:cxn modelId="{1E8965AA-31F7-4BB2-BD53-114D5F991490}" type="presOf" srcId="{F1280C2B-B828-4EC3-9548-85C47CB02B26}" destId="{5775E8C0-7C08-437E-BE89-8FC4FBF0CC26}" srcOrd="0" destOrd="0" presId="urn:microsoft.com/office/officeart/2018/2/layout/IconLabelList"/>
    <dgm:cxn modelId="{9BCBC5C7-D6F8-455E-A9D7-40176ED3D213}" type="presOf" srcId="{0DB3C4BF-B60C-46DF-BACA-C40ECBF83DD9}" destId="{D70BBB98-FFCD-492D-BCDC-EF3EA10E106E}" srcOrd="0" destOrd="0" presId="urn:microsoft.com/office/officeart/2018/2/layout/IconLabelList"/>
    <dgm:cxn modelId="{92D1B8D9-45A3-4B3A-9459-52FED9A1723D}" srcId="{0DB3C4BF-B60C-46DF-BACA-C40ECBF83DD9}" destId="{39791B30-59CB-488F-8967-515DBE0F5C7B}" srcOrd="0" destOrd="0" parTransId="{A68ED0E2-7B22-4ADD-A8CB-BD9B50B3862E}" sibTransId="{15B498D8-E71E-4BC2-825C-5C7DEBC48D61}"/>
    <dgm:cxn modelId="{B2CBEAE7-492F-4EF5-88F1-5B045965AF2E}" srcId="{0DB3C4BF-B60C-46DF-BACA-C40ECBF83DD9}" destId="{F1280C2B-B828-4EC3-9548-85C47CB02B26}" srcOrd="4" destOrd="0" parTransId="{307FD8A5-3EEB-4F65-AA11-01169FF94109}" sibTransId="{88C329E2-7222-494A-BA5E-D4F998572C3D}"/>
    <dgm:cxn modelId="{2A109CE8-2A4A-4D7A-9410-ABD97FD0D27B}" type="presOf" srcId="{AA430E0D-FE3F-4312-9E2A-DB9BF63AC7C6}" destId="{66FF2E2A-159A-466B-B54E-52E039651C19}" srcOrd="0" destOrd="0" presId="urn:microsoft.com/office/officeart/2018/2/layout/IconLabelList"/>
    <dgm:cxn modelId="{6D9A24EB-F1DD-475B-8043-0F92DD462B5D}" srcId="{0DB3C4BF-B60C-46DF-BACA-C40ECBF83DD9}" destId="{538DC10C-D11B-434C-B812-533C083DEED5}" srcOrd="2" destOrd="0" parTransId="{DB121285-983C-49FA-B9C2-0F898679139A}" sibTransId="{2294B4F3-3071-42F1-88E6-95085D4060CD}"/>
    <dgm:cxn modelId="{28C6700A-D8AE-4F09-9734-8C2EA937A799}" type="presParOf" srcId="{D70BBB98-FFCD-492D-BCDC-EF3EA10E106E}" destId="{EB7CAA22-40D5-403C-ABAD-95EE4190C723}" srcOrd="0" destOrd="0" presId="urn:microsoft.com/office/officeart/2018/2/layout/IconLabelList"/>
    <dgm:cxn modelId="{8E90475D-9146-48C1-A92A-BCA78700AA01}" type="presParOf" srcId="{EB7CAA22-40D5-403C-ABAD-95EE4190C723}" destId="{C05E8CBA-4715-4099-A0EB-079CC0E55A6B}" srcOrd="0" destOrd="0" presId="urn:microsoft.com/office/officeart/2018/2/layout/IconLabelList"/>
    <dgm:cxn modelId="{68543E18-E941-4E4B-BE57-DEA9935D27DF}" type="presParOf" srcId="{EB7CAA22-40D5-403C-ABAD-95EE4190C723}" destId="{BE17DE88-1E99-492B-A2CD-A82DF4BCE9DC}" srcOrd="1" destOrd="0" presId="urn:microsoft.com/office/officeart/2018/2/layout/IconLabelList"/>
    <dgm:cxn modelId="{6BE2A018-44E7-4E1A-95A0-F029843AD35F}" type="presParOf" srcId="{EB7CAA22-40D5-403C-ABAD-95EE4190C723}" destId="{0B5F9DA0-21B7-4E7D-BCCD-9E484F4FDD8C}" srcOrd="2" destOrd="0" presId="urn:microsoft.com/office/officeart/2018/2/layout/IconLabelList"/>
    <dgm:cxn modelId="{A5F8DFBE-C585-4292-8BDD-F91092DFC8EC}" type="presParOf" srcId="{D70BBB98-FFCD-492D-BCDC-EF3EA10E106E}" destId="{CE6255CB-B68E-4A06-9428-DA7C9F798F32}" srcOrd="1" destOrd="0" presId="urn:microsoft.com/office/officeart/2018/2/layout/IconLabelList"/>
    <dgm:cxn modelId="{585A2204-0575-4C6D-BF17-A4D5272EDD35}" type="presParOf" srcId="{D70BBB98-FFCD-492D-BCDC-EF3EA10E106E}" destId="{8859C464-7DF7-4359-9492-809FC52964D5}" srcOrd="2" destOrd="0" presId="urn:microsoft.com/office/officeart/2018/2/layout/IconLabelList"/>
    <dgm:cxn modelId="{9A45273B-CDF7-4BE8-B08A-DA2A8165D676}" type="presParOf" srcId="{8859C464-7DF7-4359-9492-809FC52964D5}" destId="{B129FB83-027C-45FE-8B57-2426E281D0AD}" srcOrd="0" destOrd="0" presId="urn:microsoft.com/office/officeart/2018/2/layout/IconLabelList"/>
    <dgm:cxn modelId="{BAC3FBB1-A64A-4DE6-AD0D-ECD8488C7DE0}" type="presParOf" srcId="{8859C464-7DF7-4359-9492-809FC52964D5}" destId="{A351EFC1-1248-46A2-941C-14BFE84ED7E9}" srcOrd="1" destOrd="0" presId="urn:microsoft.com/office/officeart/2018/2/layout/IconLabelList"/>
    <dgm:cxn modelId="{A5A26AA0-B793-42B1-8DF1-11CF101E9B26}" type="presParOf" srcId="{8859C464-7DF7-4359-9492-809FC52964D5}" destId="{2435B205-7DBE-4F44-9C64-191F8352C8A6}" srcOrd="2" destOrd="0" presId="urn:microsoft.com/office/officeart/2018/2/layout/IconLabelList"/>
    <dgm:cxn modelId="{754FCF60-EC2D-4444-A2EE-4B74259BB136}" type="presParOf" srcId="{D70BBB98-FFCD-492D-BCDC-EF3EA10E106E}" destId="{6BE194B5-7295-42EB-85EE-46A437114F31}" srcOrd="3" destOrd="0" presId="urn:microsoft.com/office/officeart/2018/2/layout/IconLabelList"/>
    <dgm:cxn modelId="{A4ABC030-6DF9-456B-A170-E050E6E4E130}" type="presParOf" srcId="{D70BBB98-FFCD-492D-BCDC-EF3EA10E106E}" destId="{87962B83-4407-4629-ABF5-C5DFD19BCE2C}" srcOrd="4" destOrd="0" presId="urn:microsoft.com/office/officeart/2018/2/layout/IconLabelList"/>
    <dgm:cxn modelId="{EE1FFE0C-996E-4D09-9D13-8F25F487C1AC}" type="presParOf" srcId="{87962B83-4407-4629-ABF5-C5DFD19BCE2C}" destId="{855E5F77-56B9-43C5-A336-239F2C64B827}" srcOrd="0" destOrd="0" presId="urn:microsoft.com/office/officeart/2018/2/layout/IconLabelList"/>
    <dgm:cxn modelId="{2890DE50-D788-415E-8872-43AD08E2CDE3}" type="presParOf" srcId="{87962B83-4407-4629-ABF5-C5DFD19BCE2C}" destId="{C5F99C0B-326C-4D5B-B07B-487423E8EAB7}" srcOrd="1" destOrd="0" presId="urn:microsoft.com/office/officeart/2018/2/layout/IconLabelList"/>
    <dgm:cxn modelId="{AAB157B9-C7D2-4B51-BEFD-136B298D0115}" type="presParOf" srcId="{87962B83-4407-4629-ABF5-C5DFD19BCE2C}" destId="{77A8A8BC-4A96-4F34-9706-88C7FEB59772}" srcOrd="2" destOrd="0" presId="urn:microsoft.com/office/officeart/2018/2/layout/IconLabelList"/>
    <dgm:cxn modelId="{6259E266-2357-4FCA-8473-15C84C59904C}" type="presParOf" srcId="{D70BBB98-FFCD-492D-BCDC-EF3EA10E106E}" destId="{8355156D-C7DB-4B13-88E4-EECA33AB97FF}" srcOrd="5" destOrd="0" presId="urn:microsoft.com/office/officeart/2018/2/layout/IconLabelList"/>
    <dgm:cxn modelId="{D9DA1A75-9A62-4A1C-B27A-E0DB4D0612CD}" type="presParOf" srcId="{D70BBB98-FFCD-492D-BCDC-EF3EA10E106E}" destId="{7CD9C6F4-0269-482D-BBD5-5F0E7D161307}" srcOrd="6" destOrd="0" presId="urn:microsoft.com/office/officeart/2018/2/layout/IconLabelList"/>
    <dgm:cxn modelId="{FE719997-7D97-4CDD-B35B-B618BC66F992}" type="presParOf" srcId="{7CD9C6F4-0269-482D-BBD5-5F0E7D161307}" destId="{537823FE-69DA-4156-A875-CE292729CA2F}" srcOrd="0" destOrd="0" presId="urn:microsoft.com/office/officeart/2018/2/layout/IconLabelList"/>
    <dgm:cxn modelId="{D5A95532-5825-4F9C-AA9C-059019739995}" type="presParOf" srcId="{7CD9C6F4-0269-482D-BBD5-5F0E7D161307}" destId="{E3725E8E-9FC9-4B14-AD03-A195390052D2}" srcOrd="1" destOrd="0" presId="urn:microsoft.com/office/officeart/2018/2/layout/IconLabelList"/>
    <dgm:cxn modelId="{35BEA451-C336-4172-9F64-B6508E891348}" type="presParOf" srcId="{7CD9C6F4-0269-482D-BBD5-5F0E7D161307}" destId="{66FF2E2A-159A-466B-B54E-52E039651C19}" srcOrd="2" destOrd="0" presId="urn:microsoft.com/office/officeart/2018/2/layout/IconLabelList"/>
    <dgm:cxn modelId="{1D5542CC-5CD6-4830-B36D-8D6637F22061}" type="presParOf" srcId="{D70BBB98-FFCD-492D-BCDC-EF3EA10E106E}" destId="{D22F35A5-4A01-4098-B51A-2FEA5DD66D84}" srcOrd="7" destOrd="0" presId="urn:microsoft.com/office/officeart/2018/2/layout/IconLabelList"/>
    <dgm:cxn modelId="{75AD6EBF-FE28-4D23-A856-55C48C19AB5C}" type="presParOf" srcId="{D70BBB98-FFCD-492D-BCDC-EF3EA10E106E}" destId="{15212A10-3DA4-4F3F-99D0-03EA107ED73C}" srcOrd="8" destOrd="0" presId="urn:microsoft.com/office/officeart/2018/2/layout/IconLabelList"/>
    <dgm:cxn modelId="{14253280-F0E2-4E32-AFF9-F710EF335DB7}" type="presParOf" srcId="{15212A10-3DA4-4F3F-99D0-03EA107ED73C}" destId="{D9F7BF31-7C06-47F9-A220-19ABAE0C4793}" srcOrd="0" destOrd="0" presId="urn:microsoft.com/office/officeart/2018/2/layout/IconLabelList"/>
    <dgm:cxn modelId="{9CBAAC02-4578-4CEF-BFE7-5E205604D216}" type="presParOf" srcId="{15212A10-3DA4-4F3F-99D0-03EA107ED73C}" destId="{ABB4B747-DE60-4282-BF7E-4C20714BD9AC}" srcOrd="1" destOrd="0" presId="urn:microsoft.com/office/officeart/2018/2/layout/IconLabelList"/>
    <dgm:cxn modelId="{9C5AEAED-767B-45D0-A7F9-A4FCD958128E}" type="presParOf" srcId="{15212A10-3DA4-4F3F-99D0-03EA107ED73C}" destId="{5775E8C0-7C08-437E-BE89-8FC4FBF0CC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069610-1FD8-4780-9799-DA24AB9FF572}"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IN"/>
        </a:p>
      </dgm:t>
    </dgm:pt>
    <dgm:pt modelId="{8D0EC780-E331-4490-8736-22DDDAA86CDE}">
      <dgm:prSet phldrT="[Text]"/>
      <dgm:spPr/>
      <dgm:t>
        <a:bodyPr/>
        <a:lstStyle/>
        <a:p>
          <a:r>
            <a:rPr lang="en-US" dirty="0"/>
            <a:t>Andrew Fleming</a:t>
          </a:r>
          <a:endParaRPr lang="en-IN" dirty="0"/>
        </a:p>
      </dgm:t>
    </dgm:pt>
    <dgm:pt modelId="{FEEE2608-A886-4A19-8848-3A85D503842C}" type="parTrans" cxnId="{D259B24E-64D0-4F38-9FA5-21A4A1E3CF7C}">
      <dgm:prSet/>
      <dgm:spPr/>
      <dgm:t>
        <a:bodyPr/>
        <a:lstStyle/>
        <a:p>
          <a:endParaRPr lang="en-IN"/>
        </a:p>
      </dgm:t>
    </dgm:pt>
    <dgm:pt modelId="{3997A7DA-059B-4C02-8A41-F9BEAF96B4A1}" type="sibTrans" cxnId="{D259B24E-64D0-4F38-9FA5-21A4A1E3CF7C}">
      <dgm:prSet/>
      <dgm:spPr/>
      <dgm:t>
        <a:bodyPr/>
        <a:lstStyle/>
        <a:p>
          <a:endParaRPr lang="en-IN"/>
        </a:p>
      </dgm:t>
    </dgm:pt>
    <dgm:pt modelId="{807921F7-C32E-412D-B4FA-E1FF9C88D97F}">
      <dgm:prSet phldrT="[Text]"/>
      <dgm:spPr/>
      <dgm:t>
        <a:bodyPr/>
        <a:lstStyle/>
        <a:p>
          <a:r>
            <a:rPr lang="en-US"/>
            <a:t>Marcus Rompton</a:t>
          </a:r>
          <a:endParaRPr lang="en-IN"/>
        </a:p>
      </dgm:t>
    </dgm:pt>
    <dgm:pt modelId="{89EDEDE9-CC6F-4E56-BFB0-795CBCBAF43E}" type="parTrans" cxnId="{EFDECF13-838A-4295-ACF5-5E0BCDBA1F19}">
      <dgm:prSet/>
      <dgm:spPr/>
      <dgm:t>
        <a:bodyPr/>
        <a:lstStyle/>
        <a:p>
          <a:endParaRPr lang="en-IN"/>
        </a:p>
      </dgm:t>
    </dgm:pt>
    <dgm:pt modelId="{AEECD26C-5F3B-4DB4-898B-86971F682C5D}" type="sibTrans" cxnId="{EFDECF13-838A-4295-ACF5-5E0BCDBA1F19}">
      <dgm:prSet/>
      <dgm:spPr/>
      <dgm:t>
        <a:bodyPr/>
        <a:lstStyle/>
        <a:p>
          <a:endParaRPr lang="en-IN"/>
        </a:p>
      </dgm:t>
    </dgm:pt>
    <dgm:pt modelId="{A95D668B-9B69-47DF-8D7F-26E4D2A05586}">
      <dgm:prSet phldrT="[Text]"/>
      <dgm:spPr/>
      <dgm:t>
        <a:bodyPr/>
        <a:lstStyle/>
        <a:p>
          <a:r>
            <a:rPr lang="en-US" dirty="0"/>
            <a:t>Nirmal Sharma</a:t>
          </a:r>
          <a:endParaRPr lang="en-IN" dirty="0"/>
        </a:p>
      </dgm:t>
    </dgm:pt>
    <dgm:pt modelId="{3E130E18-8225-4A3B-81AE-690AB2766A46}" type="parTrans" cxnId="{8AF68361-E3A0-4185-B423-349648481721}">
      <dgm:prSet/>
      <dgm:spPr/>
      <dgm:t>
        <a:bodyPr/>
        <a:lstStyle/>
        <a:p>
          <a:endParaRPr lang="en-IN"/>
        </a:p>
      </dgm:t>
    </dgm:pt>
    <dgm:pt modelId="{4E19E63D-2303-4C46-927E-9E427A5693F2}" type="sibTrans" cxnId="{8AF68361-E3A0-4185-B423-349648481721}">
      <dgm:prSet/>
      <dgm:spPr/>
      <dgm:t>
        <a:bodyPr/>
        <a:lstStyle/>
        <a:p>
          <a:endParaRPr lang="en-IN"/>
        </a:p>
      </dgm:t>
    </dgm:pt>
    <dgm:pt modelId="{CFBEC912-5562-4303-BD2C-6158A6188611}" type="pres">
      <dgm:prSet presAssocID="{24069610-1FD8-4780-9799-DA24AB9FF572}" presName="hierChild1" presStyleCnt="0">
        <dgm:presLayoutVars>
          <dgm:chPref val="1"/>
          <dgm:dir/>
          <dgm:animOne val="branch"/>
          <dgm:animLvl val="lvl"/>
          <dgm:resizeHandles/>
        </dgm:presLayoutVars>
      </dgm:prSet>
      <dgm:spPr/>
    </dgm:pt>
    <dgm:pt modelId="{B6EA024C-26DE-4600-A5CC-EE78EF089017}" type="pres">
      <dgm:prSet presAssocID="{8D0EC780-E331-4490-8736-22DDDAA86CDE}" presName="hierRoot1" presStyleCnt="0"/>
      <dgm:spPr/>
    </dgm:pt>
    <dgm:pt modelId="{5B655DAA-36FC-4F20-BF79-5D59CB6F1B06}" type="pres">
      <dgm:prSet presAssocID="{8D0EC780-E331-4490-8736-22DDDAA86CDE}" presName="composite" presStyleCnt="0"/>
      <dgm:spPr/>
    </dgm:pt>
    <dgm:pt modelId="{7AA4D9E3-F87D-48A9-B219-B2CBC829ADF2}" type="pres">
      <dgm:prSet presAssocID="{8D0EC780-E331-4490-8736-22DDDAA86CDE}" presName="background" presStyleLbl="node0" presStyleIdx="0" presStyleCnt="3"/>
      <dgm:spPr/>
    </dgm:pt>
    <dgm:pt modelId="{404DA42D-0280-40CC-9C03-8C910339105C}" type="pres">
      <dgm:prSet presAssocID="{8D0EC780-E331-4490-8736-22DDDAA86CDE}" presName="text" presStyleLbl="fgAcc0" presStyleIdx="0" presStyleCnt="3">
        <dgm:presLayoutVars>
          <dgm:chPref val="3"/>
        </dgm:presLayoutVars>
      </dgm:prSet>
      <dgm:spPr/>
    </dgm:pt>
    <dgm:pt modelId="{BA839138-77B6-48F0-9F56-68C071F96126}" type="pres">
      <dgm:prSet presAssocID="{8D0EC780-E331-4490-8736-22DDDAA86CDE}" presName="hierChild2" presStyleCnt="0"/>
      <dgm:spPr/>
    </dgm:pt>
    <dgm:pt modelId="{AEA2F411-DBCE-4B92-AA6A-959816B1FFFA}" type="pres">
      <dgm:prSet presAssocID="{807921F7-C32E-412D-B4FA-E1FF9C88D97F}" presName="hierRoot1" presStyleCnt="0"/>
      <dgm:spPr/>
    </dgm:pt>
    <dgm:pt modelId="{E3A6FA08-8A0D-4BCF-901E-AC33DEC9711C}" type="pres">
      <dgm:prSet presAssocID="{807921F7-C32E-412D-B4FA-E1FF9C88D97F}" presName="composite" presStyleCnt="0"/>
      <dgm:spPr/>
    </dgm:pt>
    <dgm:pt modelId="{03FF6270-622B-4B16-8C68-33A9ECA22151}" type="pres">
      <dgm:prSet presAssocID="{807921F7-C32E-412D-B4FA-E1FF9C88D97F}" presName="background" presStyleLbl="node0" presStyleIdx="1" presStyleCnt="3"/>
      <dgm:spPr/>
    </dgm:pt>
    <dgm:pt modelId="{D5457F4A-DEAC-4661-BFA8-C02A256B2EB2}" type="pres">
      <dgm:prSet presAssocID="{807921F7-C32E-412D-B4FA-E1FF9C88D97F}" presName="text" presStyleLbl="fgAcc0" presStyleIdx="1" presStyleCnt="3">
        <dgm:presLayoutVars>
          <dgm:chPref val="3"/>
        </dgm:presLayoutVars>
      </dgm:prSet>
      <dgm:spPr/>
    </dgm:pt>
    <dgm:pt modelId="{D81938AC-64A8-4672-BC8A-C6DE8C475310}" type="pres">
      <dgm:prSet presAssocID="{807921F7-C32E-412D-B4FA-E1FF9C88D97F}" presName="hierChild2" presStyleCnt="0"/>
      <dgm:spPr/>
    </dgm:pt>
    <dgm:pt modelId="{2FF77288-54C2-490E-A3F6-31B396E0827A}" type="pres">
      <dgm:prSet presAssocID="{A95D668B-9B69-47DF-8D7F-26E4D2A05586}" presName="hierRoot1" presStyleCnt="0"/>
      <dgm:spPr/>
    </dgm:pt>
    <dgm:pt modelId="{597A16A3-4164-42BB-AF79-FE3ECE52E044}" type="pres">
      <dgm:prSet presAssocID="{A95D668B-9B69-47DF-8D7F-26E4D2A05586}" presName="composite" presStyleCnt="0"/>
      <dgm:spPr/>
    </dgm:pt>
    <dgm:pt modelId="{66A216FA-17FC-4572-BDA6-6536D63CE7A6}" type="pres">
      <dgm:prSet presAssocID="{A95D668B-9B69-47DF-8D7F-26E4D2A05586}" presName="background" presStyleLbl="node0" presStyleIdx="2" presStyleCnt="3"/>
      <dgm:spPr/>
    </dgm:pt>
    <dgm:pt modelId="{28E2D2B9-5BB4-4BAB-BA2A-BF7C087EBAAD}" type="pres">
      <dgm:prSet presAssocID="{A95D668B-9B69-47DF-8D7F-26E4D2A05586}" presName="text" presStyleLbl="fgAcc0" presStyleIdx="2" presStyleCnt="3">
        <dgm:presLayoutVars>
          <dgm:chPref val="3"/>
        </dgm:presLayoutVars>
      </dgm:prSet>
      <dgm:spPr/>
    </dgm:pt>
    <dgm:pt modelId="{FF900B8C-F934-4EB2-84FF-20655E0DA502}" type="pres">
      <dgm:prSet presAssocID="{A95D668B-9B69-47DF-8D7F-26E4D2A05586}" presName="hierChild2" presStyleCnt="0"/>
      <dgm:spPr/>
    </dgm:pt>
  </dgm:ptLst>
  <dgm:cxnLst>
    <dgm:cxn modelId="{EFDECF13-838A-4295-ACF5-5E0BCDBA1F19}" srcId="{24069610-1FD8-4780-9799-DA24AB9FF572}" destId="{807921F7-C32E-412D-B4FA-E1FF9C88D97F}" srcOrd="1" destOrd="0" parTransId="{89EDEDE9-CC6F-4E56-BFB0-795CBCBAF43E}" sibTransId="{AEECD26C-5F3B-4DB4-898B-86971F682C5D}"/>
    <dgm:cxn modelId="{779E1A2D-5F9A-4AAD-8C0E-B9B9138FDA1D}" type="presOf" srcId="{A95D668B-9B69-47DF-8D7F-26E4D2A05586}" destId="{28E2D2B9-5BB4-4BAB-BA2A-BF7C087EBAAD}" srcOrd="0" destOrd="0" presId="urn:microsoft.com/office/officeart/2005/8/layout/hierarchy1"/>
    <dgm:cxn modelId="{8AF68361-E3A0-4185-B423-349648481721}" srcId="{24069610-1FD8-4780-9799-DA24AB9FF572}" destId="{A95D668B-9B69-47DF-8D7F-26E4D2A05586}" srcOrd="2" destOrd="0" parTransId="{3E130E18-8225-4A3B-81AE-690AB2766A46}" sibTransId="{4E19E63D-2303-4C46-927E-9E427A5693F2}"/>
    <dgm:cxn modelId="{D259B24E-64D0-4F38-9FA5-21A4A1E3CF7C}" srcId="{24069610-1FD8-4780-9799-DA24AB9FF572}" destId="{8D0EC780-E331-4490-8736-22DDDAA86CDE}" srcOrd="0" destOrd="0" parTransId="{FEEE2608-A886-4A19-8848-3A85D503842C}" sibTransId="{3997A7DA-059B-4C02-8A41-F9BEAF96B4A1}"/>
    <dgm:cxn modelId="{A24D3657-2C1C-480D-8B3B-84B5832C821F}" type="presOf" srcId="{8D0EC780-E331-4490-8736-22DDDAA86CDE}" destId="{404DA42D-0280-40CC-9C03-8C910339105C}" srcOrd="0" destOrd="0" presId="urn:microsoft.com/office/officeart/2005/8/layout/hierarchy1"/>
    <dgm:cxn modelId="{566F15A0-FAE8-4FA3-8F9F-842DEEDCCA06}" type="presOf" srcId="{807921F7-C32E-412D-B4FA-E1FF9C88D97F}" destId="{D5457F4A-DEAC-4661-BFA8-C02A256B2EB2}" srcOrd="0" destOrd="0" presId="urn:microsoft.com/office/officeart/2005/8/layout/hierarchy1"/>
    <dgm:cxn modelId="{95CEEEF4-5BFA-4B79-8423-E7ECD33E4865}" type="presOf" srcId="{24069610-1FD8-4780-9799-DA24AB9FF572}" destId="{CFBEC912-5562-4303-BD2C-6158A6188611}" srcOrd="0" destOrd="0" presId="urn:microsoft.com/office/officeart/2005/8/layout/hierarchy1"/>
    <dgm:cxn modelId="{BE2CE54C-0242-4672-B76D-BF0ADDFA4F3F}" type="presParOf" srcId="{CFBEC912-5562-4303-BD2C-6158A6188611}" destId="{B6EA024C-26DE-4600-A5CC-EE78EF089017}" srcOrd="0" destOrd="0" presId="urn:microsoft.com/office/officeart/2005/8/layout/hierarchy1"/>
    <dgm:cxn modelId="{8C121317-0052-4E9E-AABE-67D80AB43BDE}" type="presParOf" srcId="{B6EA024C-26DE-4600-A5CC-EE78EF089017}" destId="{5B655DAA-36FC-4F20-BF79-5D59CB6F1B06}" srcOrd="0" destOrd="0" presId="urn:microsoft.com/office/officeart/2005/8/layout/hierarchy1"/>
    <dgm:cxn modelId="{B98B65EE-0F64-48E2-9BF7-690BB20660C3}" type="presParOf" srcId="{5B655DAA-36FC-4F20-BF79-5D59CB6F1B06}" destId="{7AA4D9E3-F87D-48A9-B219-B2CBC829ADF2}" srcOrd="0" destOrd="0" presId="urn:microsoft.com/office/officeart/2005/8/layout/hierarchy1"/>
    <dgm:cxn modelId="{AEB71E1C-E05B-480D-81F4-9E923AAA8E03}" type="presParOf" srcId="{5B655DAA-36FC-4F20-BF79-5D59CB6F1B06}" destId="{404DA42D-0280-40CC-9C03-8C910339105C}" srcOrd="1" destOrd="0" presId="urn:microsoft.com/office/officeart/2005/8/layout/hierarchy1"/>
    <dgm:cxn modelId="{37A0CD1D-C8B1-43B2-B9C3-C8CD388656D9}" type="presParOf" srcId="{B6EA024C-26DE-4600-A5CC-EE78EF089017}" destId="{BA839138-77B6-48F0-9F56-68C071F96126}" srcOrd="1" destOrd="0" presId="urn:microsoft.com/office/officeart/2005/8/layout/hierarchy1"/>
    <dgm:cxn modelId="{D0681C41-3FE3-4AE4-B023-B58A12E3AA84}" type="presParOf" srcId="{CFBEC912-5562-4303-BD2C-6158A6188611}" destId="{AEA2F411-DBCE-4B92-AA6A-959816B1FFFA}" srcOrd="1" destOrd="0" presId="urn:microsoft.com/office/officeart/2005/8/layout/hierarchy1"/>
    <dgm:cxn modelId="{6B7B8937-2321-4F67-8044-F1A3B6AD1A55}" type="presParOf" srcId="{AEA2F411-DBCE-4B92-AA6A-959816B1FFFA}" destId="{E3A6FA08-8A0D-4BCF-901E-AC33DEC9711C}" srcOrd="0" destOrd="0" presId="urn:microsoft.com/office/officeart/2005/8/layout/hierarchy1"/>
    <dgm:cxn modelId="{E6E0B9DB-FE3B-40AA-9713-D11F69A0C8AB}" type="presParOf" srcId="{E3A6FA08-8A0D-4BCF-901E-AC33DEC9711C}" destId="{03FF6270-622B-4B16-8C68-33A9ECA22151}" srcOrd="0" destOrd="0" presId="urn:microsoft.com/office/officeart/2005/8/layout/hierarchy1"/>
    <dgm:cxn modelId="{3DB971B7-82BB-4C39-8DCB-DBBDECC56E1A}" type="presParOf" srcId="{E3A6FA08-8A0D-4BCF-901E-AC33DEC9711C}" destId="{D5457F4A-DEAC-4661-BFA8-C02A256B2EB2}" srcOrd="1" destOrd="0" presId="urn:microsoft.com/office/officeart/2005/8/layout/hierarchy1"/>
    <dgm:cxn modelId="{E875E0A2-5FA7-4084-9ECE-55BB8BE71FCD}" type="presParOf" srcId="{AEA2F411-DBCE-4B92-AA6A-959816B1FFFA}" destId="{D81938AC-64A8-4672-BC8A-C6DE8C475310}" srcOrd="1" destOrd="0" presId="urn:microsoft.com/office/officeart/2005/8/layout/hierarchy1"/>
    <dgm:cxn modelId="{EC450238-547C-4CA3-96C4-42A8CA394A88}" type="presParOf" srcId="{CFBEC912-5562-4303-BD2C-6158A6188611}" destId="{2FF77288-54C2-490E-A3F6-31B396E0827A}" srcOrd="2" destOrd="0" presId="urn:microsoft.com/office/officeart/2005/8/layout/hierarchy1"/>
    <dgm:cxn modelId="{52F5162E-E8A4-4D0C-8007-793E9EF282F8}" type="presParOf" srcId="{2FF77288-54C2-490E-A3F6-31B396E0827A}" destId="{597A16A3-4164-42BB-AF79-FE3ECE52E044}" srcOrd="0" destOrd="0" presId="urn:microsoft.com/office/officeart/2005/8/layout/hierarchy1"/>
    <dgm:cxn modelId="{55DF8AE0-328E-400A-8003-241527B19D44}" type="presParOf" srcId="{597A16A3-4164-42BB-AF79-FE3ECE52E044}" destId="{66A216FA-17FC-4572-BDA6-6536D63CE7A6}" srcOrd="0" destOrd="0" presId="urn:microsoft.com/office/officeart/2005/8/layout/hierarchy1"/>
    <dgm:cxn modelId="{194B89B9-4C11-4C1A-AD1E-CCD8F1AF4CE8}" type="presParOf" srcId="{597A16A3-4164-42BB-AF79-FE3ECE52E044}" destId="{28E2D2B9-5BB4-4BAB-BA2A-BF7C087EBAAD}" srcOrd="1" destOrd="0" presId="urn:microsoft.com/office/officeart/2005/8/layout/hierarchy1"/>
    <dgm:cxn modelId="{0014F44C-3813-4132-9846-FAB6F439C06C}" type="presParOf" srcId="{2FF77288-54C2-490E-A3F6-31B396E0827A}" destId="{FF900B8C-F934-4EB2-84FF-20655E0DA5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A84F2-F032-4C11-928F-276FACB6517A}"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C975ACAD-C9F9-44DC-B975-6E059361933C}">
      <dgm:prSet/>
      <dgm:spPr/>
      <dgm:t>
        <a:bodyPr/>
        <a:lstStyle/>
        <a:p>
          <a:r>
            <a:rPr lang="en-IN"/>
            <a:t>January Month has highest posts</a:t>
          </a:r>
          <a:endParaRPr lang="en-US"/>
        </a:p>
      </dgm:t>
    </dgm:pt>
    <dgm:pt modelId="{5DBAE309-5D83-4D45-A0E8-737960E2B4DB}" type="parTrans" cxnId="{17B6A7AC-19C5-4521-95E4-D42D3B37FA8E}">
      <dgm:prSet/>
      <dgm:spPr/>
      <dgm:t>
        <a:bodyPr/>
        <a:lstStyle/>
        <a:p>
          <a:endParaRPr lang="en-US"/>
        </a:p>
      </dgm:t>
    </dgm:pt>
    <dgm:pt modelId="{93BD290B-A208-4588-9939-A7F5E4C9A2AC}" type="sibTrans" cxnId="{17B6A7AC-19C5-4521-95E4-D42D3B37FA8E}">
      <dgm:prSet/>
      <dgm:spPr/>
      <dgm:t>
        <a:bodyPr/>
        <a:lstStyle/>
        <a:p>
          <a:endParaRPr lang="en-US"/>
        </a:p>
      </dgm:t>
    </dgm:pt>
    <dgm:pt modelId="{E79A0222-3120-4C91-A642-6BDA5756C9C0}">
      <dgm:prSet/>
      <dgm:spPr/>
      <dgm:t>
        <a:bodyPr/>
        <a:lstStyle/>
        <a:p>
          <a:r>
            <a:rPr lang="en-IN"/>
            <a:t>Reaction to Animals posts is 1827</a:t>
          </a:r>
          <a:endParaRPr lang="en-US"/>
        </a:p>
      </dgm:t>
    </dgm:pt>
    <dgm:pt modelId="{10B7EFE1-5324-4027-8EBB-F47DCD2D1994}" type="parTrans" cxnId="{53524586-F0BD-4D24-9B27-7C5515204E7A}">
      <dgm:prSet/>
      <dgm:spPr/>
      <dgm:t>
        <a:bodyPr/>
        <a:lstStyle/>
        <a:p>
          <a:endParaRPr lang="en-US"/>
        </a:p>
      </dgm:t>
    </dgm:pt>
    <dgm:pt modelId="{A4EE85B8-CB2E-4418-AB89-3F4496613C35}" type="sibTrans" cxnId="{53524586-F0BD-4D24-9B27-7C5515204E7A}">
      <dgm:prSet/>
      <dgm:spPr/>
      <dgm:t>
        <a:bodyPr/>
        <a:lstStyle/>
        <a:p>
          <a:endParaRPr lang="en-US"/>
        </a:p>
      </dgm:t>
    </dgm:pt>
    <dgm:pt modelId="{B289D131-9729-40AC-9C84-544C04FD2163}" type="pres">
      <dgm:prSet presAssocID="{858A84F2-F032-4C11-928F-276FACB6517A}" presName="root" presStyleCnt="0">
        <dgm:presLayoutVars>
          <dgm:dir/>
          <dgm:resizeHandles val="exact"/>
        </dgm:presLayoutVars>
      </dgm:prSet>
      <dgm:spPr/>
    </dgm:pt>
    <dgm:pt modelId="{AE412290-962C-4C77-848F-0C8718DAD648}" type="pres">
      <dgm:prSet presAssocID="{C975ACAD-C9F9-44DC-B975-6E059361933C}" presName="compNode" presStyleCnt="0"/>
      <dgm:spPr/>
    </dgm:pt>
    <dgm:pt modelId="{B11AC0B6-7D04-4E84-9BBD-EABB70714DE3}" type="pres">
      <dgm:prSet presAssocID="{C975ACAD-C9F9-44DC-B975-6E05936193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BD9EFBCE-8AD3-4BE2-AD93-B06867A3D276}" type="pres">
      <dgm:prSet presAssocID="{C975ACAD-C9F9-44DC-B975-6E059361933C}" presName="spaceRect" presStyleCnt="0"/>
      <dgm:spPr/>
    </dgm:pt>
    <dgm:pt modelId="{70D6B6E0-218C-4457-8DED-970B31F6A8F1}" type="pres">
      <dgm:prSet presAssocID="{C975ACAD-C9F9-44DC-B975-6E059361933C}" presName="textRect" presStyleLbl="revTx" presStyleIdx="0" presStyleCnt="2">
        <dgm:presLayoutVars>
          <dgm:chMax val="1"/>
          <dgm:chPref val="1"/>
        </dgm:presLayoutVars>
      </dgm:prSet>
      <dgm:spPr/>
    </dgm:pt>
    <dgm:pt modelId="{C3A30656-7182-4EDC-B4CF-C734D62F9A0A}" type="pres">
      <dgm:prSet presAssocID="{93BD290B-A208-4588-9939-A7F5E4C9A2AC}" presName="sibTrans" presStyleCnt="0"/>
      <dgm:spPr/>
    </dgm:pt>
    <dgm:pt modelId="{12B7B6E7-253D-462B-8465-9E18DD8B2B5B}" type="pres">
      <dgm:prSet presAssocID="{E79A0222-3120-4C91-A642-6BDA5756C9C0}" presName="compNode" presStyleCnt="0"/>
      <dgm:spPr/>
    </dgm:pt>
    <dgm:pt modelId="{324A3D85-A389-47FE-AC78-9EF1A75309CE}" type="pres">
      <dgm:prSet presAssocID="{E79A0222-3120-4C91-A642-6BDA5756C9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bbit"/>
        </a:ext>
      </dgm:extLst>
    </dgm:pt>
    <dgm:pt modelId="{D7868831-A647-4333-BD10-A96476346A1E}" type="pres">
      <dgm:prSet presAssocID="{E79A0222-3120-4C91-A642-6BDA5756C9C0}" presName="spaceRect" presStyleCnt="0"/>
      <dgm:spPr/>
    </dgm:pt>
    <dgm:pt modelId="{D7563C14-8125-4551-928F-ACBD4DE2D6FB}" type="pres">
      <dgm:prSet presAssocID="{E79A0222-3120-4C91-A642-6BDA5756C9C0}" presName="textRect" presStyleLbl="revTx" presStyleIdx="1" presStyleCnt="2">
        <dgm:presLayoutVars>
          <dgm:chMax val="1"/>
          <dgm:chPref val="1"/>
        </dgm:presLayoutVars>
      </dgm:prSet>
      <dgm:spPr/>
    </dgm:pt>
  </dgm:ptLst>
  <dgm:cxnLst>
    <dgm:cxn modelId="{53524586-F0BD-4D24-9B27-7C5515204E7A}" srcId="{858A84F2-F032-4C11-928F-276FACB6517A}" destId="{E79A0222-3120-4C91-A642-6BDA5756C9C0}" srcOrd="1" destOrd="0" parTransId="{10B7EFE1-5324-4027-8EBB-F47DCD2D1994}" sibTransId="{A4EE85B8-CB2E-4418-AB89-3F4496613C35}"/>
    <dgm:cxn modelId="{95546F8D-9584-4064-BE2A-D0933C0C5F7F}" type="presOf" srcId="{C975ACAD-C9F9-44DC-B975-6E059361933C}" destId="{70D6B6E0-218C-4457-8DED-970B31F6A8F1}" srcOrd="0" destOrd="0" presId="urn:microsoft.com/office/officeart/2018/2/layout/IconLabelList"/>
    <dgm:cxn modelId="{17B6A7AC-19C5-4521-95E4-D42D3B37FA8E}" srcId="{858A84F2-F032-4C11-928F-276FACB6517A}" destId="{C975ACAD-C9F9-44DC-B975-6E059361933C}" srcOrd="0" destOrd="0" parTransId="{5DBAE309-5D83-4D45-A0E8-737960E2B4DB}" sibTransId="{93BD290B-A208-4588-9939-A7F5E4C9A2AC}"/>
    <dgm:cxn modelId="{420F79C4-0838-4D5A-98A4-4D13AF864FC6}" type="presOf" srcId="{E79A0222-3120-4C91-A642-6BDA5756C9C0}" destId="{D7563C14-8125-4551-928F-ACBD4DE2D6FB}" srcOrd="0" destOrd="0" presId="urn:microsoft.com/office/officeart/2018/2/layout/IconLabelList"/>
    <dgm:cxn modelId="{AF6EDBCD-C8FC-4458-9A03-A956A93823BF}" type="presOf" srcId="{858A84F2-F032-4C11-928F-276FACB6517A}" destId="{B289D131-9729-40AC-9C84-544C04FD2163}" srcOrd="0" destOrd="0" presId="urn:microsoft.com/office/officeart/2018/2/layout/IconLabelList"/>
    <dgm:cxn modelId="{DAA10224-0281-4763-B973-C7B0A8C2295A}" type="presParOf" srcId="{B289D131-9729-40AC-9C84-544C04FD2163}" destId="{AE412290-962C-4C77-848F-0C8718DAD648}" srcOrd="0" destOrd="0" presId="urn:microsoft.com/office/officeart/2018/2/layout/IconLabelList"/>
    <dgm:cxn modelId="{37AEC57E-1030-4705-B6AF-9E545BB15407}" type="presParOf" srcId="{AE412290-962C-4C77-848F-0C8718DAD648}" destId="{B11AC0B6-7D04-4E84-9BBD-EABB70714DE3}" srcOrd="0" destOrd="0" presId="urn:microsoft.com/office/officeart/2018/2/layout/IconLabelList"/>
    <dgm:cxn modelId="{666DB129-CB96-4B84-A032-78BFCCA70982}" type="presParOf" srcId="{AE412290-962C-4C77-848F-0C8718DAD648}" destId="{BD9EFBCE-8AD3-4BE2-AD93-B06867A3D276}" srcOrd="1" destOrd="0" presId="urn:microsoft.com/office/officeart/2018/2/layout/IconLabelList"/>
    <dgm:cxn modelId="{8BC71380-784A-41C1-8782-042CB4CAB7C3}" type="presParOf" srcId="{AE412290-962C-4C77-848F-0C8718DAD648}" destId="{70D6B6E0-218C-4457-8DED-970B31F6A8F1}" srcOrd="2" destOrd="0" presId="urn:microsoft.com/office/officeart/2018/2/layout/IconLabelList"/>
    <dgm:cxn modelId="{420AADA9-E33B-4C63-913F-D7B6ADF8661F}" type="presParOf" srcId="{B289D131-9729-40AC-9C84-544C04FD2163}" destId="{C3A30656-7182-4EDC-B4CF-C734D62F9A0A}" srcOrd="1" destOrd="0" presId="urn:microsoft.com/office/officeart/2018/2/layout/IconLabelList"/>
    <dgm:cxn modelId="{F9F3FBA3-8E27-47A6-BD50-BCB62E97B117}" type="presParOf" srcId="{B289D131-9729-40AC-9C84-544C04FD2163}" destId="{12B7B6E7-253D-462B-8465-9E18DD8B2B5B}" srcOrd="2" destOrd="0" presId="urn:microsoft.com/office/officeart/2018/2/layout/IconLabelList"/>
    <dgm:cxn modelId="{C3BECDDA-B685-4348-A2C6-4DD4192F5083}" type="presParOf" srcId="{12B7B6E7-253D-462B-8465-9E18DD8B2B5B}" destId="{324A3D85-A389-47FE-AC78-9EF1A75309CE}" srcOrd="0" destOrd="0" presId="urn:microsoft.com/office/officeart/2018/2/layout/IconLabelList"/>
    <dgm:cxn modelId="{DC103612-3BFB-466F-9546-B794B9BDC1B0}" type="presParOf" srcId="{12B7B6E7-253D-462B-8465-9E18DD8B2B5B}" destId="{D7868831-A647-4333-BD10-A96476346A1E}" srcOrd="1" destOrd="0" presId="urn:microsoft.com/office/officeart/2018/2/layout/IconLabelList"/>
    <dgm:cxn modelId="{07EB5843-C23F-400C-81DA-1C3BB00DEA4C}" type="presParOf" srcId="{12B7B6E7-253D-462B-8465-9E18DD8B2B5B}" destId="{D7563C14-8125-4551-928F-ACBD4DE2D6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E8CBA-4715-4099-A0EB-079CC0E55A6B}">
      <dsp:nvSpPr>
        <dsp:cNvPr id="0" name=""/>
        <dsp:cNvSpPr/>
      </dsp:nvSpPr>
      <dsp:spPr>
        <a:xfrm>
          <a:off x="622800" y="88541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F9DA0-21B7-4E7D-BCCD-9E484F4FDD8C}">
      <dsp:nvSpPr>
        <dsp:cNvPr id="0" name=""/>
        <dsp:cNvSpPr/>
      </dsp:nvSpPr>
      <dsp:spPr>
        <a:xfrm>
          <a:off x="127800" y="19655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Project Recap</a:t>
          </a:r>
        </a:p>
      </dsp:txBody>
      <dsp:txXfrm>
        <a:off x="127800" y="1965543"/>
        <a:ext cx="1800000" cy="720000"/>
      </dsp:txXfrm>
    </dsp:sp>
    <dsp:sp modelId="{B129FB83-027C-45FE-8B57-2426E281D0AD}">
      <dsp:nvSpPr>
        <dsp:cNvPr id="0" name=""/>
        <dsp:cNvSpPr/>
      </dsp:nvSpPr>
      <dsp:spPr>
        <a:xfrm>
          <a:off x="2737800" y="88541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35B205-7DBE-4F44-9C64-191F8352C8A6}">
      <dsp:nvSpPr>
        <dsp:cNvPr id="0" name=""/>
        <dsp:cNvSpPr/>
      </dsp:nvSpPr>
      <dsp:spPr>
        <a:xfrm>
          <a:off x="2242800" y="19655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Problem</a:t>
          </a:r>
        </a:p>
      </dsp:txBody>
      <dsp:txXfrm>
        <a:off x="2242800" y="1965543"/>
        <a:ext cx="1800000" cy="720000"/>
      </dsp:txXfrm>
    </dsp:sp>
    <dsp:sp modelId="{855E5F77-56B9-43C5-A336-239F2C64B827}">
      <dsp:nvSpPr>
        <dsp:cNvPr id="0" name=""/>
        <dsp:cNvSpPr/>
      </dsp:nvSpPr>
      <dsp:spPr>
        <a:xfrm>
          <a:off x="4852800" y="88541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A8A8BC-4A96-4F34-9706-88C7FEB59772}">
      <dsp:nvSpPr>
        <dsp:cNvPr id="0" name=""/>
        <dsp:cNvSpPr/>
      </dsp:nvSpPr>
      <dsp:spPr>
        <a:xfrm>
          <a:off x="4357800" y="19655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The Analytics Team</a:t>
          </a:r>
        </a:p>
      </dsp:txBody>
      <dsp:txXfrm>
        <a:off x="4357800" y="1965543"/>
        <a:ext cx="1800000" cy="720000"/>
      </dsp:txXfrm>
    </dsp:sp>
    <dsp:sp modelId="{537823FE-69DA-4156-A875-CE292729CA2F}">
      <dsp:nvSpPr>
        <dsp:cNvPr id="0" name=""/>
        <dsp:cNvSpPr/>
      </dsp:nvSpPr>
      <dsp:spPr>
        <a:xfrm>
          <a:off x="6967800" y="88541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F2E2A-159A-466B-B54E-52E039651C19}">
      <dsp:nvSpPr>
        <dsp:cNvPr id="0" name=""/>
        <dsp:cNvSpPr/>
      </dsp:nvSpPr>
      <dsp:spPr>
        <a:xfrm>
          <a:off x="6472800" y="19655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Insight</a:t>
          </a:r>
        </a:p>
      </dsp:txBody>
      <dsp:txXfrm>
        <a:off x="6472800" y="1965543"/>
        <a:ext cx="1800000" cy="720000"/>
      </dsp:txXfrm>
    </dsp:sp>
    <dsp:sp modelId="{D9F7BF31-7C06-47F9-A220-19ABAE0C4793}">
      <dsp:nvSpPr>
        <dsp:cNvPr id="0" name=""/>
        <dsp:cNvSpPr/>
      </dsp:nvSpPr>
      <dsp:spPr>
        <a:xfrm>
          <a:off x="9082800" y="88541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5E8C0-7C08-437E-BE89-8FC4FBF0CC26}">
      <dsp:nvSpPr>
        <dsp:cNvPr id="0" name=""/>
        <dsp:cNvSpPr/>
      </dsp:nvSpPr>
      <dsp:spPr>
        <a:xfrm>
          <a:off x="8587800" y="19655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Summary</a:t>
          </a:r>
        </a:p>
      </dsp:txBody>
      <dsp:txXfrm>
        <a:off x="8587800" y="196554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4D9E3-F87D-48A9-B219-B2CBC829ADF2}">
      <dsp:nvSpPr>
        <dsp:cNvPr id="0" name=""/>
        <dsp:cNvSpPr/>
      </dsp:nvSpPr>
      <dsp:spPr>
        <a:xfrm>
          <a:off x="0" y="944526"/>
          <a:ext cx="2049809" cy="130162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04DA42D-0280-40CC-9C03-8C910339105C}">
      <dsp:nvSpPr>
        <dsp:cNvPr id="0" name=""/>
        <dsp:cNvSpPr/>
      </dsp:nvSpPr>
      <dsp:spPr>
        <a:xfrm>
          <a:off x="227756" y="1160895"/>
          <a:ext cx="2049809" cy="130162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Andrew Fleming</a:t>
          </a:r>
          <a:endParaRPr lang="en-IN" sz="3300" kern="1200" dirty="0"/>
        </a:p>
      </dsp:txBody>
      <dsp:txXfrm>
        <a:off x="265879" y="1199018"/>
        <a:ext cx="1973563" cy="1225383"/>
      </dsp:txXfrm>
    </dsp:sp>
    <dsp:sp modelId="{03FF6270-622B-4B16-8C68-33A9ECA22151}">
      <dsp:nvSpPr>
        <dsp:cNvPr id="0" name=""/>
        <dsp:cNvSpPr/>
      </dsp:nvSpPr>
      <dsp:spPr>
        <a:xfrm>
          <a:off x="2505322" y="944526"/>
          <a:ext cx="2049809" cy="130162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457F4A-DEAC-4661-BFA8-C02A256B2EB2}">
      <dsp:nvSpPr>
        <dsp:cNvPr id="0" name=""/>
        <dsp:cNvSpPr/>
      </dsp:nvSpPr>
      <dsp:spPr>
        <a:xfrm>
          <a:off x="2733079" y="1160895"/>
          <a:ext cx="2049809" cy="130162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Marcus Rompton</a:t>
          </a:r>
          <a:endParaRPr lang="en-IN" sz="3300" kern="1200"/>
        </a:p>
      </dsp:txBody>
      <dsp:txXfrm>
        <a:off x="2771202" y="1199018"/>
        <a:ext cx="1973563" cy="1225383"/>
      </dsp:txXfrm>
    </dsp:sp>
    <dsp:sp modelId="{66A216FA-17FC-4572-BDA6-6536D63CE7A6}">
      <dsp:nvSpPr>
        <dsp:cNvPr id="0" name=""/>
        <dsp:cNvSpPr/>
      </dsp:nvSpPr>
      <dsp:spPr>
        <a:xfrm>
          <a:off x="5010645" y="944526"/>
          <a:ext cx="2049809" cy="130162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E2D2B9-5BB4-4BAB-BA2A-BF7C087EBAAD}">
      <dsp:nvSpPr>
        <dsp:cNvPr id="0" name=""/>
        <dsp:cNvSpPr/>
      </dsp:nvSpPr>
      <dsp:spPr>
        <a:xfrm>
          <a:off x="5238402" y="1160895"/>
          <a:ext cx="2049809" cy="130162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Nirmal Sharma</a:t>
          </a:r>
          <a:endParaRPr lang="en-IN" sz="3300" kern="1200" dirty="0"/>
        </a:p>
      </dsp:txBody>
      <dsp:txXfrm>
        <a:off x="5276525" y="1199018"/>
        <a:ext cx="1973563" cy="1225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AC0B6-7D04-4E84-9BBD-EABB70714DE3}">
      <dsp:nvSpPr>
        <dsp:cNvPr id="0" name=""/>
        <dsp:cNvSpPr/>
      </dsp:nvSpPr>
      <dsp:spPr>
        <a:xfrm>
          <a:off x="1747800" y="21830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D6B6E0-218C-4457-8DED-970B31F6A8F1}">
      <dsp:nvSpPr>
        <dsp:cNvPr id="0" name=""/>
        <dsp:cNvSpPr/>
      </dsp:nvSpPr>
      <dsp:spPr>
        <a:xfrm>
          <a:off x="559800" y="26326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January Month has highest posts</a:t>
          </a:r>
          <a:endParaRPr lang="en-US" sz="2500" kern="1200"/>
        </a:p>
      </dsp:txBody>
      <dsp:txXfrm>
        <a:off x="559800" y="2632662"/>
        <a:ext cx="4320000" cy="720000"/>
      </dsp:txXfrm>
    </dsp:sp>
    <dsp:sp modelId="{324A3D85-A389-47FE-AC78-9EF1A75309CE}">
      <dsp:nvSpPr>
        <dsp:cNvPr id="0" name=""/>
        <dsp:cNvSpPr/>
      </dsp:nvSpPr>
      <dsp:spPr>
        <a:xfrm>
          <a:off x="6823800" y="21830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63C14-8125-4551-928F-ACBD4DE2D6FB}">
      <dsp:nvSpPr>
        <dsp:cNvPr id="0" name=""/>
        <dsp:cNvSpPr/>
      </dsp:nvSpPr>
      <dsp:spPr>
        <a:xfrm>
          <a:off x="5635800" y="26326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Reaction to Animals posts is 1827</a:t>
          </a:r>
          <a:endParaRPr lang="en-US" sz="2500" kern="1200"/>
        </a:p>
      </dsp:txBody>
      <dsp:txXfrm>
        <a:off x="5635800" y="263266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E9239-9EE0-496F-848C-3C11CF47B8C5}" type="datetimeFigureOut">
              <a:rPr lang="en-IN" smtClean="0"/>
              <a:t>04-11-2024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B3795-D08C-4E1A-AFDE-F019A130CA32}" type="slidenum">
              <a:rPr lang="en-IN" smtClean="0"/>
              <a:t>‹#›</a:t>
            </a:fld>
            <a:endParaRPr lang="en-IN"/>
          </a:p>
        </p:txBody>
      </p:sp>
    </p:spTree>
    <p:extLst>
      <p:ext uri="{BB962C8B-B14F-4D97-AF65-F5344CB8AC3E}">
        <p14:creationId xmlns:p14="http://schemas.microsoft.com/office/powerpoint/2010/main" val="705225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4D89-C8B4-0F07-0362-A14F0F13B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869DCC-23CB-64B4-EA0A-46F16D9CE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87D2B-309F-795E-5D24-3F63DA90911F}"/>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5" name="Footer Placeholder 4">
            <a:extLst>
              <a:ext uri="{FF2B5EF4-FFF2-40B4-BE49-F238E27FC236}">
                <a16:creationId xmlns:a16="http://schemas.microsoft.com/office/drawing/2014/main" id="{C3A9F5CA-2DB8-1D43-AD01-8209ADB68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35820-B2EE-78FE-5759-959B1C9B34E8}"/>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199799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1CB9-36E3-E213-3B18-A8F55AD8F4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047C4-E7E1-5347-0539-1E3CB64DF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18726-BABE-6319-FE65-FFAB7FFDDF8D}"/>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5" name="Footer Placeholder 4">
            <a:extLst>
              <a:ext uri="{FF2B5EF4-FFF2-40B4-BE49-F238E27FC236}">
                <a16:creationId xmlns:a16="http://schemas.microsoft.com/office/drawing/2014/main" id="{4DC513A0-69D7-15E9-1CD4-B3CFC58B83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94D24-F1DD-44E4-A245-03B3480AFF43}"/>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419679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D9A43-E89A-4619-6410-1192593C6B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6A7A28-9DD0-A8AC-740A-85248BB1E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E67EF-6761-BA80-044E-FC61B4365D55}"/>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5" name="Footer Placeholder 4">
            <a:extLst>
              <a:ext uri="{FF2B5EF4-FFF2-40B4-BE49-F238E27FC236}">
                <a16:creationId xmlns:a16="http://schemas.microsoft.com/office/drawing/2014/main" id="{720D8565-7693-70EC-839E-F6DAF6E9A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ECFB0-9B2A-A037-7027-583AFDC1B778}"/>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284399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spTree>
    <p:extLst>
      <p:ext uri="{BB962C8B-B14F-4D97-AF65-F5344CB8AC3E}">
        <p14:creationId xmlns:p14="http://schemas.microsoft.com/office/powerpoint/2010/main" val="78867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ab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endParaRPr lang="en-IN"/>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CB17F0A9-E01A-41A8-9E8D-6AE1224081F3}" type="slidenum">
              <a:rPr lang="en-IN" smtClean="0"/>
              <a:t>‹#›</a:t>
            </a:fld>
            <a:endParaRPr lang="en-IN"/>
          </a:p>
        </p:txBody>
      </p:sp>
    </p:spTree>
    <p:extLst>
      <p:ext uri="{BB962C8B-B14F-4D97-AF65-F5344CB8AC3E}">
        <p14:creationId xmlns:p14="http://schemas.microsoft.com/office/powerpoint/2010/main" val="168973305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endParaRPr lang="en-IN"/>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CB17F0A9-E01A-41A8-9E8D-6AE1224081F3}" type="slidenum">
              <a:rPr lang="en-IN" smtClean="0"/>
              <a:t>‹#›</a:t>
            </a:fld>
            <a:endParaRPr lang="en-IN"/>
          </a:p>
        </p:txBody>
      </p:sp>
    </p:spTree>
    <p:extLst>
      <p:ext uri="{BB962C8B-B14F-4D97-AF65-F5344CB8AC3E}">
        <p14:creationId xmlns:p14="http://schemas.microsoft.com/office/powerpoint/2010/main" val="1608295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endParaRPr lang="en-IN"/>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CB17F0A9-E01A-41A8-9E8D-6AE1224081F3}" type="slidenum">
              <a:rPr lang="en-IN" smtClean="0"/>
              <a:t>‹#›</a:t>
            </a:fld>
            <a:endParaRPr lang="en-IN"/>
          </a:p>
        </p:txBody>
      </p:sp>
    </p:spTree>
    <p:extLst>
      <p:ext uri="{BB962C8B-B14F-4D97-AF65-F5344CB8AC3E}">
        <p14:creationId xmlns:p14="http://schemas.microsoft.com/office/powerpoint/2010/main" val="52712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FD9F-45A8-3593-81EA-4B263B9A78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93369-3F61-D263-0234-6DCD02482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FB784-C0B5-2AB5-111C-4378986148E1}"/>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5" name="Footer Placeholder 4">
            <a:extLst>
              <a:ext uri="{FF2B5EF4-FFF2-40B4-BE49-F238E27FC236}">
                <a16:creationId xmlns:a16="http://schemas.microsoft.com/office/drawing/2014/main" id="{2AE915A1-9418-BC36-F501-7E8B932C0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362E2-41C2-A4A7-A68F-D46D6C4E2FBA}"/>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162703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8B7B-473C-98EA-41E8-F210807CF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9CCEBA-EE7C-FE8A-4F5B-B225FC5689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F39271-1EAE-30B4-FB91-B390F41C7ACA}"/>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5" name="Footer Placeholder 4">
            <a:extLst>
              <a:ext uri="{FF2B5EF4-FFF2-40B4-BE49-F238E27FC236}">
                <a16:creationId xmlns:a16="http://schemas.microsoft.com/office/drawing/2014/main" id="{D9B2266A-CA24-461B-2D17-8D0152C61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915B1-76A0-502D-B3F3-2D1BDB8E715F}"/>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401787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12D1-218F-16B8-A830-F32A9F7A7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9BAB6-32A7-CC91-28A3-165ABEBA4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D5AA1-A93A-31A0-D17F-238EC1370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14D42E-D2A3-CF71-FD9F-3DB4EAF46720}"/>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6" name="Footer Placeholder 5">
            <a:extLst>
              <a:ext uri="{FF2B5EF4-FFF2-40B4-BE49-F238E27FC236}">
                <a16:creationId xmlns:a16="http://schemas.microsoft.com/office/drawing/2014/main" id="{4B6885F5-3A0D-037D-B304-0692F9A06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A6EE38-2EB4-4D8F-7536-CEF14EA4A333}"/>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305227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22C7-E85A-01D8-531E-CC0C239CE1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9442BE-100C-049B-8E26-C8B070BA3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E41F81-0278-9C3C-5FA9-D4E0ADB93D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B235B7-66CA-DFA2-8705-08F72FC9B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46B81-A757-A552-EE03-2F774CB5F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3CD53C-9531-17C9-5C66-7D78021ED4D7}"/>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8" name="Footer Placeholder 7">
            <a:extLst>
              <a:ext uri="{FF2B5EF4-FFF2-40B4-BE49-F238E27FC236}">
                <a16:creationId xmlns:a16="http://schemas.microsoft.com/office/drawing/2014/main" id="{116E42D4-7DDA-66EF-653F-9C421E7D79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F83A9C-63A7-7A94-C79D-8001476CC826}"/>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164015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655F-FE7A-A634-D991-4CB61F60B8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562CB8-79DB-2C3D-EA5F-81771507A33B}"/>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4" name="Footer Placeholder 3">
            <a:extLst>
              <a:ext uri="{FF2B5EF4-FFF2-40B4-BE49-F238E27FC236}">
                <a16:creationId xmlns:a16="http://schemas.microsoft.com/office/drawing/2014/main" id="{5319C8EA-DF5D-DEB0-1D88-033B1C03D8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D8BB4E-85E2-4243-8F4F-CC2EE266EE64}"/>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383878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1183E-2914-EFE7-231D-346647101A0E}"/>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3" name="Footer Placeholder 2">
            <a:extLst>
              <a:ext uri="{FF2B5EF4-FFF2-40B4-BE49-F238E27FC236}">
                <a16:creationId xmlns:a16="http://schemas.microsoft.com/office/drawing/2014/main" id="{5BBB3B74-A1C3-5ED9-2CC3-F6AF5BCAC8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CE60B6-1919-3DF6-364A-E525CF982AF5}"/>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93274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4A17-0770-AFAC-22DD-1C7131346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AEEF65-9A8E-7265-3194-FC5EBE18D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D461CF-90BF-4080-A918-6F225EFBB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9ED31-797B-7AB0-782C-5D0F71B65800}"/>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6" name="Footer Placeholder 5">
            <a:extLst>
              <a:ext uri="{FF2B5EF4-FFF2-40B4-BE49-F238E27FC236}">
                <a16:creationId xmlns:a16="http://schemas.microsoft.com/office/drawing/2014/main" id="{A6921024-455F-3E5C-0C0C-AFB87E2208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026E54-253B-C245-5B79-C4A7A95722B5}"/>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252406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DA53-44E3-CFEA-ED2D-FCBFE2284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82BC4F-055C-75BA-8F49-0E576974A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872F62-7B4A-0108-6EBC-781283D25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AC42D-0D8F-59CE-5C12-A2284C945D20}"/>
              </a:ext>
            </a:extLst>
          </p:cNvPr>
          <p:cNvSpPr>
            <a:spLocks noGrp="1"/>
          </p:cNvSpPr>
          <p:nvPr>
            <p:ph type="dt" sz="half" idx="10"/>
          </p:nvPr>
        </p:nvSpPr>
        <p:spPr/>
        <p:txBody>
          <a:bodyPr/>
          <a:lstStyle/>
          <a:p>
            <a:fld id="{9F6D52BF-E462-4D94-B35D-6733CCCFB9E1}" type="datetimeFigureOut">
              <a:rPr lang="en-IN" smtClean="0"/>
              <a:t>04-11-2024</a:t>
            </a:fld>
            <a:endParaRPr lang="en-IN"/>
          </a:p>
        </p:txBody>
      </p:sp>
      <p:sp>
        <p:nvSpPr>
          <p:cNvPr id="6" name="Footer Placeholder 5">
            <a:extLst>
              <a:ext uri="{FF2B5EF4-FFF2-40B4-BE49-F238E27FC236}">
                <a16:creationId xmlns:a16="http://schemas.microsoft.com/office/drawing/2014/main" id="{87DBB477-012B-D54B-FBEA-814EFD557E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46964-F138-416D-478E-F0C71F4B44FE}"/>
              </a:ext>
            </a:extLst>
          </p:cNvPr>
          <p:cNvSpPr>
            <a:spLocks noGrp="1"/>
          </p:cNvSpPr>
          <p:nvPr>
            <p:ph type="sldNum" sz="quarter" idx="12"/>
          </p:nvPr>
        </p:nvSpPr>
        <p:spPr/>
        <p:txBody>
          <a:bodyPr/>
          <a:lstStyle/>
          <a:p>
            <a:fld id="{CB17F0A9-E01A-41A8-9E8D-6AE1224081F3}" type="slidenum">
              <a:rPr lang="en-IN" smtClean="0"/>
              <a:t>‹#›</a:t>
            </a:fld>
            <a:endParaRPr lang="en-IN"/>
          </a:p>
        </p:txBody>
      </p:sp>
    </p:spTree>
    <p:extLst>
      <p:ext uri="{BB962C8B-B14F-4D97-AF65-F5344CB8AC3E}">
        <p14:creationId xmlns:p14="http://schemas.microsoft.com/office/powerpoint/2010/main" val="250144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404FF-EB86-8380-7AE1-324DECD1B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5D0B64-56C1-78E8-5E82-182E9A665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3F987-2729-E609-4BC2-FA7B47562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6D52BF-E462-4D94-B35D-6733CCCFB9E1}" type="datetimeFigureOut">
              <a:rPr lang="en-IN" smtClean="0"/>
              <a:t>04-11-2024</a:t>
            </a:fld>
            <a:endParaRPr lang="en-IN"/>
          </a:p>
        </p:txBody>
      </p:sp>
      <p:sp>
        <p:nvSpPr>
          <p:cNvPr id="5" name="Footer Placeholder 4">
            <a:extLst>
              <a:ext uri="{FF2B5EF4-FFF2-40B4-BE49-F238E27FC236}">
                <a16:creationId xmlns:a16="http://schemas.microsoft.com/office/drawing/2014/main" id="{316EF43A-1589-03D2-8C3A-05379D497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A937FA-C482-BF6E-FBBB-D2954CC7D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17F0A9-E01A-41A8-9E8D-6AE1224081F3}" type="slidenum">
              <a:rPr lang="en-IN" smtClean="0"/>
              <a:t>‹#›</a:t>
            </a:fld>
            <a:endParaRPr lang="en-IN"/>
          </a:p>
        </p:txBody>
      </p:sp>
    </p:spTree>
    <p:extLst>
      <p:ext uri="{BB962C8B-B14F-4D97-AF65-F5344CB8AC3E}">
        <p14:creationId xmlns:p14="http://schemas.microsoft.com/office/powerpoint/2010/main" val="14922686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Video 49" title="Cloud of green smoke">
            <a:hlinkClick r:id="" action="ppaction://media"/>
            <a:extLst>
              <a:ext uri="{FF2B5EF4-FFF2-40B4-BE49-F238E27FC236}">
                <a16:creationId xmlns:a16="http://schemas.microsoft.com/office/drawing/2014/main" id="{D54AFD5D-0272-A676-6525-14C1441D813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
        <p:nvSpPr>
          <p:cNvPr id="2" name="Freeform: Shape 1">
            <a:extLst>
              <a:ext uri="{FF2B5EF4-FFF2-40B4-BE49-F238E27FC236}">
                <a16:creationId xmlns:a16="http://schemas.microsoft.com/office/drawing/2014/main" id="{524A0596-3E9E-994A-42B4-A15002087297}"/>
              </a:ext>
            </a:extLst>
          </p:cNvPr>
          <p:cNvSpPr/>
          <p:nvPr/>
        </p:nvSpPr>
        <p:spPr>
          <a:xfrm>
            <a:off x="-1" y="-1"/>
            <a:ext cx="12192000" cy="6933364"/>
          </a:xfrm>
          <a:custGeom>
            <a:avLst/>
            <a:gdLst/>
            <a:ahLst/>
            <a:cxnLst/>
            <a:rect l="l" t="t" r="r" b="b"/>
            <a:pathLst>
              <a:path w="12192000" h="6933364">
                <a:moveTo>
                  <a:pt x="7143043" y="3518464"/>
                </a:moveTo>
                <a:lnTo>
                  <a:pt x="7320056" y="3518464"/>
                </a:lnTo>
                <a:cubicBezTo>
                  <a:pt x="7375305" y="3518464"/>
                  <a:pt x="7420899" y="3528790"/>
                  <a:pt x="7456838" y="3549442"/>
                </a:cubicBezTo>
                <a:cubicBezTo>
                  <a:pt x="7492777" y="3570093"/>
                  <a:pt x="7510746" y="3604557"/>
                  <a:pt x="7510746" y="3652833"/>
                </a:cubicBezTo>
                <a:cubicBezTo>
                  <a:pt x="7510746" y="3690381"/>
                  <a:pt x="7502298" y="3720285"/>
                  <a:pt x="7485401" y="3742546"/>
                </a:cubicBezTo>
                <a:cubicBezTo>
                  <a:pt x="7468505" y="3764807"/>
                  <a:pt x="7445573" y="3780362"/>
                  <a:pt x="7416608" y="3789213"/>
                </a:cubicBezTo>
                <a:cubicBezTo>
                  <a:pt x="7387642" y="3798064"/>
                  <a:pt x="7355458" y="3802489"/>
                  <a:pt x="7320056" y="3802489"/>
                </a:cubicBezTo>
                <a:lnTo>
                  <a:pt x="7143043" y="3802489"/>
                </a:lnTo>
                <a:close/>
                <a:moveTo>
                  <a:pt x="5087727" y="3130646"/>
                </a:moveTo>
                <a:lnTo>
                  <a:pt x="5228533" y="3564327"/>
                </a:lnTo>
                <a:lnTo>
                  <a:pt x="4946922" y="3564327"/>
                </a:lnTo>
                <a:close/>
                <a:moveTo>
                  <a:pt x="7143043" y="3089611"/>
                </a:moveTo>
                <a:lnTo>
                  <a:pt x="7283848" y="3089611"/>
                </a:lnTo>
                <a:cubicBezTo>
                  <a:pt x="7313351" y="3089611"/>
                  <a:pt x="7339634" y="3093500"/>
                  <a:pt x="7362699" y="3101278"/>
                </a:cubicBezTo>
                <a:cubicBezTo>
                  <a:pt x="7385765" y="3109056"/>
                  <a:pt x="7404002" y="3121930"/>
                  <a:pt x="7417412" y="3139899"/>
                </a:cubicBezTo>
                <a:cubicBezTo>
                  <a:pt x="7430823" y="3157869"/>
                  <a:pt x="7437527" y="3182141"/>
                  <a:pt x="7437527" y="3212716"/>
                </a:cubicBezTo>
                <a:cubicBezTo>
                  <a:pt x="7437527" y="3256164"/>
                  <a:pt x="7422777" y="3289153"/>
                  <a:pt x="7393274" y="3311682"/>
                </a:cubicBezTo>
                <a:cubicBezTo>
                  <a:pt x="7363772" y="3334211"/>
                  <a:pt x="7327297" y="3345475"/>
                  <a:pt x="7283848" y="3345475"/>
                </a:cubicBezTo>
                <a:lnTo>
                  <a:pt x="7143043" y="3345475"/>
                </a:lnTo>
                <a:close/>
                <a:moveTo>
                  <a:pt x="2318059" y="3080761"/>
                </a:moveTo>
                <a:cubicBezTo>
                  <a:pt x="2388328" y="3080761"/>
                  <a:pt x="2444918" y="3097389"/>
                  <a:pt x="2487830" y="3130646"/>
                </a:cubicBezTo>
                <a:cubicBezTo>
                  <a:pt x="2530742" y="3163903"/>
                  <a:pt x="2562122" y="3208424"/>
                  <a:pt x="2581969" y="3264210"/>
                </a:cubicBezTo>
                <a:cubicBezTo>
                  <a:pt x="2601815" y="3319996"/>
                  <a:pt x="2611739" y="3381682"/>
                  <a:pt x="2611739" y="3449269"/>
                </a:cubicBezTo>
                <a:cubicBezTo>
                  <a:pt x="2611739" y="3515782"/>
                  <a:pt x="2601815" y="3576932"/>
                  <a:pt x="2581969" y="3632718"/>
                </a:cubicBezTo>
                <a:cubicBezTo>
                  <a:pt x="2562122" y="3688504"/>
                  <a:pt x="2530742" y="3733025"/>
                  <a:pt x="2487830" y="3766282"/>
                </a:cubicBezTo>
                <a:cubicBezTo>
                  <a:pt x="2444918" y="3799539"/>
                  <a:pt x="2388328" y="3816167"/>
                  <a:pt x="2318059" y="3816167"/>
                </a:cubicBezTo>
                <a:cubicBezTo>
                  <a:pt x="2247254" y="3816167"/>
                  <a:pt x="2190261" y="3799539"/>
                  <a:pt x="2147081" y="3766282"/>
                </a:cubicBezTo>
                <a:cubicBezTo>
                  <a:pt x="2103901" y="3733025"/>
                  <a:pt x="2072521" y="3688504"/>
                  <a:pt x="2052943" y="3632718"/>
                </a:cubicBezTo>
                <a:cubicBezTo>
                  <a:pt x="2033364" y="3576932"/>
                  <a:pt x="2023575" y="3515782"/>
                  <a:pt x="2023575" y="3449269"/>
                </a:cubicBezTo>
                <a:cubicBezTo>
                  <a:pt x="2023575" y="3381682"/>
                  <a:pt x="2033364" y="3319996"/>
                  <a:pt x="2052943" y="3264210"/>
                </a:cubicBezTo>
                <a:cubicBezTo>
                  <a:pt x="2072521" y="3208424"/>
                  <a:pt x="2103901" y="3163903"/>
                  <a:pt x="2147081" y="3130646"/>
                </a:cubicBezTo>
                <a:cubicBezTo>
                  <a:pt x="2190261" y="3097389"/>
                  <a:pt x="2247254" y="3080761"/>
                  <a:pt x="2318059" y="3080761"/>
                </a:cubicBezTo>
                <a:close/>
                <a:moveTo>
                  <a:pt x="9934114" y="2906967"/>
                </a:moveTo>
                <a:lnTo>
                  <a:pt x="9934114" y="3095244"/>
                </a:lnTo>
                <a:lnTo>
                  <a:pt x="10399979" y="3095244"/>
                </a:lnTo>
                <a:lnTo>
                  <a:pt x="9893080" y="3811340"/>
                </a:lnTo>
                <a:lnTo>
                  <a:pt x="9893080" y="3989961"/>
                </a:lnTo>
                <a:lnTo>
                  <a:pt x="10717797" y="3989961"/>
                </a:lnTo>
                <a:lnTo>
                  <a:pt x="10717797" y="3801684"/>
                </a:lnTo>
                <a:lnTo>
                  <a:pt x="10165840" y="3801684"/>
                </a:lnTo>
                <a:lnTo>
                  <a:pt x="10681590" y="3075933"/>
                </a:lnTo>
                <a:lnTo>
                  <a:pt x="10681590" y="2906967"/>
                </a:lnTo>
                <a:close/>
                <a:moveTo>
                  <a:pt x="9029239" y="2906967"/>
                </a:moveTo>
                <a:lnTo>
                  <a:pt x="9029239" y="3095244"/>
                </a:lnTo>
                <a:lnTo>
                  <a:pt x="9495103" y="3095244"/>
                </a:lnTo>
                <a:lnTo>
                  <a:pt x="8988204" y="3811340"/>
                </a:lnTo>
                <a:lnTo>
                  <a:pt x="8988204" y="3989961"/>
                </a:lnTo>
                <a:lnTo>
                  <a:pt x="9812921" y="3989961"/>
                </a:lnTo>
                <a:lnTo>
                  <a:pt x="9812921" y="3801684"/>
                </a:lnTo>
                <a:lnTo>
                  <a:pt x="9260964" y="3801684"/>
                </a:lnTo>
                <a:lnTo>
                  <a:pt x="9776714" y="3075933"/>
                </a:lnTo>
                <a:lnTo>
                  <a:pt x="9776714" y="2906967"/>
                </a:lnTo>
                <a:close/>
                <a:moveTo>
                  <a:pt x="7923252" y="2906967"/>
                </a:moveTo>
                <a:lnTo>
                  <a:pt x="7923252" y="3559499"/>
                </a:lnTo>
                <a:cubicBezTo>
                  <a:pt x="7923252" y="3654978"/>
                  <a:pt x="7939075" y="3735975"/>
                  <a:pt x="7970723" y="3802489"/>
                </a:cubicBezTo>
                <a:cubicBezTo>
                  <a:pt x="8002370" y="3869003"/>
                  <a:pt x="8051988" y="3919290"/>
                  <a:pt x="8119575" y="3953352"/>
                </a:cubicBezTo>
                <a:cubicBezTo>
                  <a:pt x="8187161" y="3987413"/>
                  <a:pt x="8274058" y="4004444"/>
                  <a:pt x="8380266" y="4004444"/>
                </a:cubicBezTo>
                <a:cubicBezTo>
                  <a:pt x="8487545" y="4004444"/>
                  <a:pt x="8574845" y="3987413"/>
                  <a:pt x="8642163" y="3953352"/>
                </a:cubicBezTo>
                <a:cubicBezTo>
                  <a:pt x="8709481" y="3919290"/>
                  <a:pt x="8758964" y="3869003"/>
                  <a:pt x="8790613" y="3802489"/>
                </a:cubicBezTo>
                <a:cubicBezTo>
                  <a:pt x="8822259" y="3735975"/>
                  <a:pt x="8838084" y="3654978"/>
                  <a:pt x="8838084" y="3559499"/>
                </a:cubicBezTo>
                <a:lnTo>
                  <a:pt x="8838084" y="2906967"/>
                </a:lnTo>
                <a:lnTo>
                  <a:pt x="8605554" y="2906967"/>
                </a:lnTo>
                <a:lnTo>
                  <a:pt x="8605554" y="3553867"/>
                </a:lnTo>
                <a:cubicBezTo>
                  <a:pt x="8605554" y="3642909"/>
                  <a:pt x="8587986" y="3709155"/>
                  <a:pt x="8552853" y="3752604"/>
                </a:cubicBezTo>
                <a:cubicBezTo>
                  <a:pt x="8517717" y="3796052"/>
                  <a:pt x="8460726" y="3817776"/>
                  <a:pt x="8381875" y="3817776"/>
                </a:cubicBezTo>
                <a:cubicBezTo>
                  <a:pt x="8303559" y="3817776"/>
                  <a:pt x="8246165" y="3796052"/>
                  <a:pt x="8209690" y="3752604"/>
                </a:cubicBezTo>
                <a:cubicBezTo>
                  <a:pt x="8173214" y="3709155"/>
                  <a:pt x="8154977" y="3642909"/>
                  <a:pt x="8154977" y="3553867"/>
                </a:cubicBezTo>
                <a:lnTo>
                  <a:pt x="8154977" y="2906967"/>
                </a:lnTo>
                <a:close/>
                <a:moveTo>
                  <a:pt x="6916950" y="2906967"/>
                </a:moveTo>
                <a:lnTo>
                  <a:pt x="6916950" y="3989961"/>
                </a:lnTo>
                <a:lnTo>
                  <a:pt x="7328102" y="3989961"/>
                </a:lnTo>
                <a:cubicBezTo>
                  <a:pt x="7413926" y="3989961"/>
                  <a:pt x="7487547" y="3978563"/>
                  <a:pt x="7548965" y="3955766"/>
                </a:cubicBezTo>
                <a:cubicBezTo>
                  <a:pt x="7610383" y="3932968"/>
                  <a:pt x="7657586" y="3898102"/>
                  <a:pt x="7690575" y="3851167"/>
                </a:cubicBezTo>
                <a:cubicBezTo>
                  <a:pt x="7723564" y="3804232"/>
                  <a:pt x="7740058" y="3744558"/>
                  <a:pt x="7740058" y="3672143"/>
                </a:cubicBezTo>
                <a:cubicBezTo>
                  <a:pt x="7740058" y="3604557"/>
                  <a:pt x="7720345" y="3547698"/>
                  <a:pt x="7680920" y="3501568"/>
                </a:cubicBezTo>
                <a:cubicBezTo>
                  <a:pt x="7641494" y="3455437"/>
                  <a:pt x="7584233" y="3424862"/>
                  <a:pt x="7509137" y="3409843"/>
                </a:cubicBezTo>
                <a:cubicBezTo>
                  <a:pt x="7556877" y="3392142"/>
                  <a:pt x="7595095" y="3363311"/>
                  <a:pt x="7623793" y="3323349"/>
                </a:cubicBezTo>
                <a:cubicBezTo>
                  <a:pt x="7652491" y="3283387"/>
                  <a:pt x="7666839" y="3234708"/>
                  <a:pt x="7666839" y="3177313"/>
                </a:cubicBezTo>
                <a:cubicBezTo>
                  <a:pt x="7666839" y="3085588"/>
                  <a:pt x="7632778" y="3017600"/>
                  <a:pt x="7564655" y="2973346"/>
                </a:cubicBezTo>
                <a:cubicBezTo>
                  <a:pt x="7496531" y="2929093"/>
                  <a:pt x="7404002" y="2906967"/>
                  <a:pt x="7287067" y="2906967"/>
                </a:cubicBezTo>
                <a:close/>
                <a:moveTo>
                  <a:pt x="5726325" y="2906967"/>
                </a:moveTo>
                <a:lnTo>
                  <a:pt x="5726325" y="3989961"/>
                </a:lnTo>
                <a:lnTo>
                  <a:pt x="6409432" y="3989961"/>
                </a:lnTo>
                <a:lnTo>
                  <a:pt x="6409432" y="3791225"/>
                </a:lnTo>
                <a:lnTo>
                  <a:pt x="5952418" y="3791225"/>
                </a:lnTo>
                <a:lnTo>
                  <a:pt x="5952418" y="2906967"/>
                </a:lnTo>
                <a:close/>
                <a:moveTo>
                  <a:pt x="4969451" y="2906967"/>
                </a:moveTo>
                <a:lnTo>
                  <a:pt x="4580023" y="3989961"/>
                </a:lnTo>
                <a:lnTo>
                  <a:pt x="4813358" y="3989961"/>
                </a:lnTo>
                <a:lnTo>
                  <a:pt x="4893013" y="3751799"/>
                </a:lnTo>
                <a:lnTo>
                  <a:pt x="5284050" y="3751799"/>
                </a:lnTo>
                <a:lnTo>
                  <a:pt x="5361292" y="3989961"/>
                </a:lnTo>
                <a:lnTo>
                  <a:pt x="5597040" y="3989961"/>
                </a:lnTo>
                <a:lnTo>
                  <a:pt x="5206808" y="2906967"/>
                </a:lnTo>
                <a:close/>
                <a:moveTo>
                  <a:pt x="4221375" y="2906967"/>
                </a:moveTo>
                <a:lnTo>
                  <a:pt x="4221375" y="3989961"/>
                </a:lnTo>
                <a:lnTo>
                  <a:pt x="4447469" y="3989961"/>
                </a:lnTo>
                <a:lnTo>
                  <a:pt x="4447469" y="2906967"/>
                </a:lnTo>
                <a:close/>
                <a:moveTo>
                  <a:pt x="1214685" y="2893289"/>
                </a:moveTo>
                <a:cubicBezTo>
                  <a:pt x="1136906" y="2893289"/>
                  <a:pt x="1067979" y="2903748"/>
                  <a:pt x="1007902" y="2924668"/>
                </a:cubicBezTo>
                <a:cubicBezTo>
                  <a:pt x="947825" y="2945588"/>
                  <a:pt x="900755" y="2978174"/>
                  <a:pt x="866694" y="3022427"/>
                </a:cubicBezTo>
                <a:cubicBezTo>
                  <a:pt x="832632" y="3066680"/>
                  <a:pt x="815602" y="3123941"/>
                  <a:pt x="815602" y="3194210"/>
                </a:cubicBezTo>
                <a:cubicBezTo>
                  <a:pt x="815602" y="3259651"/>
                  <a:pt x="830487" y="3312754"/>
                  <a:pt x="860257" y="3353521"/>
                </a:cubicBezTo>
                <a:cubicBezTo>
                  <a:pt x="890027" y="3394288"/>
                  <a:pt x="932135" y="3427544"/>
                  <a:pt x="986580" y="3453292"/>
                </a:cubicBezTo>
                <a:cubicBezTo>
                  <a:pt x="1041024" y="3479039"/>
                  <a:pt x="1105527" y="3502641"/>
                  <a:pt x="1180087" y="3524097"/>
                </a:cubicBezTo>
                <a:cubicBezTo>
                  <a:pt x="1243918" y="3541798"/>
                  <a:pt x="1293535" y="3558292"/>
                  <a:pt x="1328938" y="3573580"/>
                </a:cubicBezTo>
                <a:cubicBezTo>
                  <a:pt x="1364340" y="3588867"/>
                  <a:pt x="1389015" y="3605764"/>
                  <a:pt x="1402961" y="3624270"/>
                </a:cubicBezTo>
                <a:cubicBezTo>
                  <a:pt x="1416908" y="3642775"/>
                  <a:pt x="1423881" y="3666243"/>
                  <a:pt x="1423881" y="3694672"/>
                </a:cubicBezTo>
                <a:cubicBezTo>
                  <a:pt x="1423881" y="3724174"/>
                  <a:pt x="1415701" y="3748446"/>
                  <a:pt x="1399340" y="3767489"/>
                </a:cubicBezTo>
                <a:cubicBezTo>
                  <a:pt x="1382980" y="3786531"/>
                  <a:pt x="1360318" y="3800612"/>
                  <a:pt x="1331352" y="3809730"/>
                </a:cubicBezTo>
                <a:cubicBezTo>
                  <a:pt x="1302386" y="3818849"/>
                  <a:pt x="1268861" y="3823409"/>
                  <a:pt x="1230776" y="3823409"/>
                </a:cubicBezTo>
                <a:cubicBezTo>
                  <a:pt x="1191083" y="3823409"/>
                  <a:pt x="1155814" y="3818313"/>
                  <a:pt x="1124971" y="3808121"/>
                </a:cubicBezTo>
                <a:cubicBezTo>
                  <a:pt x="1094128" y="3797929"/>
                  <a:pt x="1069588" y="3780899"/>
                  <a:pt x="1051350" y="3757029"/>
                </a:cubicBezTo>
                <a:cubicBezTo>
                  <a:pt x="1033113" y="3733159"/>
                  <a:pt x="1023457" y="3700304"/>
                  <a:pt x="1022385" y="3658465"/>
                </a:cubicBezTo>
                <a:lnTo>
                  <a:pt x="790659" y="3658465"/>
                </a:lnTo>
                <a:cubicBezTo>
                  <a:pt x="790659" y="3740535"/>
                  <a:pt x="809970" y="3807048"/>
                  <a:pt x="848590" y="3858006"/>
                </a:cubicBezTo>
                <a:cubicBezTo>
                  <a:pt x="887211" y="3908965"/>
                  <a:pt x="939376" y="3946110"/>
                  <a:pt x="1005085" y="3969444"/>
                </a:cubicBezTo>
                <a:cubicBezTo>
                  <a:pt x="1070795" y="3992777"/>
                  <a:pt x="1144684" y="4004444"/>
                  <a:pt x="1226753" y="4004444"/>
                </a:cubicBezTo>
                <a:cubicBezTo>
                  <a:pt x="1308287" y="4004444"/>
                  <a:pt x="1381371" y="3993448"/>
                  <a:pt x="1446007" y="3971455"/>
                </a:cubicBezTo>
                <a:cubicBezTo>
                  <a:pt x="1510644" y="3949463"/>
                  <a:pt x="1561736" y="3914865"/>
                  <a:pt x="1599284" y="3867662"/>
                </a:cubicBezTo>
                <a:cubicBezTo>
                  <a:pt x="1636832" y="3820458"/>
                  <a:pt x="1655606" y="3758504"/>
                  <a:pt x="1655606" y="3681799"/>
                </a:cubicBezTo>
                <a:cubicBezTo>
                  <a:pt x="1655606" y="3613139"/>
                  <a:pt x="1642867" y="3557756"/>
                  <a:pt x="1617388" y="3515648"/>
                </a:cubicBezTo>
                <a:cubicBezTo>
                  <a:pt x="1591909" y="3473541"/>
                  <a:pt x="1552886" y="3439211"/>
                  <a:pt x="1500318" y="3412659"/>
                </a:cubicBezTo>
                <a:cubicBezTo>
                  <a:pt x="1447751" y="3386108"/>
                  <a:pt x="1380432" y="3360762"/>
                  <a:pt x="1298363" y="3336625"/>
                </a:cubicBezTo>
                <a:cubicBezTo>
                  <a:pt x="1229704" y="3316777"/>
                  <a:pt x="1177270" y="3299076"/>
                  <a:pt x="1141063" y="3283521"/>
                </a:cubicBezTo>
                <a:cubicBezTo>
                  <a:pt x="1104856" y="3267965"/>
                  <a:pt x="1080047" y="3252007"/>
                  <a:pt x="1066638" y="3235647"/>
                </a:cubicBezTo>
                <a:cubicBezTo>
                  <a:pt x="1053228" y="3219287"/>
                  <a:pt x="1046523" y="3200378"/>
                  <a:pt x="1046523" y="3178922"/>
                </a:cubicBezTo>
                <a:cubicBezTo>
                  <a:pt x="1046523" y="3141374"/>
                  <a:pt x="1062346" y="3113616"/>
                  <a:pt x="1093994" y="3095646"/>
                </a:cubicBezTo>
                <a:cubicBezTo>
                  <a:pt x="1125642" y="3077677"/>
                  <a:pt x="1165604" y="3068692"/>
                  <a:pt x="1213880" y="3068692"/>
                </a:cubicBezTo>
                <a:cubicBezTo>
                  <a:pt x="1262693" y="3068692"/>
                  <a:pt x="1304532" y="3080090"/>
                  <a:pt x="1339398" y="3102887"/>
                </a:cubicBezTo>
                <a:cubicBezTo>
                  <a:pt x="1374264" y="3125685"/>
                  <a:pt x="1391429" y="3160148"/>
                  <a:pt x="1390892" y="3206279"/>
                </a:cubicBezTo>
                <a:lnTo>
                  <a:pt x="1622618" y="3206279"/>
                </a:lnTo>
                <a:cubicBezTo>
                  <a:pt x="1622618" y="3134937"/>
                  <a:pt x="1604112" y="3076201"/>
                  <a:pt x="1567100" y="3030071"/>
                </a:cubicBezTo>
                <a:cubicBezTo>
                  <a:pt x="1530088" y="2983940"/>
                  <a:pt x="1480605" y="2949611"/>
                  <a:pt x="1418651" y="2927082"/>
                </a:cubicBezTo>
                <a:cubicBezTo>
                  <a:pt x="1356697" y="2904553"/>
                  <a:pt x="1288708" y="2893289"/>
                  <a:pt x="1214685" y="2893289"/>
                </a:cubicBezTo>
                <a:close/>
                <a:moveTo>
                  <a:pt x="3537259" y="2892484"/>
                </a:moveTo>
                <a:cubicBezTo>
                  <a:pt x="3427833" y="2892484"/>
                  <a:pt x="3333695" y="2915415"/>
                  <a:pt x="3254844" y="2961277"/>
                </a:cubicBezTo>
                <a:cubicBezTo>
                  <a:pt x="3175993" y="3007140"/>
                  <a:pt x="3115379" y="3071776"/>
                  <a:pt x="3073004" y="3155187"/>
                </a:cubicBezTo>
                <a:cubicBezTo>
                  <a:pt x="3030628" y="3238597"/>
                  <a:pt x="3009440" y="3336625"/>
                  <a:pt x="3009440" y="3449269"/>
                </a:cubicBezTo>
                <a:cubicBezTo>
                  <a:pt x="3009440" y="3561913"/>
                  <a:pt x="3030628" y="3659672"/>
                  <a:pt x="3073004" y="3742546"/>
                </a:cubicBezTo>
                <a:cubicBezTo>
                  <a:pt x="3115379" y="3825420"/>
                  <a:pt x="3175993" y="3889788"/>
                  <a:pt x="3254844" y="3935651"/>
                </a:cubicBezTo>
                <a:cubicBezTo>
                  <a:pt x="3333695" y="3981513"/>
                  <a:pt x="3427833" y="4004444"/>
                  <a:pt x="3537259" y="4004444"/>
                </a:cubicBezTo>
                <a:cubicBezTo>
                  <a:pt x="3632739" y="4004444"/>
                  <a:pt x="3715344" y="3988754"/>
                  <a:pt x="3785077" y="3957375"/>
                </a:cubicBezTo>
                <a:cubicBezTo>
                  <a:pt x="3854808" y="3925995"/>
                  <a:pt x="3909790" y="3879865"/>
                  <a:pt x="3950020" y="3818983"/>
                </a:cubicBezTo>
                <a:cubicBezTo>
                  <a:pt x="3990250" y="3758102"/>
                  <a:pt x="4013583" y="3683408"/>
                  <a:pt x="4020020" y="3594902"/>
                </a:cubicBezTo>
                <a:lnTo>
                  <a:pt x="3788295" y="3594902"/>
                </a:lnTo>
                <a:cubicBezTo>
                  <a:pt x="3781858" y="3665707"/>
                  <a:pt x="3757050" y="3720285"/>
                  <a:pt x="3713869" y="3758638"/>
                </a:cubicBezTo>
                <a:cubicBezTo>
                  <a:pt x="3670689" y="3796991"/>
                  <a:pt x="3611819" y="3816167"/>
                  <a:pt x="3537259" y="3816167"/>
                </a:cubicBezTo>
                <a:cubicBezTo>
                  <a:pt x="3466454" y="3816167"/>
                  <a:pt x="3409462" y="3799271"/>
                  <a:pt x="3366281" y="3765477"/>
                </a:cubicBezTo>
                <a:cubicBezTo>
                  <a:pt x="3323101" y="3731684"/>
                  <a:pt x="3291721" y="3686894"/>
                  <a:pt x="3272143" y="3631109"/>
                </a:cubicBezTo>
                <a:cubicBezTo>
                  <a:pt x="3252564" y="3575323"/>
                  <a:pt x="3242775" y="3514710"/>
                  <a:pt x="3242775" y="3449269"/>
                </a:cubicBezTo>
                <a:cubicBezTo>
                  <a:pt x="3242775" y="3383291"/>
                  <a:pt x="3252564" y="3322544"/>
                  <a:pt x="3272143" y="3267026"/>
                </a:cubicBezTo>
                <a:cubicBezTo>
                  <a:pt x="3291721" y="3211509"/>
                  <a:pt x="3323101" y="3166585"/>
                  <a:pt x="3366281" y="3132256"/>
                </a:cubicBezTo>
                <a:cubicBezTo>
                  <a:pt x="3409462" y="3097926"/>
                  <a:pt x="3466454" y="3080761"/>
                  <a:pt x="3537259" y="3080761"/>
                </a:cubicBezTo>
                <a:cubicBezTo>
                  <a:pt x="3581244" y="3080761"/>
                  <a:pt x="3620938" y="3088002"/>
                  <a:pt x="3656340" y="3102485"/>
                </a:cubicBezTo>
                <a:cubicBezTo>
                  <a:pt x="3691743" y="3116968"/>
                  <a:pt x="3720843" y="3138692"/>
                  <a:pt x="3743640" y="3167658"/>
                </a:cubicBezTo>
                <a:cubicBezTo>
                  <a:pt x="3766437" y="3196624"/>
                  <a:pt x="3780785" y="3233099"/>
                  <a:pt x="3786686" y="3277084"/>
                </a:cubicBezTo>
                <a:lnTo>
                  <a:pt x="4018411" y="3277084"/>
                </a:lnTo>
                <a:cubicBezTo>
                  <a:pt x="4014120" y="3193405"/>
                  <a:pt x="3989714" y="3123003"/>
                  <a:pt x="3945192" y="3065876"/>
                </a:cubicBezTo>
                <a:cubicBezTo>
                  <a:pt x="3900671" y="3008749"/>
                  <a:pt x="3842739" y="2965569"/>
                  <a:pt x="3771398" y="2936335"/>
                </a:cubicBezTo>
                <a:cubicBezTo>
                  <a:pt x="3700057" y="2907101"/>
                  <a:pt x="3622011" y="2892484"/>
                  <a:pt x="3537259" y="2892484"/>
                </a:cubicBezTo>
                <a:close/>
                <a:moveTo>
                  <a:pt x="2318059" y="2892484"/>
                </a:moveTo>
                <a:cubicBezTo>
                  <a:pt x="2204878" y="2892484"/>
                  <a:pt x="2108996" y="2915415"/>
                  <a:pt x="2030414" y="2961277"/>
                </a:cubicBezTo>
                <a:cubicBezTo>
                  <a:pt x="1951831" y="3007140"/>
                  <a:pt x="1892156" y="3071776"/>
                  <a:pt x="1851390" y="3155187"/>
                </a:cubicBezTo>
                <a:cubicBezTo>
                  <a:pt x="1810623" y="3238597"/>
                  <a:pt x="1790240" y="3336625"/>
                  <a:pt x="1790240" y="3449269"/>
                </a:cubicBezTo>
                <a:cubicBezTo>
                  <a:pt x="1790240" y="3561913"/>
                  <a:pt x="1810623" y="3659672"/>
                  <a:pt x="1851390" y="3742546"/>
                </a:cubicBezTo>
                <a:cubicBezTo>
                  <a:pt x="1892156" y="3825420"/>
                  <a:pt x="1951831" y="3889788"/>
                  <a:pt x="2030414" y="3935651"/>
                </a:cubicBezTo>
                <a:cubicBezTo>
                  <a:pt x="2108996" y="3981513"/>
                  <a:pt x="2204878" y="4004444"/>
                  <a:pt x="2318059" y="4004444"/>
                </a:cubicBezTo>
                <a:cubicBezTo>
                  <a:pt x="2431240" y="4004444"/>
                  <a:pt x="2526987" y="3981513"/>
                  <a:pt x="2605302" y="3935651"/>
                </a:cubicBezTo>
                <a:cubicBezTo>
                  <a:pt x="2683617" y="3889788"/>
                  <a:pt x="2743157" y="3825420"/>
                  <a:pt x="2783924" y="3742546"/>
                </a:cubicBezTo>
                <a:cubicBezTo>
                  <a:pt x="2824690" y="3659672"/>
                  <a:pt x="2845073" y="3561913"/>
                  <a:pt x="2845073" y="3449269"/>
                </a:cubicBezTo>
                <a:cubicBezTo>
                  <a:pt x="2845073" y="3336625"/>
                  <a:pt x="2824690" y="3238597"/>
                  <a:pt x="2783924" y="3155187"/>
                </a:cubicBezTo>
                <a:cubicBezTo>
                  <a:pt x="2743157" y="3071776"/>
                  <a:pt x="2683617" y="3007140"/>
                  <a:pt x="2605302" y="2961277"/>
                </a:cubicBezTo>
                <a:cubicBezTo>
                  <a:pt x="2526987" y="2915415"/>
                  <a:pt x="2431240" y="2892484"/>
                  <a:pt x="2318059" y="2892484"/>
                </a:cubicBezTo>
                <a:close/>
                <a:moveTo>
                  <a:pt x="0" y="0"/>
                </a:moveTo>
                <a:lnTo>
                  <a:pt x="12192000" y="0"/>
                </a:lnTo>
                <a:lnTo>
                  <a:pt x="12192000" y="6933364"/>
                </a:lnTo>
                <a:lnTo>
                  <a:pt x="0" y="6933364"/>
                </a:lnTo>
                <a:close/>
              </a:path>
            </a:pathLst>
          </a:custGeom>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IN"/>
          </a:p>
        </p:txBody>
      </p:sp>
    </p:spTree>
    <p:extLst>
      <p:ext uri="{BB962C8B-B14F-4D97-AF65-F5344CB8AC3E}">
        <p14:creationId xmlns:p14="http://schemas.microsoft.com/office/powerpoint/2010/main" val="2011799928"/>
      </p:ext>
    </p:extLst>
  </p:cSld>
  <p:clrMapOvr>
    <a:masterClrMapping/>
  </p:clrMapOvr>
  <mc:AlternateContent xmlns:mc="http://schemas.openxmlformats.org/markup-compatibility/2006" xmlns:p14="http://schemas.microsoft.com/office/powerpoint/2010/main">
    <mc:Choice Requires="p14">
      <p:transition spd="slow" p14:dur="2000" advTm="8047"/>
    </mc:Choice>
    <mc:Fallback xmlns="">
      <p:transition spd="slow" advTm="80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0367" fill="hold"/>
                                        <p:tgtEl>
                                          <p:spTgt spid="5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repeatCount="indefinite" fill="hold" display="0">
                  <p:stCondLst>
                    <p:cond delay="indefinite"/>
                  </p:stCondLst>
                </p:cTn>
                <p:tgtEl>
                  <p:spTgt spid="50"/>
                </p:tgtEl>
              </p:cMediaNode>
            </p:video>
            <p:seq concurrent="1" nextAc="seek">
              <p:cTn id="8" restart="whenNotActive" fill="hold" evtFilter="cancelBubble" nodeType="interactiveSeq">
                <p:stCondLst>
                  <p:cond evt="onClick" delay="0">
                    <p:tgtEl>
                      <p:spTgt spid="5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0"/>
                                        </p:tgtEl>
                                      </p:cBhvr>
                                    </p:cmd>
                                  </p:childTnLst>
                                </p:cTn>
                              </p:par>
                            </p:childTnLst>
                          </p:cTn>
                        </p:par>
                      </p:childTnLst>
                    </p:cTn>
                  </p:par>
                </p:childTnLst>
              </p:cTn>
              <p:nextCondLst>
                <p:cond evt="onClick" delay="0">
                  <p:tgtEl>
                    <p:spTgt spid="50"/>
                  </p:tgtEl>
                </p:cond>
              </p:nextCondLst>
            </p:seq>
          </p:childTnLst>
        </p:cTn>
      </p:par>
    </p:tnLst>
  </p:timing>
  <p:extLst>
    <p:ext uri="{E180D4A7-C9FB-4DFB-919C-405C955672EB}">
      <p14:showEvtLst xmlns:p14="http://schemas.microsoft.com/office/powerpoint/2010/main">
        <p14:playEvt time="183" objId="50"/>
        <p14:stopEvt time="8047" objId="5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DE03-BC4C-47A3-4B3C-65890D99C072}"/>
              </a:ext>
            </a:extLst>
          </p:cNvPr>
          <p:cNvSpPr>
            <a:spLocks noGrp="1"/>
          </p:cNvSpPr>
          <p:nvPr>
            <p:ph type="title"/>
          </p:nvPr>
        </p:nvSpPr>
        <p:spPr>
          <a:xfrm>
            <a:off x="707922" y="1278194"/>
            <a:ext cx="2477730" cy="469745"/>
          </a:xfrm>
        </p:spPr>
        <p:txBody>
          <a:bodyPr>
            <a:normAutofit fontScale="90000"/>
          </a:bodyPr>
          <a:lstStyle/>
          <a:p>
            <a:r>
              <a:rPr lang="en-IN" dirty="0"/>
              <a:t>Summary</a:t>
            </a:r>
          </a:p>
        </p:txBody>
      </p:sp>
      <p:sp>
        <p:nvSpPr>
          <p:cNvPr id="4" name="TextBox 3">
            <a:extLst>
              <a:ext uri="{FF2B5EF4-FFF2-40B4-BE49-F238E27FC236}">
                <a16:creationId xmlns:a16="http://schemas.microsoft.com/office/drawing/2014/main" id="{6E450471-4216-95C7-890B-F2ACD262E6C5}"/>
              </a:ext>
            </a:extLst>
          </p:cNvPr>
          <p:cNvSpPr txBox="1"/>
          <p:nvPr/>
        </p:nvSpPr>
        <p:spPr>
          <a:xfrm>
            <a:off x="1034845" y="2261419"/>
            <a:ext cx="8128819" cy="2031325"/>
          </a:xfrm>
          <a:prstGeom prst="rect">
            <a:avLst/>
          </a:prstGeom>
          <a:noFill/>
        </p:spPr>
        <p:txBody>
          <a:bodyPr wrap="square" rtlCol="0">
            <a:spAutoFit/>
          </a:bodyPr>
          <a:lstStyle/>
          <a:p>
            <a:r>
              <a:rPr lang="en-US" dirty="0"/>
              <a:t>The Social Buzz project provided crucial insights into the platform’s content performance. By analyzing a vast dataset of over 36.5 million posts annually, we identified the top 5 content categories with the highest engagement. These insights are instrumental in guiding strategic decisions for Social Buzz’s future growth and success, particularly as it prepares for its IPO. Moving forward, these findings can be leveraged to optimize content strategies, enhance audience engagement, and strengthen the platform's market position</a:t>
            </a:r>
            <a:endParaRPr lang="en-IN" dirty="0"/>
          </a:p>
        </p:txBody>
      </p:sp>
    </p:spTree>
    <p:extLst>
      <p:ext uri="{BB962C8B-B14F-4D97-AF65-F5344CB8AC3E}">
        <p14:creationId xmlns:p14="http://schemas.microsoft.com/office/powerpoint/2010/main" val="182440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95EE-F6D7-9261-31D4-CC369C2354CB}"/>
              </a:ext>
            </a:extLst>
          </p:cNvPr>
          <p:cNvSpPr>
            <a:spLocks noGrp="1"/>
          </p:cNvSpPr>
          <p:nvPr>
            <p:ph type="title"/>
          </p:nvPr>
        </p:nvSpPr>
        <p:spPr/>
        <p:txBody>
          <a:bodyPr vert="horz" lIns="91440" tIns="45720" rIns="91440" bIns="45720" rtlCol="0" anchor="b">
            <a:normAutofit/>
          </a:bodyPr>
          <a:lstStyle/>
          <a:p>
            <a:r>
              <a:rPr lang="en-US" u="sng" kern="1200" cap="all" spc="150" baseline="0" dirty="0">
                <a:latin typeface="+mj-lt"/>
                <a:ea typeface="+mj-ea"/>
                <a:cs typeface="+mj-cs"/>
              </a:rPr>
              <a:t>Agenda</a:t>
            </a:r>
            <a:br>
              <a:rPr lang="en-US" kern="1200" cap="all" spc="150" baseline="0" dirty="0">
                <a:latin typeface="+mj-lt"/>
                <a:ea typeface="+mj-ea"/>
                <a:cs typeface="+mj-cs"/>
              </a:rPr>
            </a:br>
            <a:endParaRPr lang="en-US" kern="1200" cap="all" spc="150" baseline="0" dirty="0">
              <a:latin typeface="+mj-lt"/>
              <a:ea typeface="+mj-ea"/>
              <a:cs typeface="+mj-cs"/>
            </a:endParaRPr>
          </a:p>
        </p:txBody>
      </p:sp>
      <p:graphicFrame>
        <p:nvGraphicFramePr>
          <p:cNvPr id="11" name="TextBox 8">
            <a:extLst>
              <a:ext uri="{FF2B5EF4-FFF2-40B4-BE49-F238E27FC236}">
                <a16:creationId xmlns:a16="http://schemas.microsoft.com/office/drawing/2014/main" id="{E799C86D-FE44-E0CC-D40E-FE7B77249AF6}"/>
              </a:ext>
            </a:extLst>
          </p:cNvPr>
          <p:cNvGraphicFramePr/>
          <p:nvPr>
            <p:extLst>
              <p:ext uri="{D42A27DB-BD31-4B8C-83A1-F6EECF244321}">
                <p14:modId xmlns:p14="http://schemas.microsoft.com/office/powerpoint/2010/main" val="3799904511"/>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4251189"/>
      </p:ext>
    </p:extLst>
  </p:cSld>
  <p:clrMapOvr>
    <a:masterClrMapping/>
  </p:clrMapOvr>
  <mc:AlternateContent xmlns:mc="http://schemas.openxmlformats.org/markup-compatibility/2006" xmlns:p14="http://schemas.microsoft.com/office/powerpoint/2010/main">
    <mc:Choice Requires="p14">
      <p:transition spd="slow" p14:dur="2000" advTm="15507"/>
    </mc:Choice>
    <mc:Fallback xmlns="">
      <p:transition spd="slow" advTm="155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C5B5-0804-4F08-04E2-CC02F0819FA2}"/>
              </a:ext>
            </a:extLst>
          </p:cNvPr>
          <p:cNvSpPr>
            <a:spLocks noGrp="1"/>
          </p:cNvSpPr>
          <p:nvPr>
            <p:ph type="title"/>
          </p:nvPr>
        </p:nvSpPr>
        <p:spPr>
          <a:xfrm>
            <a:off x="978189" y="963561"/>
            <a:ext cx="3062870" cy="629264"/>
          </a:xfrm>
        </p:spPr>
        <p:txBody>
          <a:bodyPr/>
          <a:lstStyle/>
          <a:p>
            <a:r>
              <a:rPr lang="en-US" dirty="0"/>
              <a:t>Project recap</a:t>
            </a:r>
            <a:endParaRPr lang="en-IN" dirty="0"/>
          </a:p>
        </p:txBody>
      </p:sp>
      <p:sp>
        <p:nvSpPr>
          <p:cNvPr id="4" name="TextBox 3">
            <a:extLst>
              <a:ext uri="{FF2B5EF4-FFF2-40B4-BE49-F238E27FC236}">
                <a16:creationId xmlns:a16="http://schemas.microsoft.com/office/drawing/2014/main" id="{42E51B09-306E-EE99-C449-15C11ABD374C}"/>
              </a:ext>
            </a:extLst>
          </p:cNvPr>
          <p:cNvSpPr txBox="1"/>
          <p:nvPr/>
        </p:nvSpPr>
        <p:spPr>
          <a:xfrm>
            <a:off x="978189" y="1928024"/>
            <a:ext cx="5152104" cy="923330"/>
          </a:xfrm>
          <a:prstGeom prst="rect">
            <a:avLst/>
          </a:prstGeom>
          <a:noFill/>
        </p:spPr>
        <p:txBody>
          <a:bodyPr wrap="square" rtlCol="0">
            <a:spAutoFit/>
          </a:bodyPr>
          <a:lstStyle/>
          <a:p>
            <a:pPr algn="just"/>
            <a:r>
              <a:rPr lang="en-US" dirty="0"/>
              <a:t>Social Buzz , a social media and content creation platform established in 2010,with headquarters in San Francisco</a:t>
            </a:r>
            <a:endParaRPr lang="en-IN" dirty="0"/>
          </a:p>
        </p:txBody>
      </p:sp>
      <p:sp>
        <p:nvSpPr>
          <p:cNvPr id="5" name="TextBox 4">
            <a:extLst>
              <a:ext uri="{FF2B5EF4-FFF2-40B4-BE49-F238E27FC236}">
                <a16:creationId xmlns:a16="http://schemas.microsoft.com/office/drawing/2014/main" id="{180AAE8E-9AAD-3D91-0550-8199A035BEC1}"/>
              </a:ext>
            </a:extLst>
          </p:cNvPr>
          <p:cNvSpPr txBox="1"/>
          <p:nvPr/>
        </p:nvSpPr>
        <p:spPr>
          <a:xfrm>
            <a:off x="978189" y="3186553"/>
            <a:ext cx="2094271" cy="461665"/>
          </a:xfrm>
          <a:prstGeom prst="rect">
            <a:avLst/>
          </a:prstGeom>
          <a:noFill/>
        </p:spPr>
        <p:txBody>
          <a:bodyPr wrap="square" rtlCol="0">
            <a:spAutoFit/>
          </a:bodyPr>
          <a:lstStyle/>
          <a:p>
            <a:r>
              <a:rPr lang="en-US" sz="2400" dirty="0"/>
              <a:t>Objective</a:t>
            </a:r>
          </a:p>
        </p:txBody>
      </p:sp>
      <p:sp>
        <p:nvSpPr>
          <p:cNvPr id="6" name="TextBox 5">
            <a:extLst>
              <a:ext uri="{FF2B5EF4-FFF2-40B4-BE49-F238E27FC236}">
                <a16:creationId xmlns:a16="http://schemas.microsoft.com/office/drawing/2014/main" id="{68608FCE-E82A-A6FA-E65B-074991536D1B}"/>
              </a:ext>
            </a:extLst>
          </p:cNvPr>
          <p:cNvSpPr txBox="1"/>
          <p:nvPr/>
        </p:nvSpPr>
        <p:spPr>
          <a:xfrm>
            <a:off x="978189" y="3983417"/>
            <a:ext cx="5860027"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Contact an audit of their big data</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Provide recommendations to support a successful IPO</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Analyze content categories to identify the top 5 categories with the largest aggregate popularity</a:t>
            </a:r>
            <a:endParaRPr lang="en-IN" dirty="0"/>
          </a:p>
        </p:txBody>
      </p:sp>
    </p:spTree>
    <p:extLst>
      <p:ext uri="{BB962C8B-B14F-4D97-AF65-F5344CB8AC3E}">
        <p14:creationId xmlns:p14="http://schemas.microsoft.com/office/powerpoint/2010/main" val="4055203217"/>
      </p:ext>
    </p:extLst>
  </p:cSld>
  <p:clrMapOvr>
    <a:masterClrMapping/>
  </p:clrMapOvr>
  <mc:AlternateContent xmlns:mc="http://schemas.openxmlformats.org/markup-compatibility/2006" xmlns:p14="http://schemas.microsoft.com/office/powerpoint/2010/main">
    <mc:Choice Requires="p14">
      <p:transition spd="slow" p14:dur="2000" advTm="11722"/>
    </mc:Choice>
    <mc:Fallback xmlns="">
      <p:transition spd="slow" advTm="117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F616E1-72D5-3077-1FE6-745E0C31A73E}"/>
              </a:ext>
            </a:extLst>
          </p:cNvPr>
          <p:cNvSpPr txBox="1"/>
          <p:nvPr/>
        </p:nvSpPr>
        <p:spPr>
          <a:xfrm>
            <a:off x="1229034" y="1895167"/>
            <a:ext cx="4670323" cy="369332"/>
          </a:xfrm>
          <a:prstGeom prst="rect">
            <a:avLst/>
          </a:prstGeom>
          <a:noFill/>
        </p:spPr>
        <p:txBody>
          <a:bodyPr wrap="square" rtlCol="0">
            <a:spAutoFit/>
          </a:bodyPr>
          <a:lstStyle/>
          <a:p>
            <a:r>
              <a:rPr lang="en-US" dirty="0"/>
              <a:t>Over 100000 posts per day</a:t>
            </a:r>
            <a:endParaRPr lang="en-IN" dirty="0"/>
          </a:p>
        </p:txBody>
      </p:sp>
      <p:sp>
        <p:nvSpPr>
          <p:cNvPr id="7" name="TextBox 6">
            <a:extLst>
              <a:ext uri="{FF2B5EF4-FFF2-40B4-BE49-F238E27FC236}">
                <a16:creationId xmlns:a16="http://schemas.microsoft.com/office/drawing/2014/main" id="{D4824947-B9D4-9E1E-7448-26D68A379528}"/>
              </a:ext>
            </a:extLst>
          </p:cNvPr>
          <p:cNvSpPr txBox="1"/>
          <p:nvPr/>
        </p:nvSpPr>
        <p:spPr>
          <a:xfrm>
            <a:off x="1229034" y="2311075"/>
            <a:ext cx="4807974" cy="369332"/>
          </a:xfrm>
          <a:prstGeom prst="rect">
            <a:avLst/>
          </a:prstGeom>
          <a:noFill/>
        </p:spPr>
        <p:txBody>
          <a:bodyPr wrap="square" rtlCol="0">
            <a:spAutoFit/>
          </a:bodyPr>
          <a:lstStyle/>
          <a:p>
            <a:r>
              <a:rPr lang="en-US" dirty="0"/>
              <a:t>36500000 pieces of content per year</a:t>
            </a:r>
            <a:endParaRPr lang="en-IN" dirty="0"/>
          </a:p>
        </p:txBody>
      </p:sp>
      <p:sp>
        <p:nvSpPr>
          <p:cNvPr id="9" name="TextBox 8">
            <a:extLst>
              <a:ext uri="{FF2B5EF4-FFF2-40B4-BE49-F238E27FC236}">
                <a16:creationId xmlns:a16="http://schemas.microsoft.com/office/drawing/2014/main" id="{437B66BE-621E-EC77-3400-7C5F00F5B8F2}"/>
              </a:ext>
            </a:extLst>
          </p:cNvPr>
          <p:cNvSpPr txBox="1"/>
          <p:nvPr/>
        </p:nvSpPr>
        <p:spPr>
          <a:xfrm>
            <a:off x="1229034" y="3101853"/>
            <a:ext cx="6555659" cy="1200329"/>
          </a:xfrm>
          <a:prstGeom prst="rect">
            <a:avLst/>
          </a:prstGeom>
          <a:noFill/>
        </p:spPr>
        <p:txBody>
          <a:bodyPr wrap="square" rtlCol="0">
            <a:spAutoFit/>
          </a:bodyPr>
          <a:lstStyle/>
          <a:p>
            <a:r>
              <a:rPr lang="en-US" dirty="0"/>
              <a:t>but how to find capitalize on it when there is so much?</a:t>
            </a:r>
          </a:p>
          <a:p>
            <a:br>
              <a:rPr lang="en-US" dirty="0"/>
            </a:br>
            <a:r>
              <a:rPr lang="en-US" dirty="0"/>
              <a:t>Analysis to find social buzz’s top 5 most popular categories of content</a:t>
            </a:r>
            <a:endParaRPr lang="en-IN" dirty="0"/>
          </a:p>
        </p:txBody>
      </p:sp>
      <p:sp>
        <p:nvSpPr>
          <p:cNvPr id="11" name="Title 10">
            <a:extLst>
              <a:ext uri="{FF2B5EF4-FFF2-40B4-BE49-F238E27FC236}">
                <a16:creationId xmlns:a16="http://schemas.microsoft.com/office/drawing/2014/main" id="{94137F20-5819-4D27-BFE0-14FC24810FEF}"/>
              </a:ext>
            </a:extLst>
          </p:cNvPr>
          <p:cNvSpPr>
            <a:spLocks noGrp="1"/>
          </p:cNvSpPr>
          <p:nvPr>
            <p:ph type="title"/>
          </p:nvPr>
        </p:nvSpPr>
        <p:spPr>
          <a:xfrm>
            <a:off x="1229034" y="948019"/>
            <a:ext cx="1917290" cy="531240"/>
          </a:xfrm>
        </p:spPr>
        <p:txBody>
          <a:bodyPr>
            <a:normAutofit/>
          </a:bodyPr>
          <a:lstStyle/>
          <a:p>
            <a:r>
              <a:rPr lang="en-US" dirty="0"/>
              <a:t>problem</a:t>
            </a:r>
            <a:endParaRPr lang="en-IN" dirty="0"/>
          </a:p>
        </p:txBody>
      </p:sp>
    </p:spTree>
    <p:extLst>
      <p:ext uri="{BB962C8B-B14F-4D97-AF65-F5344CB8AC3E}">
        <p14:creationId xmlns:p14="http://schemas.microsoft.com/office/powerpoint/2010/main" val="3804406654"/>
      </p:ext>
    </p:extLst>
  </p:cSld>
  <p:clrMapOvr>
    <a:masterClrMapping/>
  </p:clrMapOvr>
  <mc:AlternateContent xmlns:mc="http://schemas.openxmlformats.org/markup-compatibility/2006" xmlns:p14="http://schemas.microsoft.com/office/powerpoint/2010/main">
    <mc:Choice Requires="p14">
      <p:transition spd="slow" p14:dur="2000" advTm="10739"/>
    </mc:Choice>
    <mc:Fallback xmlns="">
      <p:transition spd="slow" advTm="107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ACAC3-D860-49DF-021A-2DB3BDB44162}"/>
              </a:ext>
            </a:extLst>
          </p:cNvPr>
          <p:cNvSpPr txBox="1"/>
          <p:nvPr/>
        </p:nvSpPr>
        <p:spPr>
          <a:xfrm>
            <a:off x="1322318" y="268360"/>
            <a:ext cx="7288282" cy="212117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cap="all" spc="150" baseline="0">
                <a:latin typeface="+mj-lt"/>
                <a:ea typeface="+mj-ea"/>
                <a:cs typeface="+mj-cs"/>
              </a:rPr>
              <a:t>THE ANALYTICS TEAM </a:t>
            </a:r>
            <a:endParaRPr lang="en-US" sz="2800" kern="1200" cap="all" spc="150" baseline="0" dirty="0">
              <a:latin typeface="+mj-lt"/>
              <a:ea typeface="+mj-ea"/>
              <a:cs typeface="+mj-cs"/>
            </a:endParaRPr>
          </a:p>
        </p:txBody>
      </p:sp>
      <p:graphicFrame>
        <p:nvGraphicFramePr>
          <p:cNvPr id="22" name="Diagram 21">
            <a:extLst>
              <a:ext uri="{FF2B5EF4-FFF2-40B4-BE49-F238E27FC236}">
                <a16:creationId xmlns:a16="http://schemas.microsoft.com/office/drawing/2014/main" id="{FA18AD03-3277-26E2-ED12-AF6493582E43}"/>
              </a:ext>
            </a:extLst>
          </p:cNvPr>
          <p:cNvGraphicFramePr/>
          <p:nvPr>
            <p:extLst>
              <p:ext uri="{D42A27DB-BD31-4B8C-83A1-F6EECF244321}">
                <p14:modId xmlns:p14="http://schemas.microsoft.com/office/powerpoint/2010/main" val="1548350361"/>
              </p:ext>
            </p:extLst>
          </p:nvPr>
        </p:nvGraphicFramePr>
        <p:xfrm>
          <a:off x="1322388" y="2763078"/>
          <a:ext cx="7288212" cy="3407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5500325"/>
      </p:ext>
    </p:extLst>
  </p:cSld>
  <p:clrMapOvr>
    <a:masterClrMapping/>
  </p:clrMapOvr>
  <mc:AlternateContent xmlns:mc="http://schemas.openxmlformats.org/markup-compatibility/2006" xmlns:p14="http://schemas.microsoft.com/office/powerpoint/2010/main">
    <mc:Choice Requires="p14">
      <p:transition spd="slow" p14:dur="2000" advTm="17846"/>
    </mc:Choice>
    <mc:Fallback xmlns="">
      <p:transition spd="slow" advTm="1784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a line going up&#10;&#10;Description automatically generated">
            <a:extLst>
              <a:ext uri="{FF2B5EF4-FFF2-40B4-BE49-F238E27FC236}">
                <a16:creationId xmlns:a16="http://schemas.microsoft.com/office/drawing/2014/main" id="{77E53F19-11C5-8465-FC42-CC24F916A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752" y="1681620"/>
            <a:ext cx="5256455" cy="4003393"/>
          </a:xfrm>
          <a:prstGeom prst="rect">
            <a:avLst/>
          </a:prstGeom>
        </p:spPr>
      </p:pic>
      <p:sp>
        <p:nvSpPr>
          <p:cNvPr id="5" name="TextBox 4">
            <a:extLst>
              <a:ext uri="{FF2B5EF4-FFF2-40B4-BE49-F238E27FC236}">
                <a16:creationId xmlns:a16="http://schemas.microsoft.com/office/drawing/2014/main" id="{8C35A1DC-E29F-20A9-DB13-1420B28F5F75}"/>
              </a:ext>
            </a:extLst>
          </p:cNvPr>
          <p:cNvSpPr txBox="1"/>
          <p:nvPr/>
        </p:nvSpPr>
        <p:spPr>
          <a:xfrm>
            <a:off x="6972447" y="934273"/>
            <a:ext cx="3677265" cy="4154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latin typeface="+mj-lt"/>
              </a:rPr>
              <a:t>ALL CONTENT </a:t>
            </a:r>
            <a:r>
              <a:rPr lang="en-IN" sz="2100" spc="150" dirty="0">
                <a:latin typeface="+mj-lt"/>
                <a:ea typeface="+mj-ea"/>
                <a:cs typeface="+mj-cs"/>
              </a:rPr>
              <a:t>CATEGORY</a:t>
            </a:r>
            <a:r>
              <a:rPr lang="en-IN" dirty="0">
                <a:latin typeface="+mj-lt"/>
              </a:rPr>
              <a:t> </a:t>
            </a:r>
          </a:p>
        </p:txBody>
      </p:sp>
      <p:sp>
        <p:nvSpPr>
          <p:cNvPr id="6" name="Title 1">
            <a:extLst>
              <a:ext uri="{FF2B5EF4-FFF2-40B4-BE49-F238E27FC236}">
                <a16:creationId xmlns:a16="http://schemas.microsoft.com/office/drawing/2014/main" id="{25C7ACD9-685E-E18D-8E63-B06641F0A5B3}"/>
              </a:ext>
            </a:extLst>
          </p:cNvPr>
          <p:cNvSpPr txBox="1">
            <a:spLocks/>
          </p:cNvSpPr>
          <p:nvPr/>
        </p:nvSpPr>
        <p:spPr>
          <a:xfrm>
            <a:off x="839545" y="792490"/>
            <a:ext cx="4555615" cy="699063"/>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100"/>
              <a:t>Top 5 Content Category On The Basis aggregate Popularity</a:t>
            </a:r>
            <a:endParaRPr lang="en-IN" sz="2100" dirty="0"/>
          </a:p>
        </p:txBody>
      </p:sp>
      <p:graphicFrame>
        <p:nvGraphicFramePr>
          <p:cNvPr id="7" name="Table 6">
            <a:extLst>
              <a:ext uri="{FF2B5EF4-FFF2-40B4-BE49-F238E27FC236}">
                <a16:creationId xmlns:a16="http://schemas.microsoft.com/office/drawing/2014/main" id="{7D03B76A-2381-2098-E5F4-3A1E5AC75A05}"/>
              </a:ext>
            </a:extLst>
          </p:cNvPr>
          <p:cNvGraphicFramePr>
            <a:graphicFrameLocks noGrp="1"/>
          </p:cNvGraphicFramePr>
          <p:nvPr>
            <p:extLst>
              <p:ext uri="{D42A27DB-BD31-4B8C-83A1-F6EECF244321}">
                <p14:modId xmlns:p14="http://schemas.microsoft.com/office/powerpoint/2010/main" val="712232431"/>
              </p:ext>
            </p:extLst>
          </p:nvPr>
        </p:nvGraphicFramePr>
        <p:xfrm>
          <a:off x="839545" y="1681619"/>
          <a:ext cx="4555615" cy="4003391"/>
        </p:xfrm>
        <a:graphic>
          <a:graphicData uri="http://schemas.openxmlformats.org/drawingml/2006/table">
            <a:tbl>
              <a:tblPr firstRow="1" bandRow="1">
                <a:tableStyleId>{16D9F66E-5EB9-4882-86FB-DCBF35E3C3E4}</a:tableStyleId>
              </a:tblPr>
              <a:tblGrid>
                <a:gridCol w="922586">
                  <a:extLst>
                    <a:ext uri="{9D8B030D-6E8A-4147-A177-3AD203B41FA5}">
                      <a16:colId xmlns:a16="http://schemas.microsoft.com/office/drawing/2014/main" val="895525011"/>
                    </a:ext>
                  </a:extLst>
                </a:gridCol>
                <a:gridCol w="2549975">
                  <a:extLst>
                    <a:ext uri="{9D8B030D-6E8A-4147-A177-3AD203B41FA5}">
                      <a16:colId xmlns:a16="http://schemas.microsoft.com/office/drawing/2014/main" val="1691827155"/>
                    </a:ext>
                  </a:extLst>
                </a:gridCol>
                <a:gridCol w="1083054">
                  <a:extLst>
                    <a:ext uri="{9D8B030D-6E8A-4147-A177-3AD203B41FA5}">
                      <a16:colId xmlns:a16="http://schemas.microsoft.com/office/drawing/2014/main" val="228719082"/>
                    </a:ext>
                  </a:extLst>
                </a:gridCol>
              </a:tblGrid>
              <a:tr h="673683">
                <a:tc>
                  <a:txBody>
                    <a:bodyPr/>
                    <a:lstStyle/>
                    <a:p>
                      <a:r>
                        <a:rPr lang="en-US" dirty="0"/>
                        <a:t>S.NO</a:t>
                      </a:r>
                      <a:endParaRPr lang="en-IN" dirty="0"/>
                    </a:p>
                  </a:txBody>
                  <a:tcPr/>
                </a:tc>
                <a:tc>
                  <a:txBody>
                    <a:bodyPr/>
                    <a:lstStyle/>
                    <a:p>
                      <a:r>
                        <a:rPr lang="en-US" dirty="0"/>
                        <a:t>Content Category</a:t>
                      </a:r>
                      <a:endParaRPr lang="en-IN" dirty="0"/>
                    </a:p>
                  </a:txBody>
                  <a:tcPr/>
                </a:tc>
                <a:tc>
                  <a:txBody>
                    <a:bodyPr/>
                    <a:lstStyle/>
                    <a:p>
                      <a:r>
                        <a:rPr lang="en-US" dirty="0"/>
                        <a:t>Score</a:t>
                      </a:r>
                      <a:endParaRPr lang="en-IN" dirty="0"/>
                    </a:p>
                  </a:txBody>
                  <a:tcPr/>
                </a:tc>
                <a:extLst>
                  <a:ext uri="{0D108BD9-81ED-4DB2-BD59-A6C34878D82A}">
                    <a16:rowId xmlns:a16="http://schemas.microsoft.com/office/drawing/2014/main" val="4000703944"/>
                  </a:ext>
                </a:extLst>
              </a:tr>
              <a:tr h="673683">
                <a:tc>
                  <a:txBody>
                    <a:bodyPr/>
                    <a:lstStyle/>
                    <a:p>
                      <a:r>
                        <a:rPr lang="en-US" dirty="0"/>
                        <a:t>1</a:t>
                      </a:r>
                      <a:endParaRPr lang="en-IN" dirty="0"/>
                    </a:p>
                  </a:txBody>
                  <a:tcPr/>
                </a:tc>
                <a:tc>
                  <a:txBody>
                    <a:bodyPr/>
                    <a:lstStyle/>
                    <a:p>
                      <a:r>
                        <a:rPr lang="en-US" dirty="0"/>
                        <a:t>Animals</a:t>
                      </a:r>
                      <a:endParaRPr lang="en-IN" dirty="0"/>
                    </a:p>
                  </a:txBody>
                  <a:tcPr/>
                </a:tc>
                <a:tc>
                  <a:txBody>
                    <a:bodyPr/>
                    <a:lstStyle/>
                    <a:p>
                      <a:r>
                        <a:rPr lang="en-US" dirty="0"/>
                        <a:t>74965</a:t>
                      </a:r>
                      <a:endParaRPr lang="en-IN" dirty="0"/>
                    </a:p>
                  </a:txBody>
                  <a:tcPr/>
                </a:tc>
                <a:extLst>
                  <a:ext uri="{0D108BD9-81ED-4DB2-BD59-A6C34878D82A}">
                    <a16:rowId xmlns:a16="http://schemas.microsoft.com/office/drawing/2014/main" val="2954383902"/>
                  </a:ext>
                </a:extLst>
              </a:tr>
              <a:tr h="673683">
                <a:tc>
                  <a:txBody>
                    <a:bodyPr/>
                    <a:lstStyle/>
                    <a:p>
                      <a:r>
                        <a:rPr lang="en-US" dirty="0"/>
                        <a:t>2</a:t>
                      </a:r>
                      <a:endParaRPr lang="en-IN" dirty="0"/>
                    </a:p>
                  </a:txBody>
                  <a:tcPr/>
                </a:tc>
                <a:tc>
                  <a:txBody>
                    <a:bodyPr/>
                    <a:lstStyle/>
                    <a:p>
                      <a:r>
                        <a:rPr lang="en-US" dirty="0"/>
                        <a:t>Science</a:t>
                      </a:r>
                      <a:endParaRPr lang="en-IN" dirty="0"/>
                    </a:p>
                  </a:txBody>
                  <a:tcPr/>
                </a:tc>
                <a:tc>
                  <a:txBody>
                    <a:bodyPr/>
                    <a:lstStyle/>
                    <a:p>
                      <a:r>
                        <a:rPr lang="en-US" dirty="0"/>
                        <a:t>71168</a:t>
                      </a:r>
                      <a:endParaRPr lang="en-IN" dirty="0"/>
                    </a:p>
                  </a:txBody>
                  <a:tcPr/>
                </a:tc>
                <a:extLst>
                  <a:ext uri="{0D108BD9-81ED-4DB2-BD59-A6C34878D82A}">
                    <a16:rowId xmlns:a16="http://schemas.microsoft.com/office/drawing/2014/main" val="1769906969"/>
                  </a:ext>
                </a:extLst>
              </a:tr>
              <a:tr h="673683">
                <a:tc>
                  <a:txBody>
                    <a:bodyPr/>
                    <a:lstStyle/>
                    <a:p>
                      <a:r>
                        <a:rPr lang="en-US" dirty="0"/>
                        <a:t>3</a:t>
                      </a:r>
                      <a:endParaRPr lang="en-IN" dirty="0"/>
                    </a:p>
                  </a:txBody>
                  <a:tcPr/>
                </a:tc>
                <a:tc>
                  <a:txBody>
                    <a:bodyPr/>
                    <a:lstStyle/>
                    <a:p>
                      <a:r>
                        <a:rPr lang="en-US" dirty="0"/>
                        <a:t>Healthy Eating </a:t>
                      </a:r>
                    </a:p>
                  </a:txBody>
                  <a:tcPr/>
                </a:tc>
                <a:tc>
                  <a:txBody>
                    <a:bodyPr/>
                    <a:lstStyle/>
                    <a:p>
                      <a:r>
                        <a:rPr lang="en-US" dirty="0"/>
                        <a:t>69339</a:t>
                      </a:r>
                      <a:endParaRPr lang="en-IN" dirty="0"/>
                    </a:p>
                  </a:txBody>
                  <a:tcPr/>
                </a:tc>
                <a:extLst>
                  <a:ext uri="{0D108BD9-81ED-4DB2-BD59-A6C34878D82A}">
                    <a16:rowId xmlns:a16="http://schemas.microsoft.com/office/drawing/2014/main" val="1938356404"/>
                  </a:ext>
                </a:extLst>
              </a:tr>
              <a:tr h="634976">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Technology</a:t>
                      </a:r>
                      <a:endParaRPr lang="en-IN" dirty="0"/>
                    </a:p>
                  </a:txBody>
                  <a:tcPr/>
                </a:tc>
                <a:tc>
                  <a:txBody>
                    <a:bodyPr/>
                    <a:lstStyle/>
                    <a:p>
                      <a:r>
                        <a:rPr lang="en-US" dirty="0"/>
                        <a:t>68738</a:t>
                      </a:r>
                      <a:endParaRPr lang="en-IN" dirty="0"/>
                    </a:p>
                  </a:txBody>
                  <a:tcPr/>
                </a:tc>
                <a:extLst>
                  <a:ext uri="{0D108BD9-81ED-4DB2-BD59-A6C34878D82A}">
                    <a16:rowId xmlns:a16="http://schemas.microsoft.com/office/drawing/2014/main" val="345470903"/>
                  </a:ext>
                </a:extLst>
              </a:tr>
              <a:tr h="673683">
                <a:tc>
                  <a:txBody>
                    <a:bodyPr/>
                    <a:lstStyle/>
                    <a:p>
                      <a:r>
                        <a:rPr lang="en-US" dirty="0"/>
                        <a:t>5</a:t>
                      </a:r>
                      <a:endParaRPr lang="en-IN" dirty="0"/>
                    </a:p>
                  </a:txBody>
                  <a:tcPr/>
                </a:tc>
                <a:tc>
                  <a:txBody>
                    <a:bodyPr/>
                    <a:lstStyle/>
                    <a:p>
                      <a:r>
                        <a:rPr lang="en-US" dirty="0"/>
                        <a:t>Food</a:t>
                      </a:r>
                      <a:endParaRPr lang="en-IN" dirty="0"/>
                    </a:p>
                  </a:txBody>
                  <a:tcPr/>
                </a:tc>
                <a:tc>
                  <a:txBody>
                    <a:bodyPr/>
                    <a:lstStyle/>
                    <a:p>
                      <a:r>
                        <a:rPr lang="en-US" dirty="0"/>
                        <a:t>66676</a:t>
                      </a:r>
                      <a:endParaRPr lang="en-IN" dirty="0"/>
                    </a:p>
                  </a:txBody>
                  <a:tcPr/>
                </a:tc>
                <a:extLst>
                  <a:ext uri="{0D108BD9-81ED-4DB2-BD59-A6C34878D82A}">
                    <a16:rowId xmlns:a16="http://schemas.microsoft.com/office/drawing/2014/main" val="3774780819"/>
                  </a:ext>
                </a:extLst>
              </a:tr>
            </a:tbl>
          </a:graphicData>
        </a:graphic>
      </p:graphicFrame>
    </p:spTree>
    <p:extLst>
      <p:ext uri="{BB962C8B-B14F-4D97-AF65-F5344CB8AC3E}">
        <p14:creationId xmlns:p14="http://schemas.microsoft.com/office/powerpoint/2010/main" val="381695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8BC5-ECAC-2BBF-A854-D13238CDC9A8}"/>
              </a:ext>
            </a:extLst>
          </p:cNvPr>
          <p:cNvSpPr>
            <a:spLocks noGrp="1"/>
          </p:cNvSpPr>
          <p:nvPr>
            <p:ph type="title"/>
          </p:nvPr>
        </p:nvSpPr>
        <p:spPr>
          <a:xfrm>
            <a:off x="6668054" y="1504444"/>
            <a:ext cx="5182464" cy="510860"/>
          </a:xfrm>
        </p:spPr>
        <p:txBody>
          <a:bodyPr>
            <a:normAutofit/>
          </a:bodyPr>
          <a:lstStyle/>
          <a:p>
            <a:r>
              <a:rPr lang="en-IN" dirty="0"/>
              <a:t>Aggregate score of months</a:t>
            </a:r>
          </a:p>
        </p:txBody>
      </p:sp>
      <p:pic>
        <p:nvPicPr>
          <p:cNvPr id="16" name="Content Placeholder 15" descr="A graph of blue bars with white text&#10;&#10;Description automatically generated">
            <a:extLst>
              <a:ext uri="{FF2B5EF4-FFF2-40B4-BE49-F238E27FC236}">
                <a16:creationId xmlns:a16="http://schemas.microsoft.com/office/drawing/2014/main" id="{7D139586-4C9E-4C75-7CEF-AA8572ABDF08}"/>
              </a:ext>
            </a:extLst>
          </p:cNvPr>
          <p:cNvPicPr>
            <a:picLocks noGrp="1" noChangeAspect="1"/>
          </p:cNvPicPr>
          <p:nvPr>
            <p:ph sz="half" idx="15"/>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7669" y="2313709"/>
            <a:ext cx="4726615" cy="3379168"/>
          </a:xfrm>
        </p:spPr>
      </p:pic>
      <p:pic>
        <p:nvPicPr>
          <p:cNvPr id="12" name="Content Placeholder 11" descr="A graph with blue and white text&#10;&#10;Description automatically generated">
            <a:extLst>
              <a:ext uri="{FF2B5EF4-FFF2-40B4-BE49-F238E27FC236}">
                <a16:creationId xmlns:a16="http://schemas.microsoft.com/office/drawing/2014/main" id="{8496E860-55CB-FC9D-E4E0-EAB6075BE65C}"/>
              </a:ext>
            </a:extLst>
          </p:cNvPr>
          <p:cNvPicPr>
            <a:picLocks noGrp="1" noChangeAspect="1"/>
          </p:cNvPicPr>
          <p:nvPr>
            <p:ph sz="half" idx="14"/>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24241" y="2313709"/>
            <a:ext cx="5270090" cy="3379168"/>
          </a:xfrm>
        </p:spPr>
      </p:pic>
      <p:sp>
        <p:nvSpPr>
          <p:cNvPr id="17" name="Title 1">
            <a:extLst>
              <a:ext uri="{FF2B5EF4-FFF2-40B4-BE49-F238E27FC236}">
                <a16:creationId xmlns:a16="http://schemas.microsoft.com/office/drawing/2014/main" id="{0221E653-689C-DD7C-C8BB-51650ABC7995}"/>
              </a:ext>
            </a:extLst>
          </p:cNvPr>
          <p:cNvSpPr txBox="1">
            <a:spLocks/>
          </p:cNvSpPr>
          <p:nvPr/>
        </p:nvSpPr>
        <p:spPr>
          <a:xfrm>
            <a:off x="450070" y="1504444"/>
            <a:ext cx="4726614" cy="51086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a:t>Aggregate score of days</a:t>
            </a:r>
          </a:p>
        </p:txBody>
      </p:sp>
    </p:spTree>
    <p:extLst>
      <p:ext uri="{BB962C8B-B14F-4D97-AF65-F5344CB8AC3E}">
        <p14:creationId xmlns:p14="http://schemas.microsoft.com/office/powerpoint/2010/main" val="322763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10C7-F93F-60DE-0919-B87EFDB9C2F5}"/>
              </a:ext>
            </a:extLst>
          </p:cNvPr>
          <p:cNvSpPr>
            <a:spLocks noGrp="1"/>
          </p:cNvSpPr>
          <p:nvPr>
            <p:ph type="title"/>
          </p:nvPr>
        </p:nvSpPr>
        <p:spPr>
          <a:xfrm>
            <a:off x="485714" y="383460"/>
            <a:ext cx="2739267" cy="787170"/>
          </a:xfrm>
          <a:ln w="3175">
            <a:solidFill>
              <a:schemeClr val="tx1"/>
            </a:solidFill>
          </a:ln>
        </p:spPr>
        <p:txBody>
          <a:bodyPr>
            <a:normAutofit/>
          </a:bodyPr>
          <a:lstStyle/>
          <a:p>
            <a:pPr algn="ctr"/>
            <a:r>
              <a:rPr lang="en-IN" cap="none" dirty="0"/>
              <a:t>Total Reaction </a:t>
            </a:r>
            <a:r>
              <a:rPr lang="en-IN" sz="2200" dirty="0"/>
              <a:t>24573</a:t>
            </a:r>
          </a:p>
        </p:txBody>
      </p:sp>
      <p:pic>
        <p:nvPicPr>
          <p:cNvPr id="10" name="Picture 9">
            <a:extLst>
              <a:ext uri="{FF2B5EF4-FFF2-40B4-BE49-F238E27FC236}">
                <a16:creationId xmlns:a16="http://schemas.microsoft.com/office/drawing/2014/main" id="{5510A4C3-E89F-B6F1-E8A7-358DEB7CD96A}"/>
              </a:ext>
            </a:extLst>
          </p:cNvPr>
          <p:cNvPicPr>
            <a:picLocks noChangeAspect="1"/>
          </p:cNvPicPr>
          <p:nvPr/>
        </p:nvPicPr>
        <p:blipFill>
          <a:blip r:embed="rId2"/>
          <a:stretch>
            <a:fillRect/>
          </a:stretch>
        </p:blipFill>
        <p:spPr>
          <a:xfrm>
            <a:off x="485714" y="1368175"/>
            <a:ext cx="4143057" cy="2646140"/>
          </a:xfrm>
          <a:prstGeom prst="rect">
            <a:avLst/>
          </a:prstGeom>
          <a:noFill/>
        </p:spPr>
      </p:pic>
      <p:pic>
        <p:nvPicPr>
          <p:cNvPr id="8" name="Picture 7" descr="A green circle with numbers and a white background&#10;&#10;Description automatically generated">
            <a:extLst>
              <a:ext uri="{FF2B5EF4-FFF2-40B4-BE49-F238E27FC236}">
                <a16:creationId xmlns:a16="http://schemas.microsoft.com/office/drawing/2014/main" id="{D6793DC9-EBAF-2A34-EBF7-778DC57DB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14" y="4296697"/>
            <a:ext cx="4143057" cy="2516198"/>
          </a:xfrm>
          <a:prstGeom prst="rect">
            <a:avLst/>
          </a:prstGeom>
        </p:spPr>
      </p:pic>
      <p:pic>
        <p:nvPicPr>
          <p:cNvPr id="11" name="Picture 10" descr="A graph with numbers and a number of months&#10;&#10;Description automatically generated">
            <a:extLst>
              <a:ext uri="{FF2B5EF4-FFF2-40B4-BE49-F238E27FC236}">
                <a16:creationId xmlns:a16="http://schemas.microsoft.com/office/drawing/2014/main" id="{B12C1CE2-8020-D350-485B-887093D66B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052" y="2200714"/>
            <a:ext cx="5709580" cy="3610151"/>
          </a:xfrm>
          <a:prstGeom prst="rect">
            <a:avLst/>
          </a:prstGeom>
        </p:spPr>
      </p:pic>
    </p:spTree>
    <p:extLst>
      <p:ext uri="{BB962C8B-B14F-4D97-AF65-F5344CB8AC3E}">
        <p14:creationId xmlns:p14="http://schemas.microsoft.com/office/powerpoint/2010/main" val="247234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A560-6BD6-1032-E1EE-2EF7536A574A}"/>
              </a:ext>
            </a:extLst>
          </p:cNvPr>
          <p:cNvSpPr>
            <a:spLocks noGrp="1"/>
          </p:cNvSpPr>
          <p:nvPr>
            <p:ph type="title"/>
          </p:nvPr>
        </p:nvSpPr>
        <p:spPr/>
        <p:txBody>
          <a:bodyPr vert="horz" lIns="91440" tIns="45720" rIns="91440" bIns="45720" rtlCol="0" anchor="b">
            <a:normAutofit/>
          </a:bodyPr>
          <a:lstStyle/>
          <a:p>
            <a:r>
              <a:rPr lang="en-US" kern="1200" cap="all" spc="150" baseline="0" dirty="0">
                <a:latin typeface="+mj-lt"/>
                <a:ea typeface="+mj-ea"/>
                <a:cs typeface="+mj-cs"/>
              </a:rPr>
              <a:t>insights</a:t>
            </a:r>
          </a:p>
        </p:txBody>
      </p:sp>
      <p:graphicFrame>
        <p:nvGraphicFramePr>
          <p:cNvPr id="6" name="TextBox 3">
            <a:extLst>
              <a:ext uri="{FF2B5EF4-FFF2-40B4-BE49-F238E27FC236}">
                <a16:creationId xmlns:a16="http://schemas.microsoft.com/office/drawing/2014/main" id="{AB125E60-65F8-33AF-E8E2-ABE17FF98002}"/>
              </a:ext>
            </a:extLst>
          </p:cNvPr>
          <p:cNvGraphicFramePr/>
          <p:nvPr>
            <p:extLst>
              <p:ext uri="{D42A27DB-BD31-4B8C-83A1-F6EECF244321}">
                <p14:modId xmlns:p14="http://schemas.microsoft.com/office/powerpoint/2010/main" val="2792587212"/>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192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1930</TotalTime>
  <Words>249</Words>
  <Application>Microsoft Office PowerPoint</Application>
  <PresentationFormat>Widescreen</PresentationFormat>
  <Paragraphs>51</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Wingdings</vt:lpstr>
      <vt:lpstr>Office Theme</vt:lpstr>
      <vt:lpstr>PowerPoint Presentation</vt:lpstr>
      <vt:lpstr>Agenda </vt:lpstr>
      <vt:lpstr>Project recap</vt:lpstr>
      <vt:lpstr>problem</vt:lpstr>
      <vt:lpstr>PowerPoint Presentation</vt:lpstr>
      <vt:lpstr>PowerPoint Presentation</vt:lpstr>
      <vt:lpstr>Aggregate score of months</vt:lpstr>
      <vt:lpstr>Total Reaction 24573</vt:lpstr>
      <vt:lpstr>insights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Nirmal Sharma</dc:creator>
  <cp:lastModifiedBy>Nirmal Sharma</cp:lastModifiedBy>
  <cp:revision>15</cp:revision>
  <dcterms:created xsi:type="dcterms:W3CDTF">2024-09-30T18:44:32Z</dcterms:created>
  <dcterms:modified xsi:type="dcterms:W3CDTF">2024-11-04T21:56:33Z</dcterms:modified>
</cp:coreProperties>
</file>