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6" r:id="rId6"/>
    <p:sldId id="259" r:id="rId7"/>
    <p:sldId id="262" r:id="rId8"/>
    <p:sldId id="268" r:id="rId9"/>
    <p:sldId id="269" r:id="rId10"/>
    <p:sldId id="270" r:id="rId11"/>
    <p:sldId id="265"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8" r:id="rId29"/>
    <p:sldId id="289" r:id="rId30"/>
    <p:sldId id="290" r:id="rId31"/>
    <p:sldId id="287" r:id="rId32"/>
    <p:sldId id="291" r:id="rId33"/>
    <p:sldId id="292" r:id="rId34"/>
    <p:sldId id="293" r:id="rId35"/>
    <p:sldId id="295" r:id="rId36"/>
    <p:sldId id="294" r:id="rId37"/>
    <p:sldId id="296" r:id="rId38"/>
    <p:sldId id="297" r:id="rId39"/>
    <p:sldId id="298" r:id="rId40"/>
    <p:sldId id="299" r:id="rId41"/>
    <p:sldId id="300" r:id="rId42"/>
    <p:sldId id="30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7" d="100"/>
          <a:sy n="77" d="100"/>
        </p:scale>
        <p:origin x="22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E7D2D-8968-4F10-BDB6-8A0066E736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1289491-790E-42A4-908D-60C3E985B3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660F66-85A1-4A73-A2C5-94E993A3473C}"/>
              </a:ext>
            </a:extLst>
          </p:cNvPr>
          <p:cNvSpPr>
            <a:spLocks noGrp="1"/>
          </p:cNvSpPr>
          <p:nvPr>
            <p:ph type="dt" sz="half" idx="10"/>
          </p:nvPr>
        </p:nvSpPr>
        <p:spPr/>
        <p:txBody>
          <a:bodyPr/>
          <a:lstStyle/>
          <a:p>
            <a:fld id="{E149787F-38EA-461D-A8A8-FCB4D087D4FB}" type="datetimeFigureOut">
              <a:rPr lang="en-IN" smtClean="0"/>
              <a:t>22-01-2021</a:t>
            </a:fld>
            <a:endParaRPr lang="en-IN"/>
          </a:p>
        </p:txBody>
      </p:sp>
      <p:sp>
        <p:nvSpPr>
          <p:cNvPr id="5" name="Footer Placeholder 4">
            <a:extLst>
              <a:ext uri="{FF2B5EF4-FFF2-40B4-BE49-F238E27FC236}">
                <a16:creationId xmlns:a16="http://schemas.microsoft.com/office/drawing/2014/main" id="{08038285-74AC-4F65-B41D-EB86235C8B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DAECB7-AF44-49C6-A376-360C2BB0009E}"/>
              </a:ext>
            </a:extLst>
          </p:cNvPr>
          <p:cNvSpPr>
            <a:spLocks noGrp="1"/>
          </p:cNvSpPr>
          <p:nvPr>
            <p:ph type="sldNum" sz="quarter" idx="12"/>
          </p:nvPr>
        </p:nvSpPr>
        <p:spPr/>
        <p:txBody>
          <a:bodyPr/>
          <a:lstStyle/>
          <a:p>
            <a:fld id="{38B1E02F-0E1F-45FC-861F-9B0EC40F7275}" type="slidenum">
              <a:rPr lang="en-IN" smtClean="0"/>
              <a:t>‹#›</a:t>
            </a:fld>
            <a:endParaRPr lang="en-IN"/>
          </a:p>
        </p:txBody>
      </p:sp>
    </p:spTree>
    <p:extLst>
      <p:ext uri="{BB962C8B-B14F-4D97-AF65-F5344CB8AC3E}">
        <p14:creationId xmlns:p14="http://schemas.microsoft.com/office/powerpoint/2010/main" val="1479392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E6491-0F0E-4430-81DF-A7F8A0BED4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0EA6E2-B999-415E-A8F6-B513016BE5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1EE0AE-C042-402B-832C-40227CE7FEE5}"/>
              </a:ext>
            </a:extLst>
          </p:cNvPr>
          <p:cNvSpPr>
            <a:spLocks noGrp="1"/>
          </p:cNvSpPr>
          <p:nvPr>
            <p:ph type="dt" sz="half" idx="10"/>
          </p:nvPr>
        </p:nvSpPr>
        <p:spPr/>
        <p:txBody>
          <a:bodyPr/>
          <a:lstStyle/>
          <a:p>
            <a:fld id="{E149787F-38EA-461D-A8A8-FCB4D087D4FB}" type="datetimeFigureOut">
              <a:rPr lang="en-IN" smtClean="0"/>
              <a:t>22-01-2021</a:t>
            </a:fld>
            <a:endParaRPr lang="en-IN"/>
          </a:p>
        </p:txBody>
      </p:sp>
      <p:sp>
        <p:nvSpPr>
          <p:cNvPr id="5" name="Footer Placeholder 4">
            <a:extLst>
              <a:ext uri="{FF2B5EF4-FFF2-40B4-BE49-F238E27FC236}">
                <a16:creationId xmlns:a16="http://schemas.microsoft.com/office/drawing/2014/main" id="{92BEBA18-D32C-4DC5-92B9-1E54CD2F3D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0060FA-1C22-412D-8C2B-963C9604BE5A}"/>
              </a:ext>
            </a:extLst>
          </p:cNvPr>
          <p:cNvSpPr>
            <a:spLocks noGrp="1"/>
          </p:cNvSpPr>
          <p:nvPr>
            <p:ph type="sldNum" sz="quarter" idx="12"/>
          </p:nvPr>
        </p:nvSpPr>
        <p:spPr/>
        <p:txBody>
          <a:bodyPr/>
          <a:lstStyle/>
          <a:p>
            <a:fld id="{38B1E02F-0E1F-45FC-861F-9B0EC40F7275}" type="slidenum">
              <a:rPr lang="en-IN" smtClean="0"/>
              <a:t>‹#›</a:t>
            </a:fld>
            <a:endParaRPr lang="en-IN"/>
          </a:p>
        </p:txBody>
      </p:sp>
    </p:spTree>
    <p:extLst>
      <p:ext uri="{BB962C8B-B14F-4D97-AF65-F5344CB8AC3E}">
        <p14:creationId xmlns:p14="http://schemas.microsoft.com/office/powerpoint/2010/main" val="2669681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35B6AE-1D0C-48F3-9800-038E13CF20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4E98A5-DA9A-4601-9376-D19350AF15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3EA6C8-F1FE-47E2-903C-90AD30596F04}"/>
              </a:ext>
            </a:extLst>
          </p:cNvPr>
          <p:cNvSpPr>
            <a:spLocks noGrp="1"/>
          </p:cNvSpPr>
          <p:nvPr>
            <p:ph type="dt" sz="half" idx="10"/>
          </p:nvPr>
        </p:nvSpPr>
        <p:spPr/>
        <p:txBody>
          <a:bodyPr/>
          <a:lstStyle/>
          <a:p>
            <a:fld id="{E149787F-38EA-461D-A8A8-FCB4D087D4FB}" type="datetimeFigureOut">
              <a:rPr lang="en-IN" smtClean="0"/>
              <a:t>22-01-2021</a:t>
            </a:fld>
            <a:endParaRPr lang="en-IN"/>
          </a:p>
        </p:txBody>
      </p:sp>
      <p:sp>
        <p:nvSpPr>
          <p:cNvPr id="5" name="Footer Placeholder 4">
            <a:extLst>
              <a:ext uri="{FF2B5EF4-FFF2-40B4-BE49-F238E27FC236}">
                <a16:creationId xmlns:a16="http://schemas.microsoft.com/office/drawing/2014/main" id="{2FE95268-CE4C-42B3-A1C8-25051289D9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36AE03-CA55-4E9A-AE94-FD3CB508A348}"/>
              </a:ext>
            </a:extLst>
          </p:cNvPr>
          <p:cNvSpPr>
            <a:spLocks noGrp="1"/>
          </p:cNvSpPr>
          <p:nvPr>
            <p:ph type="sldNum" sz="quarter" idx="12"/>
          </p:nvPr>
        </p:nvSpPr>
        <p:spPr/>
        <p:txBody>
          <a:bodyPr/>
          <a:lstStyle/>
          <a:p>
            <a:fld id="{38B1E02F-0E1F-45FC-861F-9B0EC40F7275}" type="slidenum">
              <a:rPr lang="en-IN" smtClean="0"/>
              <a:t>‹#›</a:t>
            </a:fld>
            <a:endParaRPr lang="en-IN"/>
          </a:p>
        </p:txBody>
      </p:sp>
    </p:spTree>
    <p:extLst>
      <p:ext uri="{BB962C8B-B14F-4D97-AF65-F5344CB8AC3E}">
        <p14:creationId xmlns:p14="http://schemas.microsoft.com/office/powerpoint/2010/main" val="650578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79D7F-71C6-44CB-9459-8FF73DD7FD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A35FF9-DA24-423C-8E12-765FC003D8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9CDD53-44F9-4C38-BCC2-DCE6C1C73073}"/>
              </a:ext>
            </a:extLst>
          </p:cNvPr>
          <p:cNvSpPr>
            <a:spLocks noGrp="1"/>
          </p:cNvSpPr>
          <p:nvPr>
            <p:ph type="dt" sz="half" idx="10"/>
          </p:nvPr>
        </p:nvSpPr>
        <p:spPr/>
        <p:txBody>
          <a:bodyPr/>
          <a:lstStyle/>
          <a:p>
            <a:fld id="{E149787F-38EA-461D-A8A8-FCB4D087D4FB}" type="datetimeFigureOut">
              <a:rPr lang="en-IN" smtClean="0"/>
              <a:t>22-01-2021</a:t>
            </a:fld>
            <a:endParaRPr lang="en-IN"/>
          </a:p>
        </p:txBody>
      </p:sp>
      <p:sp>
        <p:nvSpPr>
          <p:cNvPr id="5" name="Footer Placeholder 4">
            <a:extLst>
              <a:ext uri="{FF2B5EF4-FFF2-40B4-BE49-F238E27FC236}">
                <a16:creationId xmlns:a16="http://schemas.microsoft.com/office/drawing/2014/main" id="{62101CB9-BE6B-4C9F-845D-9921C7396D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F10EF6-B1DA-4CE6-A8AB-C9EDDF05148B}"/>
              </a:ext>
            </a:extLst>
          </p:cNvPr>
          <p:cNvSpPr>
            <a:spLocks noGrp="1"/>
          </p:cNvSpPr>
          <p:nvPr>
            <p:ph type="sldNum" sz="quarter" idx="12"/>
          </p:nvPr>
        </p:nvSpPr>
        <p:spPr/>
        <p:txBody>
          <a:bodyPr/>
          <a:lstStyle/>
          <a:p>
            <a:fld id="{38B1E02F-0E1F-45FC-861F-9B0EC40F7275}" type="slidenum">
              <a:rPr lang="en-IN" smtClean="0"/>
              <a:t>‹#›</a:t>
            </a:fld>
            <a:endParaRPr lang="en-IN"/>
          </a:p>
        </p:txBody>
      </p:sp>
    </p:spTree>
    <p:extLst>
      <p:ext uri="{BB962C8B-B14F-4D97-AF65-F5344CB8AC3E}">
        <p14:creationId xmlns:p14="http://schemas.microsoft.com/office/powerpoint/2010/main" val="3374406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A5578-88FD-47F9-976B-7821F8B729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266041C-71A9-47E0-BD5F-564C69DF56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18086E-47C6-4998-B688-891657894A8C}"/>
              </a:ext>
            </a:extLst>
          </p:cNvPr>
          <p:cNvSpPr>
            <a:spLocks noGrp="1"/>
          </p:cNvSpPr>
          <p:nvPr>
            <p:ph type="dt" sz="half" idx="10"/>
          </p:nvPr>
        </p:nvSpPr>
        <p:spPr/>
        <p:txBody>
          <a:bodyPr/>
          <a:lstStyle/>
          <a:p>
            <a:fld id="{E149787F-38EA-461D-A8A8-FCB4D087D4FB}" type="datetimeFigureOut">
              <a:rPr lang="en-IN" smtClean="0"/>
              <a:t>22-01-2021</a:t>
            </a:fld>
            <a:endParaRPr lang="en-IN"/>
          </a:p>
        </p:txBody>
      </p:sp>
      <p:sp>
        <p:nvSpPr>
          <p:cNvPr id="5" name="Footer Placeholder 4">
            <a:extLst>
              <a:ext uri="{FF2B5EF4-FFF2-40B4-BE49-F238E27FC236}">
                <a16:creationId xmlns:a16="http://schemas.microsoft.com/office/drawing/2014/main" id="{3C88CD59-12E6-490C-9B12-972FB2DBA2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35A829-67B7-4380-8432-6F6E3A56E05A}"/>
              </a:ext>
            </a:extLst>
          </p:cNvPr>
          <p:cNvSpPr>
            <a:spLocks noGrp="1"/>
          </p:cNvSpPr>
          <p:nvPr>
            <p:ph type="sldNum" sz="quarter" idx="12"/>
          </p:nvPr>
        </p:nvSpPr>
        <p:spPr/>
        <p:txBody>
          <a:bodyPr/>
          <a:lstStyle/>
          <a:p>
            <a:fld id="{38B1E02F-0E1F-45FC-861F-9B0EC40F7275}" type="slidenum">
              <a:rPr lang="en-IN" smtClean="0"/>
              <a:t>‹#›</a:t>
            </a:fld>
            <a:endParaRPr lang="en-IN"/>
          </a:p>
        </p:txBody>
      </p:sp>
    </p:spTree>
    <p:extLst>
      <p:ext uri="{BB962C8B-B14F-4D97-AF65-F5344CB8AC3E}">
        <p14:creationId xmlns:p14="http://schemas.microsoft.com/office/powerpoint/2010/main" val="2577189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FEE98-3EB6-4F20-8502-6AC4D4AAAE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2822BC-2BF8-433A-B68C-179568A982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C772706-4244-4BF3-9665-2AB7CA1C19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E03FDF-0164-49F9-B376-4C172770F8F4}"/>
              </a:ext>
            </a:extLst>
          </p:cNvPr>
          <p:cNvSpPr>
            <a:spLocks noGrp="1"/>
          </p:cNvSpPr>
          <p:nvPr>
            <p:ph type="dt" sz="half" idx="10"/>
          </p:nvPr>
        </p:nvSpPr>
        <p:spPr/>
        <p:txBody>
          <a:bodyPr/>
          <a:lstStyle/>
          <a:p>
            <a:fld id="{E149787F-38EA-461D-A8A8-FCB4D087D4FB}" type="datetimeFigureOut">
              <a:rPr lang="en-IN" smtClean="0"/>
              <a:t>22-01-2021</a:t>
            </a:fld>
            <a:endParaRPr lang="en-IN"/>
          </a:p>
        </p:txBody>
      </p:sp>
      <p:sp>
        <p:nvSpPr>
          <p:cNvPr id="6" name="Footer Placeholder 5">
            <a:extLst>
              <a:ext uri="{FF2B5EF4-FFF2-40B4-BE49-F238E27FC236}">
                <a16:creationId xmlns:a16="http://schemas.microsoft.com/office/drawing/2014/main" id="{ADC42D6D-E3F6-49FD-9622-DFB507FF37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A4729B-D67D-4951-BF0F-4F31E8CE11D3}"/>
              </a:ext>
            </a:extLst>
          </p:cNvPr>
          <p:cNvSpPr>
            <a:spLocks noGrp="1"/>
          </p:cNvSpPr>
          <p:nvPr>
            <p:ph type="sldNum" sz="quarter" idx="12"/>
          </p:nvPr>
        </p:nvSpPr>
        <p:spPr/>
        <p:txBody>
          <a:bodyPr/>
          <a:lstStyle/>
          <a:p>
            <a:fld id="{38B1E02F-0E1F-45FC-861F-9B0EC40F7275}" type="slidenum">
              <a:rPr lang="en-IN" smtClean="0"/>
              <a:t>‹#›</a:t>
            </a:fld>
            <a:endParaRPr lang="en-IN"/>
          </a:p>
        </p:txBody>
      </p:sp>
    </p:spTree>
    <p:extLst>
      <p:ext uri="{BB962C8B-B14F-4D97-AF65-F5344CB8AC3E}">
        <p14:creationId xmlns:p14="http://schemas.microsoft.com/office/powerpoint/2010/main" val="1042326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72FCE-9219-4B5B-A561-F78BA7A5A4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B7C0CF-A500-4290-8031-5CF6ED9F6A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8E1295-12A5-405A-B13C-3A52DF8F11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4E8AA34-5C9C-4C5E-BB48-135500C64C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D42E87-A73A-49E7-A28D-3912AF787D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0C55B23-C68D-479D-8539-A268D8FD8F7F}"/>
              </a:ext>
            </a:extLst>
          </p:cNvPr>
          <p:cNvSpPr>
            <a:spLocks noGrp="1"/>
          </p:cNvSpPr>
          <p:nvPr>
            <p:ph type="dt" sz="half" idx="10"/>
          </p:nvPr>
        </p:nvSpPr>
        <p:spPr/>
        <p:txBody>
          <a:bodyPr/>
          <a:lstStyle/>
          <a:p>
            <a:fld id="{E149787F-38EA-461D-A8A8-FCB4D087D4FB}" type="datetimeFigureOut">
              <a:rPr lang="en-IN" smtClean="0"/>
              <a:t>22-01-2021</a:t>
            </a:fld>
            <a:endParaRPr lang="en-IN"/>
          </a:p>
        </p:txBody>
      </p:sp>
      <p:sp>
        <p:nvSpPr>
          <p:cNvPr id="8" name="Footer Placeholder 7">
            <a:extLst>
              <a:ext uri="{FF2B5EF4-FFF2-40B4-BE49-F238E27FC236}">
                <a16:creationId xmlns:a16="http://schemas.microsoft.com/office/drawing/2014/main" id="{99158F01-46A8-41CC-A9B4-0229F4F7EE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67F215-6DBB-4863-8DC6-1C0F78BDAE39}"/>
              </a:ext>
            </a:extLst>
          </p:cNvPr>
          <p:cNvSpPr>
            <a:spLocks noGrp="1"/>
          </p:cNvSpPr>
          <p:nvPr>
            <p:ph type="sldNum" sz="quarter" idx="12"/>
          </p:nvPr>
        </p:nvSpPr>
        <p:spPr/>
        <p:txBody>
          <a:bodyPr/>
          <a:lstStyle/>
          <a:p>
            <a:fld id="{38B1E02F-0E1F-45FC-861F-9B0EC40F7275}" type="slidenum">
              <a:rPr lang="en-IN" smtClean="0"/>
              <a:t>‹#›</a:t>
            </a:fld>
            <a:endParaRPr lang="en-IN"/>
          </a:p>
        </p:txBody>
      </p:sp>
    </p:spTree>
    <p:extLst>
      <p:ext uri="{BB962C8B-B14F-4D97-AF65-F5344CB8AC3E}">
        <p14:creationId xmlns:p14="http://schemas.microsoft.com/office/powerpoint/2010/main" val="3586799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8E302-B799-46B6-846C-7301D953B0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E4F986A-9F7B-4521-B400-5984293CDFFA}"/>
              </a:ext>
            </a:extLst>
          </p:cNvPr>
          <p:cNvSpPr>
            <a:spLocks noGrp="1"/>
          </p:cNvSpPr>
          <p:nvPr>
            <p:ph type="dt" sz="half" idx="10"/>
          </p:nvPr>
        </p:nvSpPr>
        <p:spPr/>
        <p:txBody>
          <a:bodyPr/>
          <a:lstStyle/>
          <a:p>
            <a:fld id="{E149787F-38EA-461D-A8A8-FCB4D087D4FB}" type="datetimeFigureOut">
              <a:rPr lang="en-IN" smtClean="0"/>
              <a:t>22-01-2021</a:t>
            </a:fld>
            <a:endParaRPr lang="en-IN"/>
          </a:p>
        </p:txBody>
      </p:sp>
      <p:sp>
        <p:nvSpPr>
          <p:cNvPr id="4" name="Footer Placeholder 3">
            <a:extLst>
              <a:ext uri="{FF2B5EF4-FFF2-40B4-BE49-F238E27FC236}">
                <a16:creationId xmlns:a16="http://schemas.microsoft.com/office/drawing/2014/main" id="{84552F64-718C-4FD4-990A-DE2876D115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F60A4E-F59B-4239-B2ED-41EF188F56C2}"/>
              </a:ext>
            </a:extLst>
          </p:cNvPr>
          <p:cNvSpPr>
            <a:spLocks noGrp="1"/>
          </p:cNvSpPr>
          <p:nvPr>
            <p:ph type="sldNum" sz="quarter" idx="12"/>
          </p:nvPr>
        </p:nvSpPr>
        <p:spPr/>
        <p:txBody>
          <a:bodyPr/>
          <a:lstStyle/>
          <a:p>
            <a:fld id="{38B1E02F-0E1F-45FC-861F-9B0EC40F7275}" type="slidenum">
              <a:rPr lang="en-IN" smtClean="0"/>
              <a:t>‹#›</a:t>
            </a:fld>
            <a:endParaRPr lang="en-IN"/>
          </a:p>
        </p:txBody>
      </p:sp>
    </p:spTree>
    <p:extLst>
      <p:ext uri="{BB962C8B-B14F-4D97-AF65-F5344CB8AC3E}">
        <p14:creationId xmlns:p14="http://schemas.microsoft.com/office/powerpoint/2010/main" val="3782861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BBC453-BFF1-421E-A889-33B41C556433}"/>
              </a:ext>
            </a:extLst>
          </p:cNvPr>
          <p:cNvSpPr>
            <a:spLocks noGrp="1"/>
          </p:cNvSpPr>
          <p:nvPr>
            <p:ph type="dt" sz="half" idx="10"/>
          </p:nvPr>
        </p:nvSpPr>
        <p:spPr/>
        <p:txBody>
          <a:bodyPr/>
          <a:lstStyle/>
          <a:p>
            <a:fld id="{E149787F-38EA-461D-A8A8-FCB4D087D4FB}" type="datetimeFigureOut">
              <a:rPr lang="en-IN" smtClean="0"/>
              <a:t>22-01-2021</a:t>
            </a:fld>
            <a:endParaRPr lang="en-IN"/>
          </a:p>
        </p:txBody>
      </p:sp>
      <p:sp>
        <p:nvSpPr>
          <p:cNvPr id="3" name="Footer Placeholder 2">
            <a:extLst>
              <a:ext uri="{FF2B5EF4-FFF2-40B4-BE49-F238E27FC236}">
                <a16:creationId xmlns:a16="http://schemas.microsoft.com/office/drawing/2014/main" id="{E4A1F4D2-CFF4-4B16-A859-ADF040C54E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677227-9A94-4900-A10C-BE3D2CB94239}"/>
              </a:ext>
            </a:extLst>
          </p:cNvPr>
          <p:cNvSpPr>
            <a:spLocks noGrp="1"/>
          </p:cNvSpPr>
          <p:nvPr>
            <p:ph type="sldNum" sz="quarter" idx="12"/>
          </p:nvPr>
        </p:nvSpPr>
        <p:spPr/>
        <p:txBody>
          <a:bodyPr/>
          <a:lstStyle/>
          <a:p>
            <a:fld id="{38B1E02F-0E1F-45FC-861F-9B0EC40F7275}" type="slidenum">
              <a:rPr lang="en-IN" smtClean="0"/>
              <a:t>‹#›</a:t>
            </a:fld>
            <a:endParaRPr lang="en-IN"/>
          </a:p>
        </p:txBody>
      </p:sp>
    </p:spTree>
    <p:extLst>
      <p:ext uri="{BB962C8B-B14F-4D97-AF65-F5344CB8AC3E}">
        <p14:creationId xmlns:p14="http://schemas.microsoft.com/office/powerpoint/2010/main" val="2866147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3B799-388E-4F68-8A8C-445804C3AE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A35660-D254-4E54-B4B2-90A3EA7264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F00D1C-38D3-4D39-A807-2D6466E2AA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4AE025-2892-4756-A414-B0AE60921E91}"/>
              </a:ext>
            </a:extLst>
          </p:cNvPr>
          <p:cNvSpPr>
            <a:spLocks noGrp="1"/>
          </p:cNvSpPr>
          <p:nvPr>
            <p:ph type="dt" sz="half" idx="10"/>
          </p:nvPr>
        </p:nvSpPr>
        <p:spPr/>
        <p:txBody>
          <a:bodyPr/>
          <a:lstStyle/>
          <a:p>
            <a:fld id="{E149787F-38EA-461D-A8A8-FCB4D087D4FB}" type="datetimeFigureOut">
              <a:rPr lang="en-IN" smtClean="0"/>
              <a:t>22-01-2021</a:t>
            </a:fld>
            <a:endParaRPr lang="en-IN"/>
          </a:p>
        </p:txBody>
      </p:sp>
      <p:sp>
        <p:nvSpPr>
          <p:cNvPr id="6" name="Footer Placeholder 5">
            <a:extLst>
              <a:ext uri="{FF2B5EF4-FFF2-40B4-BE49-F238E27FC236}">
                <a16:creationId xmlns:a16="http://schemas.microsoft.com/office/drawing/2014/main" id="{6BBB27AB-9FC2-46FE-A9BB-070C220F5E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EBAB8F-7689-4745-939D-1E0F58722208}"/>
              </a:ext>
            </a:extLst>
          </p:cNvPr>
          <p:cNvSpPr>
            <a:spLocks noGrp="1"/>
          </p:cNvSpPr>
          <p:nvPr>
            <p:ph type="sldNum" sz="quarter" idx="12"/>
          </p:nvPr>
        </p:nvSpPr>
        <p:spPr/>
        <p:txBody>
          <a:bodyPr/>
          <a:lstStyle/>
          <a:p>
            <a:fld id="{38B1E02F-0E1F-45FC-861F-9B0EC40F7275}" type="slidenum">
              <a:rPr lang="en-IN" smtClean="0"/>
              <a:t>‹#›</a:t>
            </a:fld>
            <a:endParaRPr lang="en-IN"/>
          </a:p>
        </p:txBody>
      </p:sp>
    </p:spTree>
    <p:extLst>
      <p:ext uri="{BB962C8B-B14F-4D97-AF65-F5344CB8AC3E}">
        <p14:creationId xmlns:p14="http://schemas.microsoft.com/office/powerpoint/2010/main" val="2465446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2B04E-0846-49AE-B0CD-DEB215B5F7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569682-495A-4DA7-A39A-0B3BF2DB93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6D4810-D790-4E82-A1B9-AE40D3696F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48319-104C-4B6B-9C52-EDEEEB04B54B}"/>
              </a:ext>
            </a:extLst>
          </p:cNvPr>
          <p:cNvSpPr>
            <a:spLocks noGrp="1"/>
          </p:cNvSpPr>
          <p:nvPr>
            <p:ph type="dt" sz="half" idx="10"/>
          </p:nvPr>
        </p:nvSpPr>
        <p:spPr/>
        <p:txBody>
          <a:bodyPr/>
          <a:lstStyle/>
          <a:p>
            <a:fld id="{E149787F-38EA-461D-A8A8-FCB4D087D4FB}" type="datetimeFigureOut">
              <a:rPr lang="en-IN" smtClean="0"/>
              <a:t>22-01-2021</a:t>
            </a:fld>
            <a:endParaRPr lang="en-IN"/>
          </a:p>
        </p:txBody>
      </p:sp>
      <p:sp>
        <p:nvSpPr>
          <p:cNvPr id="6" name="Footer Placeholder 5">
            <a:extLst>
              <a:ext uri="{FF2B5EF4-FFF2-40B4-BE49-F238E27FC236}">
                <a16:creationId xmlns:a16="http://schemas.microsoft.com/office/drawing/2014/main" id="{C0AF6C3D-AA54-4E07-B06D-551DF308E5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EA3FFD-EB34-4EA1-83F7-77DD72438172}"/>
              </a:ext>
            </a:extLst>
          </p:cNvPr>
          <p:cNvSpPr>
            <a:spLocks noGrp="1"/>
          </p:cNvSpPr>
          <p:nvPr>
            <p:ph type="sldNum" sz="quarter" idx="12"/>
          </p:nvPr>
        </p:nvSpPr>
        <p:spPr/>
        <p:txBody>
          <a:bodyPr/>
          <a:lstStyle/>
          <a:p>
            <a:fld id="{38B1E02F-0E1F-45FC-861F-9B0EC40F7275}" type="slidenum">
              <a:rPr lang="en-IN" smtClean="0"/>
              <a:t>‹#›</a:t>
            </a:fld>
            <a:endParaRPr lang="en-IN"/>
          </a:p>
        </p:txBody>
      </p:sp>
    </p:spTree>
    <p:extLst>
      <p:ext uri="{BB962C8B-B14F-4D97-AF65-F5344CB8AC3E}">
        <p14:creationId xmlns:p14="http://schemas.microsoft.com/office/powerpoint/2010/main" val="1256229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11DE0E-DC19-4B65-851C-98BD2F6BAA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FD506C-3501-46E4-8F2C-95EE58329D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98B957-067E-487A-A61E-6B51DBFB26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49787F-38EA-461D-A8A8-FCB4D087D4FB}" type="datetimeFigureOut">
              <a:rPr lang="en-IN" smtClean="0"/>
              <a:t>22-01-2021</a:t>
            </a:fld>
            <a:endParaRPr lang="en-IN"/>
          </a:p>
        </p:txBody>
      </p:sp>
      <p:sp>
        <p:nvSpPr>
          <p:cNvPr id="5" name="Footer Placeholder 4">
            <a:extLst>
              <a:ext uri="{FF2B5EF4-FFF2-40B4-BE49-F238E27FC236}">
                <a16:creationId xmlns:a16="http://schemas.microsoft.com/office/drawing/2014/main" id="{FF1AD63D-7F57-43B1-805C-FFD1B7DD0E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FF71BA1-AC98-4D0C-892C-16DE1E8792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B1E02F-0E1F-45FC-861F-9B0EC40F7275}" type="slidenum">
              <a:rPr lang="en-IN" smtClean="0"/>
              <a:t>‹#›</a:t>
            </a:fld>
            <a:endParaRPr lang="en-IN"/>
          </a:p>
        </p:txBody>
      </p:sp>
    </p:spTree>
    <p:extLst>
      <p:ext uri="{BB962C8B-B14F-4D97-AF65-F5344CB8AC3E}">
        <p14:creationId xmlns:p14="http://schemas.microsoft.com/office/powerpoint/2010/main" val="783425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EDF6883-F071-4481-814D-A61E7AA1193A}"/>
              </a:ext>
            </a:extLst>
          </p:cNvPr>
          <p:cNvSpPr>
            <a:spLocks noGrp="1"/>
          </p:cNvSpPr>
          <p:nvPr>
            <p:ph type="title"/>
          </p:nvPr>
        </p:nvSpPr>
        <p:spPr>
          <a:xfrm>
            <a:off x="1179226" y="826680"/>
            <a:ext cx="9833548" cy="1325563"/>
          </a:xfrm>
        </p:spPr>
        <p:txBody>
          <a:bodyPr>
            <a:normAutofit/>
          </a:bodyPr>
          <a:lstStyle/>
          <a:p>
            <a:pPr algn="ctr"/>
            <a:r>
              <a:rPr lang="en-IN" sz="4000" dirty="0">
                <a:solidFill>
                  <a:srgbClr val="FFFFFF"/>
                </a:solidFill>
              </a:rPr>
              <a:t>JavaScript</a:t>
            </a:r>
          </a:p>
        </p:txBody>
      </p:sp>
      <p:sp>
        <p:nvSpPr>
          <p:cNvPr id="4" name="Content Placeholder 3">
            <a:extLst>
              <a:ext uri="{FF2B5EF4-FFF2-40B4-BE49-F238E27FC236}">
                <a16:creationId xmlns:a16="http://schemas.microsoft.com/office/drawing/2014/main" id="{69A0A187-2E24-4CD1-9072-C6B577D39773}"/>
              </a:ext>
            </a:extLst>
          </p:cNvPr>
          <p:cNvSpPr>
            <a:spLocks noGrp="1"/>
          </p:cNvSpPr>
          <p:nvPr>
            <p:ph idx="1"/>
          </p:nvPr>
        </p:nvSpPr>
        <p:spPr>
          <a:xfrm>
            <a:off x="1179226" y="2753936"/>
            <a:ext cx="9833548" cy="3033010"/>
          </a:xfrm>
        </p:spPr>
        <p:txBody>
          <a:bodyPr>
            <a:normAutofit fontScale="70000" lnSpcReduction="20000"/>
          </a:bodyPr>
          <a:lstStyle/>
          <a:p>
            <a:r>
              <a:rPr lang="en-IN" sz="2000" dirty="0">
                <a:solidFill>
                  <a:srgbClr val="000000"/>
                </a:solidFill>
              </a:rPr>
              <a:t>JS is the programming language of HTML and the web. It makes page dynamic. It is ana interpreted programming language with object oriented capabilities.</a:t>
            </a:r>
          </a:p>
          <a:p>
            <a:endParaRPr lang="en-IN" sz="2000" dirty="0">
              <a:solidFill>
                <a:srgbClr val="000000"/>
              </a:solidFill>
            </a:endParaRPr>
          </a:p>
          <a:p>
            <a:pPr marL="0" indent="0">
              <a:buNone/>
            </a:pPr>
            <a:r>
              <a:rPr lang="en-IN" sz="2000" dirty="0">
                <a:solidFill>
                  <a:srgbClr val="000000"/>
                </a:solidFill>
              </a:rPr>
              <a:t>Advantage s:</a:t>
            </a:r>
          </a:p>
          <a:p>
            <a:pPr marL="0" indent="0">
              <a:buNone/>
            </a:pPr>
            <a:r>
              <a:rPr lang="en-IN" sz="2000" dirty="0">
                <a:solidFill>
                  <a:srgbClr val="000000"/>
                </a:solidFill>
              </a:rPr>
              <a:t>Client side execution</a:t>
            </a:r>
          </a:p>
          <a:p>
            <a:pPr marL="0" indent="0">
              <a:buNone/>
            </a:pPr>
            <a:r>
              <a:rPr lang="en-IN" sz="2000" dirty="0">
                <a:solidFill>
                  <a:srgbClr val="000000"/>
                </a:solidFill>
              </a:rPr>
              <a:t>Validation on browser</a:t>
            </a:r>
          </a:p>
          <a:p>
            <a:pPr marL="0" indent="0">
              <a:buNone/>
            </a:pPr>
            <a:r>
              <a:rPr lang="en-IN" sz="2000" dirty="0">
                <a:solidFill>
                  <a:srgbClr val="000000"/>
                </a:solidFill>
              </a:rPr>
              <a:t>Easy language</a:t>
            </a:r>
          </a:p>
          <a:p>
            <a:pPr marL="0" indent="0">
              <a:buNone/>
            </a:pPr>
            <a:endParaRPr lang="en-IN" sz="2000" dirty="0">
              <a:solidFill>
                <a:srgbClr val="000000"/>
              </a:solidFill>
            </a:endParaRPr>
          </a:p>
          <a:p>
            <a:pPr marL="0" indent="0">
              <a:buNone/>
            </a:pPr>
            <a:r>
              <a:rPr lang="en-IN" sz="2000" dirty="0">
                <a:solidFill>
                  <a:srgbClr val="000000"/>
                </a:solidFill>
              </a:rPr>
              <a:t>Disadvantages :</a:t>
            </a:r>
          </a:p>
          <a:p>
            <a:pPr marL="0" indent="0">
              <a:buNone/>
            </a:pPr>
            <a:r>
              <a:rPr lang="en-IN" sz="2000" dirty="0">
                <a:solidFill>
                  <a:srgbClr val="000000"/>
                </a:solidFill>
              </a:rPr>
              <a:t>Less secure</a:t>
            </a:r>
          </a:p>
          <a:p>
            <a:pPr marL="0" indent="0">
              <a:buNone/>
            </a:pPr>
            <a:r>
              <a:rPr lang="en-IN" sz="2000" dirty="0">
                <a:solidFill>
                  <a:srgbClr val="000000"/>
                </a:solidFill>
              </a:rPr>
              <a:t>No </a:t>
            </a:r>
            <a:r>
              <a:rPr lang="en-IN" sz="2000" dirty="0" err="1">
                <a:solidFill>
                  <a:srgbClr val="000000"/>
                </a:solidFill>
              </a:rPr>
              <a:t>hardaware</a:t>
            </a:r>
            <a:r>
              <a:rPr lang="en-IN" sz="2000" dirty="0">
                <a:solidFill>
                  <a:srgbClr val="000000"/>
                </a:solidFill>
              </a:rPr>
              <a:t> access</a:t>
            </a:r>
          </a:p>
        </p:txBody>
      </p:sp>
    </p:spTree>
    <p:extLst>
      <p:ext uri="{BB962C8B-B14F-4D97-AF65-F5344CB8AC3E}">
        <p14:creationId xmlns:p14="http://schemas.microsoft.com/office/powerpoint/2010/main" val="942810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DB95C-3DC4-40EB-AD2D-BFD34D7CBCC8}"/>
              </a:ext>
            </a:extLst>
          </p:cNvPr>
          <p:cNvSpPr>
            <a:spLocks noGrp="1"/>
          </p:cNvSpPr>
          <p:nvPr>
            <p:ph type="title"/>
          </p:nvPr>
        </p:nvSpPr>
        <p:spPr/>
        <p:txBody>
          <a:bodyPr/>
          <a:lstStyle/>
          <a:p>
            <a:r>
              <a:rPr lang="en-IN" dirty="0"/>
              <a:t>Loops in JS</a:t>
            </a:r>
          </a:p>
        </p:txBody>
      </p:sp>
      <p:sp>
        <p:nvSpPr>
          <p:cNvPr id="3" name="Content Placeholder 2">
            <a:extLst>
              <a:ext uri="{FF2B5EF4-FFF2-40B4-BE49-F238E27FC236}">
                <a16:creationId xmlns:a16="http://schemas.microsoft.com/office/drawing/2014/main" id="{D04C56E4-25E2-4C67-853D-D3F90D9CD04F}"/>
              </a:ext>
            </a:extLst>
          </p:cNvPr>
          <p:cNvSpPr>
            <a:spLocks noGrp="1"/>
          </p:cNvSpPr>
          <p:nvPr>
            <p:ph idx="1"/>
          </p:nvPr>
        </p:nvSpPr>
        <p:spPr/>
        <p:txBody>
          <a:bodyPr/>
          <a:lstStyle/>
          <a:p>
            <a:r>
              <a:rPr lang="en-IN" dirty="0"/>
              <a:t>For Loop</a:t>
            </a:r>
          </a:p>
          <a:p>
            <a:r>
              <a:rPr lang="en-IN" dirty="0"/>
              <a:t>Nested For loop </a:t>
            </a:r>
          </a:p>
          <a:p>
            <a:r>
              <a:rPr lang="en-IN" dirty="0"/>
              <a:t>while loop</a:t>
            </a:r>
          </a:p>
          <a:p>
            <a:r>
              <a:rPr lang="en-IN" dirty="0"/>
              <a:t>Do-while loop</a:t>
            </a:r>
          </a:p>
        </p:txBody>
      </p:sp>
    </p:spTree>
    <p:extLst>
      <p:ext uri="{BB962C8B-B14F-4D97-AF65-F5344CB8AC3E}">
        <p14:creationId xmlns:p14="http://schemas.microsoft.com/office/powerpoint/2010/main" val="3505013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E4D846-3AFC-4F86-8C35-24B0542A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0BEA2BA-200C-42BF-B828-D9DFB9D7E112}"/>
              </a:ext>
            </a:extLst>
          </p:cNvPr>
          <p:cNvPicPr>
            <a:picLocks noChangeAspect="1"/>
          </p:cNvPicPr>
          <p:nvPr/>
        </p:nvPicPr>
        <p:blipFill rotWithShape="1">
          <a:blip r:embed="rId2"/>
          <a:srcRect l="15628" r="-1" b="-1"/>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284781B9-12CB-45C3-907A-9ED93FF72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2C6B75-50B4-47BE-9675-7565507A8553}"/>
              </a:ext>
            </a:extLst>
          </p:cNvPr>
          <p:cNvSpPr>
            <a:spLocks noGrp="1"/>
          </p:cNvSpPr>
          <p:nvPr>
            <p:ph type="title"/>
          </p:nvPr>
        </p:nvSpPr>
        <p:spPr>
          <a:xfrm>
            <a:off x="8370470" y="1161288"/>
            <a:ext cx="3438144" cy="1124712"/>
          </a:xfrm>
        </p:spPr>
        <p:txBody>
          <a:bodyPr anchor="b">
            <a:normAutofit/>
          </a:bodyPr>
          <a:lstStyle/>
          <a:p>
            <a:r>
              <a:rPr lang="en-IN" sz="2800" dirty="0"/>
              <a:t>Functions</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C32BA8B-9020-4757-86A2-7AD083B11F32}"/>
              </a:ext>
            </a:extLst>
          </p:cNvPr>
          <p:cNvSpPr>
            <a:spLocks noGrp="1"/>
          </p:cNvSpPr>
          <p:nvPr>
            <p:ph idx="1"/>
          </p:nvPr>
        </p:nvSpPr>
        <p:spPr>
          <a:xfrm>
            <a:off x="8370470" y="2718054"/>
            <a:ext cx="3438906" cy="3207258"/>
          </a:xfrm>
        </p:spPr>
        <p:txBody>
          <a:bodyPr anchor="t">
            <a:normAutofit/>
          </a:bodyPr>
          <a:lstStyle/>
          <a:p>
            <a:pPr marL="0" indent="0">
              <a:buNone/>
            </a:pPr>
            <a:r>
              <a:rPr lang="en-GB" sz="1700" dirty="0"/>
              <a:t>Functions are set of statements that performs a task or calculates a value</a:t>
            </a:r>
            <a:endParaRPr lang="en-IN" sz="1700" dirty="0"/>
          </a:p>
          <a:p>
            <a:r>
              <a:rPr lang="en-IN" sz="1700" dirty="0"/>
              <a:t>Library and Built-in Functions</a:t>
            </a:r>
          </a:p>
          <a:p>
            <a:r>
              <a:rPr lang="en-IN" sz="1700" dirty="0"/>
              <a:t>User Defined Function</a:t>
            </a:r>
          </a:p>
        </p:txBody>
      </p:sp>
    </p:spTree>
    <p:extLst>
      <p:ext uri="{BB962C8B-B14F-4D97-AF65-F5344CB8AC3E}">
        <p14:creationId xmlns:p14="http://schemas.microsoft.com/office/powerpoint/2010/main" val="935187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9376-46D8-4D52-8901-FA40BB0B22F7}"/>
              </a:ext>
            </a:extLst>
          </p:cNvPr>
          <p:cNvSpPr>
            <a:spLocks noGrp="1"/>
          </p:cNvSpPr>
          <p:nvPr>
            <p:ph type="title"/>
          </p:nvPr>
        </p:nvSpPr>
        <p:spPr/>
        <p:txBody>
          <a:bodyPr/>
          <a:lstStyle/>
          <a:p>
            <a:r>
              <a:rPr lang="en-IN" dirty="0"/>
              <a:t>Functions ..</a:t>
            </a:r>
          </a:p>
        </p:txBody>
      </p:sp>
      <p:sp>
        <p:nvSpPr>
          <p:cNvPr id="3" name="Content Placeholder 2">
            <a:extLst>
              <a:ext uri="{FF2B5EF4-FFF2-40B4-BE49-F238E27FC236}">
                <a16:creationId xmlns:a16="http://schemas.microsoft.com/office/drawing/2014/main" id="{1DF575D9-3FBA-46C8-81A6-0D7E0CC4BFFB}"/>
              </a:ext>
            </a:extLst>
          </p:cNvPr>
          <p:cNvSpPr>
            <a:spLocks noGrp="1"/>
          </p:cNvSpPr>
          <p:nvPr>
            <p:ph idx="1"/>
          </p:nvPr>
        </p:nvSpPr>
        <p:spPr/>
        <p:txBody>
          <a:bodyPr>
            <a:normAutofit/>
          </a:bodyPr>
          <a:lstStyle/>
          <a:p>
            <a:r>
              <a:rPr lang="en-IN" dirty="0"/>
              <a:t>Functions with arguments</a:t>
            </a:r>
          </a:p>
          <a:p>
            <a:r>
              <a:rPr lang="en-IN" dirty="0"/>
              <a:t>Functions with arguments missing : will give undefined</a:t>
            </a:r>
          </a:p>
          <a:p>
            <a:r>
              <a:rPr lang="en-IN" dirty="0"/>
              <a:t>Arguments Object : The argument objects contains an array of the arguments used when the function was called. The arguments object is not an array. It is similar to an array, but does not have any Array properties</a:t>
            </a:r>
          </a:p>
          <a:p>
            <a:r>
              <a:rPr lang="en-IN" dirty="0"/>
              <a:t>We don’t need to take care about parameters in function declaration.</a:t>
            </a:r>
          </a:p>
          <a:p>
            <a:r>
              <a:rPr lang="en-IN" dirty="0"/>
              <a:t>But what if we have too many arguments</a:t>
            </a:r>
          </a:p>
          <a:p>
            <a:pPr marL="0" indent="0">
              <a:buNone/>
            </a:pPr>
            <a:endParaRPr lang="en-IN" dirty="0"/>
          </a:p>
        </p:txBody>
      </p:sp>
    </p:spTree>
    <p:extLst>
      <p:ext uri="{BB962C8B-B14F-4D97-AF65-F5344CB8AC3E}">
        <p14:creationId xmlns:p14="http://schemas.microsoft.com/office/powerpoint/2010/main" val="3802726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D7223-1891-4A86-9957-AC7BC6071940}"/>
              </a:ext>
            </a:extLst>
          </p:cNvPr>
          <p:cNvSpPr>
            <a:spLocks noGrp="1"/>
          </p:cNvSpPr>
          <p:nvPr>
            <p:ph type="title"/>
          </p:nvPr>
        </p:nvSpPr>
        <p:spPr/>
        <p:txBody>
          <a:bodyPr/>
          <a:lstStyle/>
          <a:p>
            <a:r>
              <a:rPr lang="en-IN" dirty="0"/>
              <a:t>Functions..</a:t>
            </a:r>
          </a:p>
        </p:txBody>
      </p:sp>
      <p:sp>
        <p:nvSpPr>
          <p:cNvPr id="3" name="Content Placeholder 2">
            <a:extLst>
              <a:ext uri="{FF2B5EF4-FFF2-40B4-BE49-F238E27FC236}">
                <a16:creationId xmlns:a16="http://schemas.microsoft.com/office/drawing/2014/main" id="{A982EC7A-F3E0-4A16-913D-BA4435813D3E}"/>
              </a:ext>
            </a:extLst>
          </p:cNvPr>
          <p:cNvSpPr>
            <a:spLocks noGrp="1"/>
          </p:cNvSpPr>
          <p:nvPr>
            <p:ph idx="1"/>
          </p:nvPr>
        </p:nvSpPr>
        <p:spPr/>
        <p:txBody>
          <a:bodyPr/>
          <a:lstStyle/>
          <a:p>
            <a:r>
              <a:rPr lang="en-IN" dirty="0"/>
              <a:t>Default values : Pass default values in the arguments. JS also allows the use of arrays and null as default values</a:t>
            </a:r>
          </a:p>
          <a:p>
            <a:r>
              <a:rPr lang="en-IN" dirty="0"/>
              <a:t>Rest Parameters : The rest parameters allows to represent an indefinite number of arguments as an array.</a:t>
            </a:r>
          </a:p>
          <a:p>
            <a:r>
              <a:rPr lang="en-IN" dirty="0"/>
              <a:t>Rest parameters should be last parameters.</a:t>
            </a:r>
          </a:p>
          <a:p>
            <a:endParaRPr lang="en-IN" dirty="0"/>
          </a:p>
          <a:p>
            <a:endParaRPr lang="en-IN" dirty="0"/>
          </a:p>
        </p:txBody>
      </p:sp>
    </p:spTree>
    <p:extLst>
      <p:ext uri="{BB962C8B-B14F-4D97-AF65-F5344CB8AC3E}">
        <p14:creationId xmlns:p14="http://schemas.microsoft.com/office/powerpoint/2010/main" val="4139555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1E2FD-62A7-40FD-8B5A-00DD87AFB3BB}"/>
              </a:ext>
            </a:extLst>
          </p:cNvPr>
          <p:cNvSpPr>
            <a:spLocks noGrp="1"/>
          </p:cNvSpPr>
          <p:nvPr>
            <p:ph type="title"/>
          </p:nvPr>
        </p:nvSpPr>
        <p:spPr/>
        <p:txBody>
          <a:bodyPr/>
          <a:lstStyle/>
          <a:p>
            <a:r>
              <a:rPr lang="en-IN" dirty="0"/>
              <a:t>Difference between rest and arguments</a:t>
            </a:r>
          </a:p>
        </p:txBody>
      </p:sp>
      <p:sp>
        <p:nvSpPr>
          <p:cNvPr id="3" name="Content Placeholder 2">
            <a:extLst>
              <a:ext uri="{FF2B5EF4-FFF2-40B4-BE49-F238E27FC236}">
                <a16:creationId xmlns:a16="http://schemas.microsoft.com/office/drawing/2014/main" id="{2199DED8-5713-4D1C-88E7-A7D24547FEFC}"/>
              </a:ext>
            </a:extLst>
          </p:cNvPr>
          <p:cNvSpPr>
            <a:spLocks noGrp="1"/>
          </p:cNvSpPr>
          <p:nvPr>
            <p:ph idx="1"/>
          </p:nvPr>
        </p:nvSpPr>
        <p:spPr/>
        <p:txBody>
          <a:bodyPr/>
          <a:lstStyle/>
          <a:p>
            <a:r>
              <a:rPr lang="en-IN" dirty="0"/>
              <a:t>The arguments object is not the real array , while rest parameters are array instance's meaning methods like sort , map , for Each can be applied on it.</a:t>
            </a:r>
          </a:p>
        </p:txBody>
      </p:sp>
    </p:spTree>
    <p:extLst>
      <p:ext uri="{BB962C8B-B14F-4D97-AF65-F5344CB8AC3E}">
        <p14:creationId xmlns:p14="http://schemas.microsoft.com/office/powerpoint/2010/main" val="2834389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7B661-E94E-48F8-BD2F-7AC05CDAEDD1}"/>
              </a:ext>
            </a:extLst>
          </p:cNvPr>
          <p:cNvSpPr>
            <a:spLocks noGrp="1"/>
          </p:cNvSpPr>
          <p:nvPr>
            <p:ph type="title"/>
          </p:nvPr>
        </p:nvSpPr>
        <p:spPr/>
        <p:txBody>
          <a:bodyPr/>
          <a:lstStyle/>
          <a:p>
            <a:r>
              <a:rPr lang="en-IN" dirty="0"/>
              <a:t>Scope</a:t>
            </a:r>
          </a:p>
        </p:txBody>
      </p:sp>
      <p:sp>
        <p:nvSpPr>
          <p:cNvPr id="3" name="Content Placeholder 2">
            <a:extLst>
              <a:ext uri="{FF2B5EF4-FFF2-40B4-BE49-F238E27FC236}">
                <a16:creationId xmlns:a16="http://schemas.microsoft.com/office/drawing/2014/main" id="{9E14EE1B-8181-4E81-899B-CD2FE2C32FA2}"/>
              </a:ext>
            </a:extLst>
          </p:cNvPr>
          <p:cNvSpPr>
            <a:spLocks noGrp="1"/>
          </p:cNvSpPr>
          <p:nvPr>
            <p:ph idx="1"/>
          </p:nvPr>
        </p:nvSpPr>
        <p:spPr/>
        <p:txBody>
          <a:bodyPr>
            <a:normAutofit fontScale="92500" lnSpcReduction="20000"/>
          </a:bodyPr>
          <a:lstStyle/>
          <a:p>
            <a:r>
              <a:rPr lang="en-IN" dirty="0"/>
              <a:t>Variable Scope :</a:t>
            </a:r>
          </a:p>
          <a:p>
            <a:pPr lvl="1"/>
            <a:r>
              <a:rPr lang="en-IN" dirty="0"/>
              <a:t>Global : declared outside the function and its value is accessible throughout the program</a:t>
            </a:r>
          </a:p>
          <a:p>
            <a:pPr lvl="1"/>
            <a:r>
              <a:rPr lang="en-IN" dirty="0"/>
              <a:t>Local : declared inside the function and its value is not accessible by any code outside the </a:t>
            </a:r>
            <a:r>
              <a:rPr lang="en-IN" dirty="0" err="1"/>
              <a:t>function.But</a:t>
            </a:r>
            <a:r>
              <a:rPr lang="en-IN" dirty="0"/>
              <a:t> if inside a function, if a variable has not been declared with var it is created as a global variable.</a:t>
            </a:r>
          </a:p>
          <a:p>
            <a:pPr lvl="1"/>
            <a:endParaRPr lang="en-IN" dirty="0"/>
          </a:p>
          <a:p>
            <a:pPr marL="228600" lvl="1">
              <a:spcBef>
                <a:spcPts val="1000"/>
              </a:spcBef>
            </a:pPr>
            <a:r>
              <a:rPr lang="en-IN" sz="2800" dirty="0"/>
              <a:t>Block Scope</a:t>
            </a:r>
          </a:p>
          <a:p>
            <a:pPr marL="457200" lvl="1" indent="0">
              <a:buNone/>
            </a:pPr>
            <a:r>
              <a:rPr lang="en-IN" dirty="0"/>
              <a:t>If(true)</a:t>
            </a:r>
          </a:p>
          <a:p>
            <a:pPr marL="457200" lvl="1" indent="0">
              <a:buNone/>
            </a:pPr>
            <a:r>
              <a:rPr lang="en-IN" dirty="0"/>
              <a:t>{</a:t>
            </a:r>
          </a:p>
          <a:p>
            <a:pPr marL="914400" lvl="2" indent="0">
              <a:buNone/>
            </a:pPr>
            <a:r>
              <a:rPr lang="en-IN" dirty="0"/>
              <a:t>Var </a:t>
            </a:r>
            <a:r>
              <a:rPr lang="en-IN" dirty="0" err="1"/>
              <a:t>i</a:t>
            </a:r>
            <a:r>
              <a:rPr lang="en-IN" dirty="0"/>
              <a:t>=0;</a:t>
            </a:r>
          </a:p>
          <a:p>
            <a:pPr marL="914400" lvl="2" indent="0">
              <a:buNone/>
            </a:pPr>
            <a:r>
              <a:rPr lang="en-IN" dirty="0"/>
              <a:t>Document.write(</a:t>
            </a:r>
            <a:r>
              <a:rPr lang="en-IN" dirty="0" err="1"/>
              <a:t>i</a:t>
            </a:r>
            <a:r>
              <a:rPr lang="en-IN" dirty="0"/>
              <a:t>);</a:t>
            </a:r>
          </a:p>
          <a:p>
            <a:pPr marL="457200" lvl="1" indent="0">
              <a:buNone/>
            </a:pPr>
            <a:r>
              <a:rPr lang="en-IN" dirty="0"/>
              <a:t>}</a:t>
            </a:r>
          </a:p>
          <a:p>
            <a:pPr marL="457200" lvl="1" indent="0">
              <a:buNone/>
            </a:pPr>
            <a:r>
              <a:rPr lang="en-IN" dirty="0"/>
              <a:t>Document.write(</a:t>
            </a:r>
            <a:r>
              <a:rPr lang="en-IN" dirty="0" err="1"/>
              <a:t>i</a:t>
            </a:r>
            <a:r>
              <a:rPr lang="en-IN" dirty="0"/>
              <a:t>); // accessible as it is not function it is block</a:t>
            </a:r>
          </a:p>
          <a:p>
            <a:pPr lvl="1"/>
            <a:endParaRPr lang="en-IN" dirty="0"/>
          </a:p>
        </p:txBody>
      </p:sp>
    </p:spTree>
    <p:extLst>
      <p:ext uri="{BB962C8B-B14F-4D97-AF65-F5344CB8AC3E}">
        <p14:creationId xmlns:p14="http://schemas.microsoft.com/office/powerpoint/2010/main" val="2685048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DBEC3-833E-4589-B675-10333CEFAC41}"/>
              </a:ext>
            </a:extLst>
          </p:cNvPr>
          <p:cNvSpPr>
            <a:spLocks noGrp="1"/>
          </p:cNvSpPr>
          <p:nvPr>
            <p:ph type="title"/>
          </p:nvPr>
        </p:nvSpPr>
        <p:spPr/>
        <p:txBody>
          <a:bodyPr/>
          <a:lstStyle/>
          <a:p>
            <a:r>
              <a:rPr lang="en-IN" dirty="0"/>
              <a:t>Variable Hoisting</a:t>
            </a:r>
          </a:p>
        </p:txBody>
      </p:sp>
      <p:sp>
        <p:nvSpPr>
          <p:cNvPr id="3" name="Content Placeholder 2">
            <a:extLst>
              <a:ext uri="{FF2B5EF4-FFF2-40B4-BE49-F238E27FC236}">
                <a16:creationId xmlns:a16="http://schemas.microsoft.com/office/drawing/2014/main" id="{2E7DC53E-3AEB-4558-9187-DF9631BF8515}"/>
              </a:ext>
            </a:extLst>
          </p:cNvPr>
          <p:cNvSpPr>
            <a:spLocks noGrp="1"/>
          </p:cNvSpPr>
          <p:nvPr>
            <p:ph idx="1"/>
          </p:nvPr>
        </p:nvSpPr>
        <p:spPr/>
        <p:txBody>
          <a:bodyPr>
            <a:normAutofit fontScale="92500" lnSpcReduction="20000"/>
          </a:bodyPr>
          <a:lstStyle/>
          <a:p>
            <a:r>
              <a:rPr lang="en-IN" dirty="0"/>
              <a:t>Hoisting in JS is a default behaviour of moving declaration to the top of the function, it defined in a function or the top of the global context.</a:t>
            </a:r>
          </a:p>
          <a:p>
            <a:r>
              <a:rPr lang="en-IN" dirty="0"/>
              <a:t>Benefits : We can use the variable before using declaring.</a:t>
            </a:r>
          </a:p>
          <a:p>
            <a:r>
              <a:rPr lang="en-IN" dirty="0"/>
              <a:t>Like we write code :</a:t>
            </a:r>
          </a:p>
          <a:p>
            <a:pPr marL="457200" lvl="1" indent="0">
              <a:buNone/>
            </a:pPr>
            <a:r>
              <a:rPr lang="en-IN" dirty="0"/>
              <a:t>Var a=10;</a:t>
            </a:r>
          </a:p>
          <a:p>
            <a:pPr marL="457200" lvl="1" indent="0">
              <a:buNone/>
            </a:pPr>
            <a:r>
              <a:rPr lang="en-IN" dirty="0"/>
              <a:t>Document.write(a);</a:t>
            </a:r>
          </a:p>
          <a:p>
            <a:pPr marL="457200" lvl="1" indent="0">
              <a:buNone/>
            </a:pPr>
            <a:r>
              <a:rPr lang="en-IN" dirty="0"/>
              <a:t>Var b=20;</a:t>
            </a:r>
          </a:p>
          <a:p>
            <a:pPr marL="228600" lvl="1">
              <a:spcBef>
                <a:spcPts val="1000"/>
              </a:spcBef>
            </a:pPr>
            <a:r>
              <a:rPr lang="en-IN" sz="2800" dirty="0"/>
              <a:t>But after compile :</a:t>
            </a:r>
          </a:p>
          <a:p>
            <a:pPr marL="457200" lvl="1" indent="0">
              <a:buNone/>
            </a:pPr>
            <a:r>
              <a:rPr lang="en-IN" dirty="0"/>
              <a:t>Var a;</a:t>
            </a:r>
          </a:p>
          <a:p>
            <a:pPr marL="457200" lvl="1" indent="0">
              <a:buNone/>
            </a:pPr>
            <a:r>
              <a:rPr lang="en-IN" dirty="0"/>
              <a:t>Var b;</a:t>
            </a:r>
          </a:p>
          <a:p>
            <a:pPr marL="457200" lvl="1" indent="0">
              <a:buNone/>
            </a:pPr>
            <a:r>
              <a:rPr lang="en-IN" dirty="0"/>
              <a:t>a=10;</a:t>
            </a:r>
          </a:p>
          <a:p>
            <a:pPr marL="457200" lvl="1" indent="0">
              <a:buNone/>
            </a:pPr>
            <a:r>
              <a:rPr lang="en-IN" dirty="0"/>
              <a:t>Document.write(a);</a:t>
            </a:r>
          </a:p>
          <a:p>
            <a:pPr marL="457200" lvl="1" indent="0">
              <a:buNone/>
            </a:pPr>
            <a:r>
              <a:rPr lang="en-IN" dirty="0"/>
              <a:t>b=20;</a:t>
            </a:r>
          </a:p>
          <a:p>
            <a:pPr marL="457200" lvl="1" indent="0">
              <a:buNone/>
            </a:pPr>
            <a:endParaRPr lang="en-IN" dirty="0"/>
          </a:p>
          <a:p>
            <a:pPr marL="457200" lvl="1" indent="0">
              <a:buNone/>
            </a:pPr>
            <a:endParaRPr lang="en-IN" dirty="0"/>
          </a:p>
        </p:txBody>
      </p:sp>
    </p:spTree>
    <p:extLst>
      <p:ext uri="{BB962C8B-B14F-4D97-AF65-F5344CB8AC3E}">
        <p14:creationId xmlns:p14="http://schemas.microsoft.com/office/powerpoint/2010/main" val="3958672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5278D-E4CF-420C-9587-9A2710AF8EA1}"/>
              </a:ext>
            </a:extLst>
          </p:cNvPr>
          <p:cNvSpPr>
            <a:spLocks noGrp="1"/>
          </p:cNvSpPr>
          <p:nvPr>
            <p:ph type="title"/>
          </p:nvPr>
        </p:nvSpPr>
        <p:spPr/>
        <p:txBody>
          <a:bodyPr/>
          <a:lstStyle/>
          <a:p>
            <a:r>
              <a:rPr lang="en-IN" dirty="0"/>
              <a:t>Closure</a:t>
            </a:r>
          </a:p>
        </p:txBody>
      </p:sp>
      <p:sp>
        <p:nvSpPr>
          <p:cNvPr id="3" name="Content Placeholder 2">
            <a:extLst>
              <a:ext uri="{FF2B5EF4-FFF2-40B4-BE49-F238E27FC236}">
                <a16:creationId xmlns:a16="http://schemas.microsoft.com/office/drawing/2014/main" id="{81622377-B41C-48BE-87B9-4C82CCD14BB0}"/>
              </a:ext>
            </a:extLst>
          </p:cNvPr>
          <p:cNvSpPr>
            <a:spLocks noGrp="1"/>
          </p:cNvSpPr>
          <p:nvPr>
            <p:ph idx="1"/>
          </p:nvPr>
        </p:nvSpPr>
        <p:spPr/>
        <p:txBody>
          <a:bodyPr/>
          <a:lstStyle/>
          <a:p>
            <a:r>
              <a:rPr lang="en-IN" dirty="0"/>
              <a:t>A closure is a function having access to the parent scope. It preserves the data from outside.</a:t>
            </a:r>
          </a:p>
          <a:p>
            <a:r>
              <a:rPr lang="en-IN" dirty="0"/>
              <a:t>A closure is an inner function that has access to the outer functions variables.</a:t>
            </a:r>
          </a:p>
          <a:p>
            <a:r>
              <a:rPr lang="en-IN" dirty="0"/>
              <a:t>For every closure we have three scopes ;</a:t>
            </a:r>
          </a:p>
          <a:p>
            <a:pPr lvl="1"/>
            <a:r>
              <a:rPr lang="en-IN" dirty="0"/>
              <a:t>Local scope</a:t>
            </a:r>
          </a:p>
          <a:p>
            <a:pPr lvl="1"/>
            <a:r>
              <a:rPr lang="en-IN" dirty="0"/>
              <a:t>Outer functions Scope</a:t>
            </a:r>
          </a:p>
          <a:p>
            <a:pPr lvl="1"/>
            <a:r>
              <a:rPr lang="en-IN" dirty="0"/>
              <a:t>Global Scope</a:t>
            </a:r>
          </a:p>
        </p:txBody>
      </p:sp>
    </p:spTree>
    <p:extLst>
      <p:ext uri="{BB962C8B-B14F-4D97-AF65-F5344CB8AC3E}">
        <p14:creationId xmlns:p14="http://schemas.microsoft.com/office/powerpoint/2010/main" val="705384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732D0-6570-4E43-A38F-467D22A5454B}"/>
              </a:ext>
            </a:extLst>
          </p:cNvPr>
          <p:cNvSpPr>
            <a:spLocks noGrp="1"/>
          </p:cNvSpPr>
          <p:nvPr>
            <p:ph type="title"/>
          </p:nvPr>
        </p:nvSpPr>
        <p:spPr/>
        <p:txBody>
          <a:bodyPr/>
          <a:lstStyle/>
          <a:p>
            <a:r>
              <a:rPr lang="en-IN" dirty="0"/>
              <a:t>Function Expression</a:t>
            </a:r>
          </a:p>
        </p:txBody>
      </p:sp>
      <p:sp>
        <p:nvSpPr>
          <p:cNvPr id="3" name="Content Placeholder 2">
            <a:extLst>
              <a:ext uri="{FF2B5EF4-FFF2-40B4-BE49-F238E27FC236}">
                <a16:creationId xmlns:a16="http://schemas.microsoft.com/office/drawing/2014/main" id="{9E4AC798-60C3-4EA1-8567-4B118C876356}"/>
              </a:ext>
            </a:extLst>
          </p:cNvPr>
          <p:cNvSpPr>
            <a:spLocks noGrp="1"/>
          </p:cNvSpPr>
          <p:nvPr>
            <p:ph idx="1"/>
          </p:nvPr>
        </p:nvSpPr>
        <p:spPr/>
        <p:txBody>
          <a:bodyPr>
            <a:normAutofit/>
          </a:bodyPr>
          <a:lstStyle/>
          <a:p>
            <a:r>
              <a:rPr lang="en-IN" dirty="0"/>
              <a:t>When we create a function and assign it to a variable ,known as function expression. They are </a:t>
            </a:r>
            <a:r>
              <a:rPr lang="en-IN"/>
              <a:t>not hoisted</a:t>
            </a:r>
            <a:endParaRPr lang="en-IN" dirty="0"/>
          </a:p>
          <a:p>
            <a:endParaRPr lang="en-IN" dirty="0"/>
          </a:p>
          <a:p>
            <a:pPr marL="457200" lvl="1" indent="0">
              <a:buNone/>
            </a:pPr>
            <a:r>
              <a:rPr lang="en-IN" b="0" dirty="0">
                <a:solidFill>
                  <a:srgbClr val="000000"/>
                </a:solidFill>
                <a:effectLst/>
                <a:latin typeface="Consolas" panose="020B0609020204030204" pitchFamily="49" charset="0"/>
              </a:rPr>
              <a:t> var </a:t>
            </a:r>
            <a:r>
              <a:rPr lang="en-IN" b="0" dirty="0" err="1">
                <a:solidFill>
                  <a:srgbClr val="000000"/>
                </a:solidFill>
                <a:effectLst/>
                <a:latin typeface="Consolas" panose="020B0609020204030204" pitchFamily="49" charset="0"/>
              </a:rPr>
              <a:t>myFunc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display()</a:t>
            </a:r>
          </a:p>
          <a:p>
            <a:pPr marL="457200" lvl="1" indent="0">
              <a:buNone/>
            </a:pPr>
            <a:r>
              <a:rPr lang="en-IN" b="0" dirty="0">
                <a:solidFill>
                  <a:srgbClr val="000000"/>
                </a:solidFill>
                <a:effectLst/>
                <a:latin typeface="Consolas" panose="020B0609020204030204" pitchFamily="49" charset="0"/>
              </a:rPr>
              <a:t>        {</a:t>
            </a:r>
          </a:p>
          <a:p>
            <a:pPr marL="457200" lvl="1" indent="0">
              <a:buNone/>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j=10;</a:t>
            </a:r>
          </a:p>
          <a:p>
            <a:pPr marL="457200" lvl="1" indent="0">
              <a:buNone/>
            </a:pPr>
            <a:r>
              <a:rPr lang="en-IN" b="0" dirty="0">
                <a:solidFill>
                  <a:srgbClr val="000000"/>
                </a:solidFill>
                <a:effectLst/>
                <a:latin typeface="Consolas" panose="020B0609020204030204" pitchFamily="49" charset="0"/>
              </a:rPr>
              <a:t>            document.write(j);</a:t>
            </a: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a:p>
            <a:pPr marL="457200" lvl="1" indent="0">
              <a:buNone/>
            </a:pP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myFunc</a:t>
            </a:r>
            <a:r>
              <a:rPr lang="en-IN" b="0" dirty="0">
                <a:solidFill>
                  <a:srgbClr val="000000"/>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2724387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FB53F-7475-462E-A711-2A9F41AF9F74}"/>
              </a:ext>
            </a:extLst>
          </p:cNvPr>
          <p:cNvSpPr>
            <a:spLocks noGrp="1"/>
          </p:cNvSpPr>
          <p:nvPr>
            <p:ph type="title"/>
          </p:nvPr>
        </p:nvSpPr>
        <p:spPr/>
        <p:txBody>
          <a:bodyPr/>
          <a:lstStyle/>
          <a:p>
            <a:r>
              <a:rPr lang="en-IN" dirty="0"/>
              <a:t>Anonymous Functions</a:t>
            </a:r>
          </a:p>
        </p:txBody>
      </p:sp>
      <p:sp>
        <p:nvSpPr>
          <p:cNvPr id="3" name="Content Placeholder 2">
            <a:extLst>
              <a:ext uri="{FF2B5EF4-FFF2-40B4-BE49-F238E27FC236}">
                <a16:creationId xmlns:a16="http://schemas.microsoft.com/office/drawing/2014/main" id="{47C6F946-20DC-4210-82E3-B4902AA3E55A}"/>
              </a:ext>
            </a:extLst>
          </p:cNvPr>
          <p:cNvSpPr>
            <a:spLocks noGrp="1"/>
          </p:cNvSpPr>
          <p:nvPr>
            <p:ph idx="1"/>
          </p:nvPr>
        </p:nvSpPr>
        <p:spPr/>
        <p:txBody>
          <a:bodyPr/>
          <a:lstStyle/>
          <a:p>
            <a:r>
              <a:rPr lang="en-IN" dirty="0"/>
              <a:t>Anonymous functions allow the creation of functions which have no specified name.</a:t>
            </a:r>
          </a:p>
          <a:p>
            <a:pPr lvl="1"/>
            <a:r>
              <a:rPr lang="en-IN" dirty="0"/>
              <a:t>Can be stored in a  variable</a:t>
            </a:r>
          </a:p>
          <a:p>
            <a:pPr lvl="1"/>
            <a:r>
              <a:rPr lang="en-IN" dirty="0"/>
              <a:t>Can be returned in a function</a:t>
            </a:r>
          </a:p>
          <a:p>
            <a:pPr lvl="1"/>
            <a:r>
              <a:rPr lang="en-IN" dirty="0"/>
              <a:t>Can be pass in a function</a:t>
            </a:r>
          </a:p>
          <a:p>
            <a:pPr lvl="1"/>
            <a:endParaRPr lang="en-IN" dirty="0"/>
          </a:p>
          <a:p>
            <a:pPr marL="457200" lvl="1" indent="0">
              <a:buNone/>
            </a:pPr>
            <a:r>
              <a:rPr lang="en-IN" dirty="0"/>
              <a:t>var a = function ()</a:t>
            </a:r>
          </a:p>
          <a:p>
            <a:pPr marL="457200" lvl="1" indent="0">
              <a:buNone/>
            </a:pPr>
            <a:r>
              <a:rPr lang="en-IN" dirty="0"/>
              <a:t>{</a:t>
            </a:r>
          </a:p>
          <a:p>
            <a:pPr marL="457200" lvl="1" indent="0">
              <a:buNone/>
            </a:pPr>
            <a:r>
              <a:rPr lang="en-IN" dirty="0"/>
              <a:t>Body of function</a:t>
            </a:r>
          </a:p>
          <a:p>
            <a:pPr marL="457200" lvl="1" indent="0">
              <a:buNone/>
            </a:pPr>
            <a:r>
              <a:rPr lang="en-IN" dirty="0"/>
              <a:t>};</a:t>
            </a:r>
          </a:p>
        </p:txBody>
      </p:sp>
    </p:spTree>
    <p:extLst>
      <p:ext uri="{BB962C8B-B14F-4D97-AF65-F5344CB8AC3E}">
        <p14:creationId xmlns:p14="http://schemas.microsoft.com/office/powerpoint/2010/main" val="3221875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A64354-BA39-4345-BC8C-F43FD5542280}"/>
              </a:ext>
            </a:extLst>
          </p:cNvPr>
          <p:cNvSpPr>
            <a:spLocks noGrp="1"/>
          </p:cNvSpPr>
          <p:nvPr>
            <p:ph type="title"/>
          </p:nvPr>
        </p:nvSpPr>
        <p:spPr>
          <a:xfrm>
            <a:off x="466722" y="586855"/>
            <a:ext cx="3201366" cy="3387497"/>
          </a:xfrm>
        </p:spPr>
        <p:txBody>
          <a:bodyPr anchor="b">
            <a:normAutofit/>
          </a:bodyPr>
          <a:lstStyle/>
          <a:p>
            <a:pPr algn="r"/>
            <a:r>
              <a:rPr lang="en-IN" sz="4000" dirty="0">
                <a:solidFill>
                  <a:srgbClr val="FFFFFF"/>
                </a:solidFill>
              </a:rPr>
              <a:t>Way of adding JS: Inline</a:t>
            </a:r>
          </a:p>
        </p:txBody>
      </p:sp>
      <p:sp>
        <p:nvSpPr>
          <p:cNvPr id="3" name="Content Placeholder 2">
            <a:extLst>
              <a:ext uri="{FF2B5EF4-FFF2-40B4-BE49-F238E27FC236}">
                <a16:creationId xmlns:a16="http://schemas.microsoft.com/office/drawing/2014/main" id="{FE20D3F7-1723-4C97-B653-40F4E2C76AE0}"/>
              </a:ext>
            </a:extLst>
          </p:cNvPr>
          <p:cNvSpPr>
            <a:spLocks noGrp="1"/>
          </p:cNvSpPr>
          <p:nvPr>
            <p:ph idx="1"/>
          </p:nvPr>
        </p:nvSpPr>
        <p:spPr>
          <a:xfrm>
            <a:off x="4810259" y="649480"/>
            <a:ext cx="6555347" cy="5546047"/>
          </a:xfrm>
        </p:spPr>
        <p:txBody>
          <a:bodyPr anchor="ctr">
            <a:normAutofit/>
          </a:bodyPr>
          <a:lstStyle/>
          <a:p>
            <a:pPr marL="457200" lvl="1" indent="0">
              <a:buNone/>
            </a:pPr>
            <a:r>
              <a:rPr lang="en-IN" sz="1100" b="1" dirty="0"/>
              <a:t>Inside head tag</a:t>
            </a:r>
          </a:p>
          <a:p>
            <a:pPr marL="914400" lvl="2" indent="0">
              <a:buNone/>
            </a:pPr>
            <a:r>
              <a:rPr lang="en-IN" sz="800" b="0" dirty="0">
                <a:effectLst/>
                <a:latin typeface="Consolas" panose="020B0609020204030204" pitchFamily="49" charset="0"/>
              </a:rPr>
              <a:t>&lt;!DOCTYPE html&gt;</a:t>
            </a:r>
          </a:p>
          <a:p>
            <a:pPr marL="914400" lvl="2" indent="0">
              <a:buNone/>
            </a:pPr>
            <a:r>
              <a:rPr lang="en-IN" sz="800" b="0" dirty="0">
                <a:effectLst/>
                <a:latin typeface="Consolas" panose="020B0609020204030204" pitchFamily="49" charset="0"/>
              </a:rPr>
              <a:t>&lt;html lang="</a:t>
            </a:r>
            <a:r>
              <a:rPr lang="en-IN" sz="800" b="0" dirty="0" err="1">
                <a:effectLst/>
                <a:latin typeface="Consolas" panose="020B0609020204030204" pitchFamily="49" charset="0"/>
              </a:rPr>
              <a:t>en</a:t>
            </a:r>
            <a:r>
              <a:rPr lang="en-IN" sz="800" b="0" dirty="0">
                <a:effectLst/>
                <a:latin typeface="Consolas" panose="020B0609020204030204" pitchFamily="49" charset="0"/>
              </a:rPr>
              <a:t>"&gt;</a:t>
            </a:r>
          </a:p>
          <a:p>
            <a:pPr marL="914400" lvl="2" indent="0">
              <a:buNone/>
            </a:pPr>
            <a:r>
              <a:rPr lang="en-IN" sz="800" b="0" dirty="0">
                <a:effectLst/>
                <a:latin typeface="Consolas" panose="020B0609020204030204" pitchFamily="49" charset="0"/>
              </a:rPr>
              <a:t>&lt;head&gt;</a:t>
            </a:r>
          </a:p>
          <a:p>
            <a:pPr marL="914400" lvl="2" indent="0">
              <a:buNone/>
            </a:pPr>
            <a:r>
              <a:rPr lang="en-IN" sz="800" b="0" dirty="0">
                <a:effectLst/>
                <a:latin typeface="Consolas" panose="020B0609020204030204" pitchFamily="49" charset="0"/>
              </a:rPr>
              <a:t>    &lt;title&gt;Hello JavaScript&lt;/title&gt;</a:t>
            </a:r>
          </a:p>
          <a:p>
            <a:pPr marL="914400" lvl="2" indent="0">
              <a:buNone/>
            </a:pPr>
            <a:r>
              <a:rPr lang="en-IN" sz="800" b="0" dirty="0">
                <a:effectLst/>
                <a:latin typeface="Consolas" panose="020B0609020204030204" pitchFamily="49" charset="0"/>
              </a:rPr>
              <a:t>    &lt;script type="text/JavaScript"&gt;</a:t>
            </a:r>
          </a:p>
          <a:p>
            <a:pPr marL="914400" lvl="2" indent="0">
              <a:buNone/>
            </a:pPr>
            <a:r>
              <a:rPr lang="en-IN" sz="800" b="0" dirty="0">
                <a:effectLst/>
                <a:latin typeface="Consolas" panose="020B0609020204030204" pitchFamily="49" charset="0"/>
              </a:rPr>
              <a:t>        </a:t>
            </a:r>
            <a:r>
              <a:rPr lang="en-IN" sz="800" b="0" dirty="0" err="1">
                <a:effectLst/>
                <a:latin typeface="Consolas" panose="020B0609020204030204" pitchFamily="49" charset="0"/>
              </a:rPr>
              <a:t>document.write</a:t>
            </a:r>
            <a:r>
              <a:rPr lang="en-IN" sz="800" b="0" dirty="0">
                <a:effectLst/>
                <a:latin typeface="Consolas" panose="020B0609020204030204" pitchFamily="49" charset="0"/>
              </a:rPr>
              <a:t>("Good </a:t>
            </a:r>
            <a:r>
              <a:rPr lang="en-IN" sz="800" b="0" dirty="0" err="1">
                <a:effectLst/>
                <a:latin typeface="Consolas" panose="020B0609020204030204" pitchFamily="49" charset="0"/>
              </a:rPr>
              <a:t>Morinng</a:t>
            </a:r>
            <a:r>
              <a:rPr lang="en-IN" sz="800" b="0" dirty="0">
                <a:effectLst/>
                <a:latin typeface="Consolas" panose="020B0609020204030204" pitchFamily="49" charset="0"/>
              </a:rPr>
              <a:t>")</a:t>
            </a:r>
          </a:p>
          <a:p>
            <a:pPr marL="914400" lvl="2" indent="0">
              <a:buNone/>
            </a:pPr>
            <a:r>
              <a:rPr lang="en-IN" sz="800" b="0" dirty="0">
                <a:effectLst/>
                <a:latin typeface="Consolas" panose="020B0609020204030204" pitchFamily="49" charset="0"/>
              </a:rPr>
              <a:t>        &lt;/script&gt;</a:t>
            </a:r>
          </a:p>
          <a:p>
            <a:pPr marL="914400" lvl="2" indent="0">
              <a:buNone/>
            </a:pPr>
            <a:r>
              <a:rPr lang="en-IN" sz="800" b="0" dirty="0">
                <a:effectLst/>
                <a:latin typeface="Consolas" panose="020B0609020204030204" pitchFamily="49" charset="0"/>
              </a:rPr>
              <a:t>&lt;/head&gt;</a:t>
            </a:r>
          </a:p>
          <a:p>
            <a:pPr marL="914400" lvl="2" indent="0">
              <a:buNone/>
            </a:pPr>
            <a:r>
              <a:rPr lang="en-IN" sz="800" b="0" dirty="0">
                <a:effectLst/>
                <a:latin typeface="Consolas" panose="020B0609020204030204" pitchFamily="49" charset="0"/>
              </a:rPr>
              <a:t>&lt;body&gt;</a:t>
            </a:r>
          </a:p>
          <a:p>
            <a:pPr marL="914400" lvl="2" indent="0">
              <a:buNone/>
            </a:pPr>
            <a:r>
              <a:rPr lang="en-IN" sz="800" b="0" dirty="0">
                <a:effectLst/>
                <a:latin typeface="Consolas" panose="020B0609020204030204" pitchFamily="49" charset="0"/>
              </a:rPr>
              <a:t>    &lt;h1&gt;Hi How are you&lt;/h1&gt;    </a:t>
            </a:r>
          </a:p>
          <a:p>
            <a:pPr marL="914400" lvl="2" indent="0">
              <a:buNone/>
            </a:pPr>
            <a:r>
              <a:rPr lang="en-IN" sz="800" b="0" dirty="0">
                <a:effectLst/>
                <a:latin typeface="Consolas" panose="020B0609020204030204" pitchFamily="49" charset="0"/>
              </a:rPr>
              <a:t>&lt;/body&gt;</a:t>
            </a:r>
          </a:p>
          <a:p>
            <a:pPr marL="914400" lvl="2" indent="0">
              <a:buNone/>
            </a:pPr>
            <a:r>
              <a:rPr lang="en-IN" sz="800" b="0" dirty="0">
                <a:effectLst/>
                <a:latin typeface="Consolas" panose="020B0609020204030204" pitchFamily="49" charset="0"/>
              </a:rPr>
              <a:t>&lt;/html&gt;</a:t>
            </a:r>
          </a:p>
          <a:p>
            <a:pPr lvl="1"/>
            <a:endParaRPr lang="en-IN" sz="800" dirty="0"/>
          </a:p>
          <a:p>
            <a:pPr marL="457200" lvl="1" indent="0">
              <a:buNone/>
            </a:pPr>
            <a:r>
              <a:rPr lang="en-IN" sz="1200" b="1" dirty="0"/>
              <a:t>Inside body tag</a:t>
            </a:r>
          </a:p>
          <a:p>
            <a:pPr marL="914400" lvl="2" indent="0">
              <a:buNone/>
            </a:pPr>
            <a:r>
              <a:rPr lang="en-IN" sz="800" b="0" dirty="0">
                <a:effectLst/>
                <a:latin typeface="Consolas" panose="020B0609020204030204" pitchFamily="49" charset="0"/>
              </a:rPr>
              <a:t>&lt;!DOCTYPE html&gt;</a:t>
            </a:r>
          </a:p>
          <a:p>
            <a:pPr marL="914400" lvl="2" indent="0">
              <a:buNone/>
            </a:pPr>
            <a:r>
              <a:rPr lang="en-IN" sz="800" b="0" dirty="0">
                <a:effectLst/>
                <a:latin typeface="Consolas" panose="020B0609020204030204" pitchFamily="49" charset="0"/>
              </a:rPr>
              <a:t>&lt;html lang="</a:t>
            </a:r>
            <a:r>
              <a:rPr lang="en-IN" sz="800" b="0" dirty="0" err="1">
                <a:effectLst/>
                <a:latin typeface="Consolas" panose="020B0609020204030204" pitchFamily="49" charset="0"/>
              </a:rPr>
              <a:t>en</a:t>
            </a:r>
            <a:r>
              <a:rPr lang="en-IN" sz="800" b="0" dirty="0">
                <a:effectLst/>
                <a:latin typeface="Consolas" panose="020B0609020204030204" pitchFamily="49" charset="0"/>
              </a:rPr>
              <a:t>"&gt;</a:t>
            </a:r>
          </a:p>
          <a:p>
            <a:pPr marL="914400" lvl="2" indent="0">
              <a:buNone/>
            </a:pPr>
            <a:r>
              <a:rPr lang="en-IN" sz="800" b="0" dirty="0">
                <a:effectLst/>
                <a:latin typeface="Consolas" panose="020B0609020204030204" pitchFamily="49" charset="0"/>
              </a:rPr>
              <a:t>&lt;head&gt;</a:t>
            </a:r>
          </a:p>
          <a:p>
            <a:pPr marL="914400" lvl="2" indent="0">
              <a:buNone/>
            </a:pPr>
            <a:r>
              <a:rPr lang="en-IN" sz="800" b="0" dirty="0">
                <a:effectLst/>
                <a:latin typeface="Consolas" panose="020B0609020204030204" pitchFamily="49" charset="0"/>
              </a:rPr>
              <a:t>    &lt;title&gt;Hello JavaScript&lt;/title&gt;</a:t>
            </a:r>
          </a:p>
          <a:p>
            <a:pPr marL="914400" lvl="2" indent="0">
              <a:buNone/>
            </a:pPr>
            <a:r>
              <a:rPr lang="en-IN" sz="800" b="0" dirty="0">
                <a:effectLst/>
                <a:latin typeface="Consolas" panose="020B0609020204030204" pitchFamily="49" charset="0"/>
              </a:rPr>
              <a:t>&lt;/head&gt;</a:t>
            </a:r>
          </a:p>
          <a:p>
            <a:pPr marL="914400" lvl="2" indent="0">
              <a:buNone/>
            </a:pPr>
            <a:r>
              <a:rPr lang="en-IN" sz="800" b="0" dirty="0">
                <a:effectLst/>
                <a:latin typeface="Consolas" panose="020B0609020204030204" pitchFamily="49" charset="0"/>
              </a:rPr>
              <a:t>&lt;body&gt;</a:t>
            </a:r>
          </a:p>
          <a:p>
            <a:pPr marL="914400" lvl="2" indent="0">
              <a:buNone/>
            </a:pPr>
            <a:r>
              <a:rPr lang="en-IN" sz="800" b="0" dirty="0">
                <a:effectLst/>
                <a:latin typeface="Consolas" panose="020B0609020204030204" pitchFamily="49" charset="0"/>
              </a:rPr>
              <a:t>    &lt;h1&gt;Hi How are you&lt;/h1&gt;</a:t>
            </a:r>
          </a:p>
          <a:p>
            <a:pPr marL="914400" lvl="2" indent="0">
              <a:buNone/>
            </a:pPr>
            <a:r>
              <a:rPr lang="en-IN" sz="800" b="0" dirty="0">
                <a:effectLst/>
                <a:latin typeface="Consolas" panose="020B0609020204030204" pitchFamily="49" charset="0"/>
              </a:rPr>
              <a:t>    &lt;script type="text/JavaScript"&gt;</a:t>
            </a:r>
          </a:p>
          <a:p>
            <a:pPr marL="914400" lvl="2" indent="0">
              <a:buNone/>
            </a:pPr>
            <a:r>
              <a:rPr lang="en-IN" sz="800" b="0" dirty="0">
                <a:effectLst/>
                <a:latin typeface="Consolas" panose="020B0609020204030204" pitchFamily="49" charset="0"/>
              </a:rPr>
              <a:t>    </a:t>
            </a:r>
            <a:r>
              <a:rPr lang="en-IN" sz="800" b="0" dirty="0" err="1">
                <a:effectLst/>
                <a:latin typeface="Consolas" panose="020B0609020204030204" pitchFamily="49" charset="0"/>
              </a:rPr>
              <a:t>document.write</a:t>
            </a:r>
            <a:r>
              <a:rPr lang="en-IN" sz="800" b="0" dirty="0">
                <a:effectLst/>
                <a:latin typeface="Consolas" panose="020B0609020204030204" pitchFamily="49" charset="0"/>
              </a:rPr>
              <a:t>("Good </a:t>
            </a:r>
            <a:r>
              <a:rPr lang="en-IN" sz="800" b="0" dirty="0" err="1">
                <a:effectLst/>
                <a:latin typeface="Consolas" panose="020B0609020204030204" pitchFamily="49" charset="0"/>
              </a:rPr>
              <a:t>Morinng</a:t>
            </a:r>
            <a:r>
              <a:rPr lang="en-IN" sz="800" b="0" dirty="0">
                <a:effectLst/>
                <a:latin typeface="Consolas" panose="020B0609020204030204" pitchFamily="49" charset="0"/>
              </a:rPr>
              <a:t>")</a:t>
            </a:r>
          </a:p>
          <a:p>
            <a:pPr marL="914400" lvl="2" indent="0">
              <a:buNone/>
            </a:pPr>
            <a:r>
              <a:rPr lang="en-IN" sz="800" b="0" dirty="0">
                <a:effectLst/>
                <a:latin typeface="Consolas" panose="020B0609020204030204" pitchFamily="49" charset="0"/>
              </a:rPr>
              <a:t>    &lt;/script&gt;</a:t>
            </a:r>
          </a:p>
          <a:p>
            <a:pPr marL="914400" lvl="2" indent="0">
              <a:buNone/>
            </a:pPr>
            <a:r>
              <a:rPr lang="en-IN" sz="800" b="0" dirty="0">
                <a:effectLst/>
                <a:latin typeface="Consolas" panose="020B0609020204030204" pitchFamily="49" charset="0"/>
              </a:rPr>
              <a:t>&lt;/body&gt;</a:t>
            </a:r>
          </a:p>
          <a:p>
            <a:pPr marL="914400" lvl="2" indent="0">
              <a:buNone/>
            </a:pPr>
            <a:r>
              <a:rPr lang="en-IN" sz="800" b="0" dirty="0">
                <a:effectLst/>
                <a:latin typeface="Consolas" panose="020B0609020204030204" pitchFamily="49" charset="0"/>
              </a:rPr>
              <a:t>&lt;/html&gt;</a:t>
            </a:r>
          </a:p>
          <a:p>
            <a:pPr lvl="1"/>
            <a:endParaRPr lang="en-IN" sz="800" dirty="0"/>
          </a:p>
          <a:p>
            <a:pPr marL="457200" lvl="1" indent="0">
              <a:buNone/>
            </a:pPr>
            <a:endParaRPr lang="en-IN" sz="800" dirty="0"/>
          </a:p>
          <a:p>
            <a:pPr marL="457200" lvl="1" indent="0">
              <a:buNone/>
            </a:pPr>
            <a:endParaRPr lang="en-IN" sz="800" dirty="0"/>
          </a:p>
        </p:txBody>
      </p:sp>
    </p:spTree>
    <p:extLst>
      <p:ext uri="{BB962C8B-B14F-4D97-AF65-F5344CB8AC3E}">
        <p14:creationId xmlns:p14="http://schemas.microsoft.com/office/powerpoint/2010/main" val="3061248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CDC45-2D44-4A30-843C-85497BF4643D}"/>
              </a:ext>
            </a:extLst>
          </p:cNvPr>
          <p:cNvSpPr>
            <a:spLocks noGrp="1"/>
          </p:cNvSpPr>
          <p:nvPr>
            <p:ph type="title"/>
          </p:nvPr>
        </p:nvSpPr>
        <p:spPr/>
        <p:txBody>
          <a:bodyPr/>
          <a:lstStyle/>
          <a:p>
            <a:r>
              <a:rPr lang="en-IN" dirty="0"/>
              <a:t>Arrow function</a:t>
            </a:r>
          </a:p>
        </p:txBody>
      </p:sp>
      <p:sp>
        <p:nvSpPr>
          <p:cNvPr id="3" name="Content Placeholder 2">
            <a:extLst>
              <a:ext uri="{FF2B5EF4-FFF2-40B4-BE49-F238E27FC236}">
                <a16:creationId xmlns:a16="http://schemas.microsoft.com/office/drawing/2014/main" id="{834B4E6E-C2C4-4FAD-B93E-BBE40D865160}"/>
              </a:ext>
            </a:extLst>
          </p:cNvPr>
          <p:cNvSpPr>
            <a:spLocks noGrp="1"/>
          </p:cNvSpPr>
          <p:nvPr>
            <p:ph idx="1"/>
          </p:nvPr>
        </p:nvSpPr>
        <p:spPr/>
        <p:txBody>
          <a:bodyPr/>
          <a:lstStyle/>
          <a:p>
            <a:r>
              <a:rPr lang="en-IN" dirty="0"/>
              <a:t>Arrow function are anonymous function</a:t>
            </a:r>
          </a:p>
          <a:p>
            <a:endParaRPr lang="en-IN" dirty="0"/>
          </a:p>
          <a:p>
            <a:r>
              <a:rPr lang="en-IN" dirty="0"/>
              <a:t>()=&gt;{}</a:t>
            </a:r>
          </a:p>
        </p:txBody>
      </p:sp>
    </p:spTree>
    <p:extLst>
      <p:ext uri="{BB962C8B-B14F-4D97-AF65-F5344CB8AC3E}">
        <p14:creationId xmlns:p14="http://schemas.microsoft.com/office/powerpoint/2010/main" val="2926575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ABB85-78D4-4A68-A998-F9728DD05F53}"/>
              </a:ext>
            </a:extLst>
          </p:cNvPr>
          <p:cNvSpPr>
            <a:spLocks noGrp="1"/>
          </p:cNvSpPr>
          <p:nvPr>
            <p:ph type="title"/>
          </p:nvPr>
        </p:nvSpPr>
        <p:spPr/>
        <p:txBody>
          <a:bodyPr/>
          <a:lstStyle/>
          <a:p>
            <a:r>
              <a:rPr lang="en-IN" dirty="0"/>
              <a:t>IIFE (Immediately Invoked Function Expression)</a:t>
            </a:r>
          </a:p>
        </p:txBody>
      </p:sp>
      <p:sp>
        <p:nvSpPr>
          <p:cNvPr id="3" name="Content Placeholder 2">
            <a:extLst>
              <a:ext uri="{FF2B5EF4-FFF2-40B4-BE49-F238E27FC236}">
                <a16:creationId xmlns:a16="http://schemas.microsoft.com/office/drawing/2014/main" id="{ACCEB044-2B2F-4A05-BC3A-A2D9FA3F2DD4}"/>
              </a:ext>
            </a:extLst>
          </p:cNvPr>
          <p:cNvSpPr>
            <a:spLocks noGrp="1"/>
          </p:cNvSpPr>
          <p:nvPr>
            <p:ph idx="1"/>
          </p:nvPr>
        </p:nvSpPr>
        <p:spPr/>
        <p:txBody>
          <a:bodyPr/>
          <a:lstStyle/>
          <a:p>
            <a:r>
              <a:rPr lang="en-IN" dirty="0"/>
              <a:t>IIFE is a JS function that runs as soon as it is defined.</a:t>
            </a:r>
          </a:p>
          <a:p>
            <a:r>
              <a:rPr lang="en-IN" dirty="0"/>
              <a:t>Design pattern which is also known as Self Executing Anonymous Function and contains two major parts.</a:t>
            </a:r>
          </a:p>
          <a:p>
            <a:endParaRPr lang="en-IN" dirty="0"/>
          </a:p>
          <a:p>
            <a:r>
              <a:rPr lang="en-IN" dirty="0"/>
              <a:t>Avoid creating global variable and functions.</a:t>
            </a:r>
          </a:p>
        </p:txBody>
      </p:sp>
    </p:spTree>
    <p:extLst>
      <p:ext uri="{BB962C8B-B14F-4D97-AF65-F5344CB8AC3E}">
        <p14:creationId xmlns:p14="http://schemas.microsoft.com/office/powerpoint/2010/main" val="1387269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457F-1CFB-425B-803B-1D8B27A8A564}"/>
              </a:ext>
            </a:extLst>
          </p:cNvPr>
          <p:cNvSpPr>
            <a:spLocks noGrp="1"/>
          </p:cNvSpPr>
          <p:nvPr>
            <p:ph type="title"/>
          </p:nvPr>
        </p:nvSpPr>
        <p:spPr/>
        <p:txBody>
          <a:bodyPr/>
          <a:lstStyle/>
          <a:p>
            <a:r>
              <a:rPr lang="en-IN" dirty="0" err="1"/>
              <a:t>typeOf</a:t>
            </a:r>
            <a:r>
              <a:rPr lang="en-IN" dirty="0"/>
              <a:t>() , undefined , </a:t>
            </a:r>
            <a:r>
              <a:rPr lang="en-IN" dirty="0" err="1"/>
              <a:t>NUll</a:t>
            </a:r>
            <a:endParaRPr lang="en-IN" dirty="0"/>
          </a:p>
        </p:txBody>
      </p:sp>
      <p:sp>
        <p:nvSpPr>
          <p:cNvPr id="3" name="Content Placeholder 2">
            <a:extLst>
              <a:ext uri="{FF2B5EF4-FFF2-40B4-BE49-F238E27FC236}">
                <a16:creationId xmlns:a16="http://schemas.microsoft.com/office/drawing/2014/main" id="{76F20F41-D884-4D5A-9699-4C4CC6F0E2F3}"/>
              </a:ext>
            </a:extLst>
          </p:cNvPr>
          <p:cNvSpPr>
            <a:spLocks noGrp="1"/>
          </p:cNvSpPr>
          <p:nvPr>
            <p:ph idx="1"/>
          </p:nvPr>
        </p:nvSpPr>
        <p:spPr/>
        <p:txBody>
          <a:bodyPr/>
          <a:lstStyle/>
          <a:p>
            <a:r>
              <a:rPr lang="en-IN" dirty="0" err="1"/>
              <a:t>tyeOf</a:t>
            </a:r>
            <a:r>
              <a:rPr lang="en-IN" dirty="0"/>
              <a:t>() : Tells you the type of variable</a:t>
            </a:r>
          </a:p>
          <a:p>
            <a:r>
              <a:rPr lang="en-IN" dirty="0"/>
              <a:t>Undefined : Is used for variable or object properties that either do not exist or have not been assigned a value.</a:t>
            </a:r>
          </a:p>
          <a:p>
            <a:r>
              <a:rPr lang="en-IN" dirty="0"/>
              <a:t>Null : Null value indicates the empty value.</a:t>
            </a:r>
          </a:p>
        </p:txBody>
      </p:sp>
    </p:spTree>
    <p:extLst>
      <p:ext uri="{BB962C8B-B14F-4D97-AF65-F5344CB8AC3E}">
        <p14:creationId xmlns:p14="http://schemas.microsoft.com/office/powerpoint/2010/main" val="308096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5E18-0B25-4D39-8A5D-FDAD36B51CC8}"/>
              </a:ext>
            </a:extLst>
          </p:cNvPr>
          <p:cNvSpPr>
            <a:spLocks noGrp="1"/>
          </p:cNvSpPr>
          <p:nvPr>
            <p:ph type="title"/>
          </p:nvPr>
        </p:nvSpPr>
        <p:spPr/>
        <p:txBody>
          <a:bodyPr/>
          <a:lstStyle/>
          <a:p>
            <a:r>
              <a:rPr lang="en-IN" dirty="0"/>
              <a:t>Var , let and </a:t>
            </a:r>
            <a:r>
              <a:rPr lang="en-IN" dirty="0" err="1"/>
              <a:t>const</a:t>
            </a:r>
            <a:endParaRPr lang="en-IN" dirty="0"/>
          </a:p>
        </p:txBody>
      </p:sp>
      <p:sp>
        <p:nvSpPr>
          <p:cNvPr id="3" name="Content Placeholder 2">
            <a:extLst>
              <a:ext uri="{FF2B5EF4-FFF2-40B4-BE49-F238E27FC236}">
                <a16:creationId xmlns:a16="http://schemas.microsoft.com/office/drawing/2014/main" id="{9D97C49F-2B5B-402A-BF5F-F7F674EA9F6E}"/>
              </a:ext>
            </a:extLst>
          </p:cNvPr>
          <p:cNvSpPr>
            <a:spLocks noGrp="1"/>
          </p:cNvSpPr>
          <p:nvPr>
            <p:ph idx="1"/>
          </p:nvPr>
        </p:nvSpPr>
        <p:spPr/>
        <p:txBody>
          <a:bodyPr/>
          <a:lstStyle/>
          <a:p>
            <a:r>
              <a:rPr lang="en-IN" dirty="0"/>
              <a:t>Var : the scope a variable declared with var is its current execution context , which is a either the closing function or for variables declared outside any function ,global</a:t>
            </a:r>
          </a:p>
          <a:p>
            <a:endParaRPr lang="en-IN" dirty="0"/>
          </a:p>
          <a:p>
            <a:r>
              <a:rPr lang="en-IN" dirty="0"/>
              <a:t>Let : let allows you to declare variables that are limited in scope to the block , statement or expression on which it is used.</a:t>
            </a:r>
          </a:p>
          <a:p>
            <a:endParaRPr lang="en-IN" dirty="0"/>
          </a:p>
          <a:p>
            <a:r>
              <a:rPr lang="en-IN" dirty="0" err="1"/>
              <a:t>Const</a:t>
            </a:r>
            <a:r>
              <a:rPr lang="en-IN" dirty="0"/>
              <a:t> : scope can either be global or local to the block in which it is declared. An initializer is required.</a:t>
            </a:r>
          </a:p>
        </p:txBody>
      </p:sp>
    </p:spTree>
    <p:extLst>
      <p:ext uri="{BB962C8B-B14F-4D97-AF65-F5344CB8AC3E}">
        <p14:creationId xmlns:p14="http://schemas.microsoft.com/office/powerpoint/2010/main" val="2057758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96161-FE6C-4FC9-8AA3-B373CDE70FE6}"/>
              </a:ext>
            </a:extLst>
          </p:cNvPr>
          <p:cNvSpPr>
            <a:spLocks noGrp="1"/>
          </p:cNvSpPr>
          <p:nvPr>
            <p:ph type="title"/>
          </p:nvPr>
        </p:nvSpPr>
        <p:spPr>
          <a:xfrm>
            <a:off x="4965430" y="629268"/>
            <a:ext cx="6586491" cy="1286160"/>
          </a:xfrm>
        </p:spPr>
        <p:txBody>
          <a:bodyPr anchor="b">
            <a:normAutofit/>
          </a:bodyPr>
          <a:lstStyle/>
          <a:p>
            <a:r>
              <a:rPr lang="en-IN" dirty="0"/>
              <a:t>What is OOP?</a:t>
            </a:r>
          </a:p>
        </p:txBody>
      </p:sp>
      <p:sp>
        <p:nvSpPr>
          <p:cNvPr id="3" name="Content Placeholder 2">
            <a:extLst>
              <a:ext uri="{FF2B5EF4-FFF2-40B4-BE49-F238E27FC236}">
                <a16:creationId xmlns:a16="http://schemas.microsoft.com/office/drawing/2014/main" id="{EB0608F0-EF25-4794-90B6-16DA23BC6C20}"/>
              </a:ext>
            </a:extLst>
          </p:cNvPr>
          <p:cNvSpPr>
            <a:spLocks noGrp="1"/>
          </p:cNvSpPr>
          <p:nvPr>
            <p:ph idx="1"/>
          </p:nvPr>
        </p:nvSpPr>
        <p:spPr>
          <a:xfrm>
            <a:off x="4965431" y="2438400"/>
            <a:ext cx="6586489" cy="3785419"/>
          </a:xfrm>
        </p:spPr>
        <p:txBody>
          <a:bodyPr>
            <a:normAutofit/>
          </a:bodyPr>
          <a:lstStyle/>
          <a:p>
            <a:r>
              <a:rPr lang="en-IN" sz="1700"/>
              <a:t>OOPS is a programming language model organised around objects rather than actions and data rather than logic</a:t>
            </a:r>
          </a:p>
          <a:p>
            <a:pPr lvl="1"/>
            <a:r>
              <a:rPr lang="en-GB" sz="1700"/>
              <a:t>An Object is a </a:t>
            </a:r>
            <a:r>
              <a:rPr lang="en-GB" sz="1700" b="1"/>
              <a:t>unique</a:t>
            </a:r>
            <a:r>
              <a:rPr lang="en-GB" sz="1700"/>
              <a:t> entity which contains </a:t>
            </a:r>
            <a:r>
              <a:rPr lang="en-GB" sz="1700" b="1"/>
              <a:t>property</a:t>
            </a:r>
            <a:r>
              <a:rPr lang="en-GB" sz="1700"/>
              <a:t> and </a:t>
            </a:r>
            <a:r>
              <a:rPr lang="en-GB" sz="1700" b="1"/>
              <a:t>methods</a:t>
            </a:r>
            <a:endParaRPr lang="en-IN" sz="1700"/>
          </a:p>
          <a:p>
            <a:pPr lvl="1"/>
            <a:r>
              <a:rPr lang="en-GB" sz="1700"/>
              <a:t>Classes– Classes are blueprint of an Object</a:t>
            </a:r>
            <a:endParaRPr lang="en-IN" sz="1700"/>
          </a:p>
          <a:p>
            <a:pPr lvl="1"/>
            <a:r>
              <a:rPr lang="en-IN" sz="1700"/>
              <a:t>Encapsulation : </a:t>
            </a:r>
            <a:r>
              <a:rPr lang="en-GB" sz="1700"/>
              <a:t>The process of wrapping property and function within a single unit is known as encapsulation.</a:t>
            </a:r>
            <a:endParaRPr lang="en-IN" sz="1700"/>
          </a:p>
          <a:p>
            <a:pPr lvl="1"/>
            <a:r>
              <a:rPr lang="en-IN" sz="1700"/>
              <a:t>Abstraction : </a:t>
            </a:r>
          </a:p>
          <a:p>
            <a:pPr lvl="1"/>
            <a:r>
              <a:rPr lang="en-IN" sz="1700"/>
              <a:t>Inheritance : </a:t>
            </a:r>
            <a:r>
              <a:rPr lang="en-GB" sz="1700"/>
              <a:t>It is a concept in which some property and methods of an Object is being used by another Object. Unlike most of the OOP languages where classes inherit classes, JavaScript Object inherits Object i.e. certain features (property and methods)of one object can be reused by other Objects.</a:t>
            </a:r>
            <a:endParaRPr lang="en-IN" sz="1700"/>
          </a:p>
        </p:txBody>
      </p:sp>
      <p:pic>
        <p:nvPicPr>
          <p:cNvPr id="5" name="Picture 4" descr="A blurry image of a library&#10;&#10;Description automatically generated with low confidence">
            <a:extLst>
              <a:ext uri="{FF2B5EF4-FFF2-40B4-BE49-F238E27FC236}">
                <a16:creationId xmlns:a16="http://schemas.microsoft.com/office/drawing/2014/main" id="{F5223434-5F25-4B32-9C32-15726E51A208}"/>
              </a:ext>
            </a:extLst>
          </p:cNvPr>
          <p:cNvPicPr>
            <a:picLocks noChangeAspect="1"/>
          </p:cNvPicPr>
          <p:nvPr/>
        </p:nvPicPr>
        <p:blipFill rotWithShape="1">
          <a:blip r:embed="rId2"/>
          <a:srcRect l="16271" r="38610"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D3A9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1565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79BE-40BA-4F8B-A315-03FBD0A68AB2}"/>
              </a:ext>
            </a:extLst>
          </p:cNvPr>
          <p:cNvSpPr>
            <a:spLocks noGrp="1"/>
          </p:cNvSpPr>
          <p:nvPr>
            <p:ph type="title"/>
          </p:nvPr>
        </p:nvSpPr>
        <p:spPr/>
        <p:txBody>
          <a:bodyPr/>
          <a:lstStyle/>
          <a:p>
            <a:r>
              <a:rPr lang="en-IN" dirty="0"/>
              <a:t>Object and Object Literal</a:t>
            </a:r>
          </a:p>
        </p:txBody>
      </p:sp>
      <p:sp>
        <p:nvSpPr>
          <p:cNvPr id="3" name="Content Placeholder 2">
            <a:extLst>
              <a:ext uri="{FF2B5EF4-FFF2-40B4-BE49-F238E27FC236}">
                <a16:creationId xmlns:a16="http://schemas.microsoft.com/office/drawing/2014/main" id="{7D145D0F-2DD0-445E-A025-0684F69E5B79}"/>
              </a:ext>
            </a:extLst>
          </p:cNvPr>
          <p:cNvSpPr>
            <a:spLocks noGrp="1"/>
          </p:cNvSpPr>
          <p:nvPr>
            <p:ph idx="1"/>
          </p:nvPr>
        </p:nvSpPr>
        <p:spPr/>
        <p:txBody>
          <a:bodyPr/>
          <a:lstStyle/>
          <a:p>
            <a:r>
              <a:rPr lang="en-GB" dirty="0"/>
              <a:t>An Object is a </a:t>
            </a:r>
            <a:r>
              <a:rPr lang="en-GB" b="1" dirty="0"/>
              <a:t>unique</a:t>
            </a:r>
            <a:r>
              <a:rPr lang="en-GB" dirty="0"/>
              <a:t> entity which contains </a:t>
            </a:r>
            <a:r>
              <a:rPr lang="en-GB" b="1" dirty="0"/>
              <a:t>property</a:t>
            </a:r>
            <a:r>
              <a:rPr lang="en-GB" dirty="0"/>
              <a:t> and </a:t>
            </a:r>
            <a:r>
              <a:rPr lang="en-GB" b="1" dirty="0"/>
              <a:t>methods</a:t>
            </a:r>
            <a:endParaRPr lang="en-IN" dirty="0"/>
          </a:p>
          <a:p>
            <a:r>
              <a:rPr lang="en-IN" dirty="0"/>
              <a:t>Type :</a:t>
            </a:r>
          </a:p>
          <a:p>
            <a:pPr lvl="1"/>
            <a:r>
              <a:rPr lang="en-IN" dirty="0"/>
              <a:t>User defined Objects</a:t>
            </a:r>
          </a:p>
          <a:p>
            <a:pPr lvl="1"/>
            <a:r>
              <a:rPr lang="en-IN" dirty="0"/>
              <a:t>Native Objects : Object , array , Function , </a:t>
            </a:r>
            <a:r>
              <a:rPr lang="en-IN" dirty="0" err="1"/>
              <a:t>Boolean,String</a:t>
            </a:r>
            <a:endParaRPr lang="en-IN" dirty="0"/>
          </a:p>
          <a:p>
            <a:pPr lvl="1"/>
            <a:r>
              <a:rPr lang="en-IN" dirty="0"/>
              <a:t>Host Objects : like windows , navigator</a:t>
            </a:r>
          </a:p>
          <a:p>
            <a:pPr lvl="1"/>
            <a:r>
              <a:rPr lang="en-IN" dirty="0"/>
              <a:t>Document Objects : </a:t>
            </a:r>
            <a:r>
              <a:rPr lang="en-IN" dirty="0" err="1"/>
              <a:t>window.document</a:t>
            </a:r>
            <a:endParaRPr lang="en-IN" dirty="0"/>
          </a:p>
          <a:p>
            <a:r>
              <a:rPr lang="en-IN" dirty="0"/>
              <a:t>Object Literal : var </a:t>
            </a:r>
            <a:r>
              <a:rPr lang="en-IN" dirty="0" err="1"/>
              <a:t>obj_name</a:t>
            </a:r>
            <a:r>
              <a:rPr lang="en-IN" dirty="0"/>
              <a:t> {</a:t>
            </a:r>
          </a:p>
          <a:p>
            <a:pPr marL="457200" lvl="1" indent="0">
              <a:buNone/>
            </a:pPr>
            <a:r>
              <a:rPr lang="en-IN" dirty="0"/>
              <a:t>		Name[‘JS’]=100</a:t>
            </a:r>
          </a:p>
          <a:p>
            <a:pPr marL="0" indent="0">
              <a:buNone/>
            </a:pPr>
            <a:r>
              <a:rPr lang="en-IN" dirty="0"/>
              <a:t>	}</a:t>
            </a:r>
          </a:p>
          <a:p>
            <a:endParaRPr lang="en-IN" dirty="0"/>
          </a:p>
        </p:txBody>
      </p:sp>
    </p:spTree>
    <p:extLst>
      <p:ext uri="{BB962C8B-B14F-4D97-AF65-F5344CB8AC3E}">
        <p14:creationId xmlns:p14="http://schemas.microsoft.com/office/powerpoint/2010/main" val="782576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8457D-E611-451F-AD76-2D2DDD69EECE}"/>
              </a:ext>
            </a:extLst>
          </p:cNvPr>
          <p:cNvSpPr>
            <a:spLocks noGrp="1"/>
          </p:cNvSpPr>
          <p:nvPr>
            <p:ph type="title"/>
          </p:nvPr>
        </p:nvSpPr>
        <p:spPr/>
        <p:txBody>
          <a:bodyPr/>
          <a:lstStyle/>
          <a:p>
            <a:r>
              <a:rPr lang="en-IN" dirty="0"/>
              <a:t>Object Constructor</a:t>
            </a:r>
          </a:p>
        </p:txBody>
      </p:sp>
      <p:sp>
        <p:nvSpPr>
          <p:cNvPr id="3" name="Content Placeholder 2">
            <a:extLst>
              <a:ext uri="{FF2B5EF4-FFF2-40B4-BE49-F238E27FC236}">
                <a16:creationId xmlns:a16="http://schemas.microsoft.com/office/drawing/2014/main" id="{7D772C1D-27D9-4D05-BAA6-A6A15A4124EA}"/>
              </a:ext>
            </a:extLst>
          </p:cNvPr>
          <p:cNvSpPr>
            <a:spLocks noGrp="1"/>
          </p:cNvSpPr>
          <p:nvPr>
            <p:ph idx="1"/>
          </p:nvPr>
        </p:nvSpPr>
        <p:spPr/>
        <p:txBody>
          <a:bodyPr>
            <a:normAutofit lnSpcReduction="10000"/>
          </a:bodyPr>
          <a:lstStyle/>
          <a:p>
            <a:r>
              <a:rPr lang="en-IN" dirty="0"/>
              <a:t>Var </a:t>
            </a:r>
            <a:r>
              <a:rPr lang="en-IN" dirty="0" err="1"/>
              <a:t>obj_name</a:t>
            </a:r>
            <a:r>
              <a:rPr lang="en-IN" dirty="0"/>
              <a:t>= new Object();</a:t>
            </a:r>
          </a:p>
          <a:p>
            <a:pPr lvl="1"/>
            <a:r>
              <a:rPr lang="en-IN" dirty="0"/>
              <a:t>Var fees=</a:t>
            </a:r>
            <a:r>
              <a:rPr lang="en-GB" b="0" dirty="0">
                <a:solidFill>
                  <a:srgbClr val="000000"/>
                </a:solidFill>
                <a:effectLst/>
                <a:latin typeface="Consolas" panose="020B0609020204030204" pitchFamily="49" charset="0"/>
              </a:rPr>
              <a:t>{ </a:t>
            </a:r>
            <a:r>
              <a:rPr lang="en-GB" b="0" dirty="0">
                <a:solidFill>
                  <a:srgbClr val="A31515"/>
                </a:solidFill>
                <a:effectLst/>
                <a:latin typeface="Consolas" panose="020B0609020204030204" pitchFamily="49" charset="0"/>
              </a:rPr>
              <a:t>'School'</a:t>
            </a:r>
            <a:r>
              <a:rPr lang="en-GB" b="0" dirty="0">
                <a:solidFill>
                  <a:srgbClr val="000000"/>
                </a:solidFill>
                <a:effectLst/>
                <a:latin typeface="Consolas" panose="020B0609020204030204" pitchFamily="49" charset="0"/>
              </a:rPr>
              <a:t>: </a:t>
            </a:r>
            <a:r>
              <a:rPr lang="en-GB" b="0" dirty="0">
                <a:solidFill>
                  <a:srgbClr val="098658"/>
                </a:solidFill>
                <a:effectLst/>
                <a:latin typeface="Consolas" panose="020B0609020204030204" pitchFamily="49" charset="0"/>
              </a:rPr>
              <a:t>100</a:t>
            </a:r>
            <a:r>
              <a:rPr lang="en-GB" b="0" dirty="0">
                <a:solidFill>
                  <a:srgbClr val="000000"/>
                </a:solidFill>
                <a:effectLst/>
                <a:latin typeface="Consolas" panose="020B0609020204030204" pitchFamily="49" charset="0"/>
              </a:rPr>
              <a:t>, </a:t>
            </a:r>
            <a:r>
              <a:rPr lang="en-GB" b="0" dirty="0">
                <a:solidFill>
                  <a:srgbClr val="A31515"/>
                </a:solidFill>
                <a:effectLst/>
                <a:latin typeface="Consolas" panose="020B0609020204030204" pitchFamily="49" charset="0"/>
              </a:rPr>
              <a:t>'</a:t>
            </a:r>
            <a:r>
              <a:rPr lang="en-GB" b="0" dirty="0" err="1">
                <a:solidFill>
                  <a:srgbClr val="A31515"/>
                </a:solidFill>
                <a:effectLst/>
                <a:latin typeface="Consolas" panose="020B0609020204030204" pitchFamily="49" charset="0"/>
              </a:rPr>
              <a:t>Tution</a:t>
            </a:r>
            <a:r>
              <a:rPr lang="en-GB" b="0" dirty="0">
                <a:solidFill>
                  <a:srgbClr val="A31515"/>
                </a:solidFill>
                <a:effectLst/>
                <a:latin typeface="Consolas" panose="020B0609020204030204" pitchFamily="49" charset="0"/>
              </a:rPr>
              <a:t>'</a:t>
            </a:r>
            <a:r>
              <a:rPr lang="en-GB" b="0" dirty="0">
                <a:solidFill>
                  <a:srgbClr val="000000"/>
                </a:solidFill>
                <a:effectLst/>
                <a:latin typeface="Consolas" panose="020B0609020204030204" pitchFamily="49" charset="0"/>
              </a:rPr>
              <a:t>: </a:t>
            </a:r>
            <a:r>
              <a:rPr lang="en-GB" b="0" dirty="0">
                <a:solidFill>
                  <a:srgbClr val="098658"/>
                </a:solidFill>
                <a:effectLst/>
                <a:latin typeface="Consolas" panose="020B0609020204030204" pitchFamily="49" charset="0"/>
              </a:rPr>
              <a:t>200</a:t>
            </a:r>
            <a:r>
              <a:rPr lang="en-GB" b="0" dirty="0">
                <a:solidFill>
                  <a:srgbClr val="000000"/>
                </a:solidFill>
                <a:effectLst/>
                <a:latin typeface="Consolas" panose="020B0609020204030204" pitchFamily="49" charset="0"/>
              </a:rPr>
              <a:t>, </a:t>
            </a:r>
            <a:r>
              <a:rPr lang="en-GB" b="0" dirty="0">
                <a:solidFill>
                  <a:srgbClr val="A31515"/>
                </a:solidFill>
                <a:effectLst/>
                <a:latin typeface="Consolas" panose="020B0609020204030204" pitchFamily="49" charset="0"/>
              </a:rPr>
              <a:t>'Sports'</a:t>
            </a:r>
            <a:r>
              <a:rPr lang="en-GB" b="0" dirty="0">
                <a:solidFill>
                  <a:srgbClr val="000000"/>
                </a:solidFill>
                <a:effectLst/>
                <a:latin typeface="Consolas" panose="020B0609020204030204" pitchFamily="49" charset="0"/>
              </a:rPr>
              <a:t>: </a:t>
            </a:r>
            <a:r>
              <a:rPr lang="en-GB" b="0" dirty="0">
                <a:solidFill>
                  <a:srgbClr val="098658"/>
                </a:solidFill>
                <a:effectLst/>
                <a:latin typeface="Consolas" panose="020B0609020204030204" pitchFamily="49" charset="0"/>
              </a:rPr>
              <a:t>300</a:t>
            </a:r>
            <a:r>
              <a:rPr lang="en-GB" b="0" dirty="0">
                <a:solidFill>
                  <a:srgbClr val="000000"/>
                </a:solidFill>
                <a:effectLst/>
                <a:latin typeface="Consolas" panose="020B0609020204030204" pitchFamily="49" charset="0"/>
              </a:rPr>
              <a:t> }</a:t>
            </a:r>
            <a:endParaRPr lang="en-IN" dirty="0"/>
          </a:p>
          <a:p>
            <a:pPr lvl="1"/>
            <a:r>
              <a:rPr lang="en-GB" b="0" dirty="0" err="1">
                <a:solidFill>
                  <a:srgbClr val="000000"/>
                </a:solidFill>
                <a:effectLst/>
                <a:latin typeface="Consolas" panose="020B0609020204030204" pitchFamily="49" charset="0"/>
              </a:rPr>
              <a:t>document.write</a:t>
            </a:r>
            <a:r>
              <a:rPr lang="en-GB" b="0" dirty="0">
                <a:solidFill>
                  <a:srgbClr val="000000"/>
                </a:solidFill>
                <a:effectLst/>
                <a:latin typeface="Consolas" panose="020B0609020204030204" pitchFamily="49" charset="0"/>
              </a:rPr>
              <a:t>(fees1.Sports) </a:t>
            </a:r>
            <a:r>
              <a:rPr lang="en-GB" b="0" dirty="0">
                <a:solidFill>
                  <a:srgbClr val="008000"/>
                </a:solidFill>
                <a:effectLst/>
                <a:latin typeface="Consolas" panose="020B0609020204030204" pitchFamily="49" charset="0"/>
              </a:rPr>
              <a:t>// Accessing Property</a:t>
            </a:r>
          </a:p>
          <a:p>
            <a:pPr lvl="1"/>
            <a:r>
              <a:rPr lang="en-IN" b="0" dirty="0" err="1">
                <a:solidFill>
                  <a:srgbClr val="000000"/>
                </a:solidFill>
                <a:effectLst/>
                <a:latin typeface="Consolas" panose="020B0609020204030204" pitchFamily="49" charset="0"/>
              </a:rPr>
              <a:t>document.write</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fees.total</a:t>
            </a:r>
            <a:r>
              <a:rPr lang="en-IN" b="0" dirty="0">
                <a:solidFill>
                  <a:srgbClr val="000000"/>
                </a:solidFill>
                <a:effectLst/>
                <a:latin typeface="Consolas" panose="020B0609020204030204" pitchFamily="49" charset="0"/>
              </a:rPr>
              <a:t>()); // Accessing methods</a:t>
            </a:r>
          </a:p>
          <a:p>
            <a:endParaRPr lang="en-IN" dirty="0">
              <a:solidFill>
                <a:srgbClr val="000000"/>
              </a:solidFill>
              <a:latin typeface="Consolas" panose="020B0609020204030204" pitchFamily="49" charset="0"/>
            </a:endParaRPr>
          </a:p>
          <a:p>
            <a:r>
              <a:rPr lang="en-IN" b="0" dirty="0">
                <a:solidFill>
                  <a:srgbClr val="000000"/>
                </a:solidFill>
                <a:effectLst/>
                <a:latin typeface="Consolas" panose="020B0609020204030204" pitchFamily="49" charset="0"/>
              </a:rPr>
              <a:t>Adding property</a:t>
            </a:r>
          </a:p>
          <a:p>
            <a:pPr lvl="1"/>
            <a:r>
              <a:rPr lang="en-IN" dirty="0" err="1">
                <a:solidFill>
                  <a:srgbClr val="000000"/>
                </a:solidFill>
                <a:latin typeface="Consolas" panose="020B0609020204030204" pitchFamily="49" charset="0"/>
              </a:rPr>
              <a:t>Fees.Picnic</a:t>
            </a:r>
            <a:r>
              <a:rPr lang="en-IN" dirty="0">
                <a:solidFill>
                  <a:srgbClr val="000000"/>
                </a:solidFill>
                <a:latin typeface="Consolas" panose="020B0609020204030204" pitchFamily="49" charset="0"/>
              </a:rPr>
              <a:t>=500;</a:t>
            </a:r>
            <a:endParaRPr lang="en-IN" b="0" dirty="0">
              <a:solidFill>
                <a:srgbClr val="000000"/>
              </a:solidFill>
              <a:effectLst/>
              <a:latin typeface="Consolas" panose="020B0609020204030204" pitchFamily="49" charset="0"/>
            </a:endParaRPr>
          </a:p>
          <a:p>
            <a:endParaRPr lang="en-GB"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Deleting property</a:t>
            </a:r>
          </a:p>
          <a:p>
            <a:pPr lvl="1"/>
            <a:r>
              <a:rPr lang="en-IN" dirty="0">
                <a:solidFill>
                  <a:srgbClr val="000000"/>
                </a:solidFill>
                <a:latin typeface="Consolas" panose="020B0609020204030204" pitchFamily="49" charset="0"/>
              </a:rPr>
              <a:t> delete </a:t>
            </a:r>
            <a:r>
              <a:rPr lang="en-IN" dirty="0" err="1">
                <a:solidFill>
                  <a:srgbClr val="000000"/>
                </a:solidFill>
                <a:latin typeface="Consolas" panose="020B0609020204030204" pitchFamily="49" charset="0"/>
              </a:rPr>
              <a:t>Fees.Picnic</a:t>
            </a:r>
            <a:r>
              <a:rPr lang="en-IN" dirty="0">
                <a:solidFill>
                  <a:srgbClr val="000000"/>
                </a:solidFill>
                <a:latin typeface="Consolas" panose="020B0609020204030204" pitchFamily="49" charset="0"/>
              </a:rPr>
              <a:t>;</a:t>
            </a:r>
            <a:endParaRPr lang="en-IN" dirty="0">
              <a:solidFill>
                <a:srgbClr val="000000"/>
              </a:solidFill>
              <a:effectLst/>
              <a:latin typeface="Consolas" panose="020B0609020204030204" pitchFamily="49" charset="0"/>
            </a:endParaRPr>
          </a:p>
          <a:p>
            <a:endParaRPr lang="en-GB" b="0" dirty="0">
              <a:solidFill>
                <a:srgbClr val="000000"/>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410696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D8CED-121E-4080-A7D6-D70B572BE86B}"/>
              </a:ext>
            </a:extLst>
          </p:cNvPr>
          <p:cNvSpPr>
            <a:spLocks noGrp="1"/>
          </p:cNvSpPr>
          <p:nvPr>
            <p:ph type="title"/>
          </p:nvPr>
        </p:nvSpPr>
        <p:spPr/>
        <p:txBody>
          <a:bodyPr/>
          <a:lstStyle/>
          <a:p>
            <a:r>
              <a:rPr lang="en-IN" dirty="0"/>
              <a:t>Factory Function</a:t>
            </a:r>
          </a:p>
        </p:txBody>
      </p:sp>
      <p:sp>
        <p:nvSpPr>
          <p:cNvPr id="3" name="Content Placeholder 2">
            <a:extLst>
              <a:ext uri="{FF2B5EF4-FFF2-40B4-BE49-F238E27FC236}">
                <a16:creationId xmlns:a16="http://schemas.microsoft.com/office/drawing/2014/main" id="{E219A5A2-CCA4-402A-9FC4-2F33B9BF6A6F}"/>
              </a:ext>
            </a:extLst>
          </p:cNvPr>
          <p:cNvSpPr>
            <a:spLocks noGrp="1"/>
          </p:cNvSpPr>
          <p:nvPr>
            <p:ph idx="1"/>
          </p:nvPr>
        </p:nvSpPr>
        <p:spPr/>
        <p:txBody>
          <a:bodyPr/>
          <a:lstStyle/>
          <a:p>
            <a:r>
              <a:rPr lang="en-IN" dirty="0"/>
              <a:t>When a functions return an object , we call it a factory function. It can produce object instance without new keyword</a:t>
            </a:r>
          </a:p>
        </p:txBody>
      </p:sp>
    </p:spTree>
    <p:extLst>
      <p:ext uri="{BB962C8B-B14F-4D97-AF65-F5344CB8AC3E}">
        <p14:creationId xmlns:p14="http://schemas.microsoft.com/office/powerpoint/2010/main" val="1616502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B788F-2012-4AF8-82A7-95BAE54F46A0}"/>
              </a:ext>
            </a:extLst>
          </p:cNvPr>
          <p:cNvSpPr>
            <a:spLocks noGrp="1"/>
          </p:cNvSpPr>
          <p:nvPr>
            <p:ph type="title"/>
          </p:nvPr>
        </p:nvSpPr>
        <p:spPr/>
        <p:txBody>
          <a:bodyPr/>
          <a:lstStyle/>
          <a:p>
            <a:r>
              <a:rPr lang="en-IN" dirty="0"/>
              <a:t>To check if property exist</a:t>
            </a:r>
          </a:p>
        </p:txBody>
      </p:sp>
      <p:sp>
        <p:nvSpPr>
          <p:cNvPr id="3" name="Content Placeholder 2">
            <a:extLst>
              <a:ext uri="{FF2B5EF4-FFF2-40B4-BE49-F238E27FC236}">
                <a16:creationId xmlns:a16="http://schemas.microsoft.com/office/drawing/2014/main" id="{0E07358A-4A2B-4C12-B2AD-E284CB305322}"/>
              </a:ext>
            </a:extLst>
          </p:cNvPr>
          <p:cNvSpPr>
            <a:spLocks noGrp="1"/>
          </p:cNvSpPr>
          <p:nvPr>
            <p:ph idx="1"/>
          </p:nvPr>
        </p:nvSpPr>
        <p:spPr/>
        <p:txBody>
          <a:bodyPr/>
          <a:lstStyle/>
          <a:p>
            <a:r>
              <a:rPr lang="en-IN" dirty="0"/>
              <a:t>In operator</a:t>
            </a:r>
          </a:p>
          <a:p>
            <a:pPr lvl="1"/>
            <a:r>
              <a:rPr lang="en-IN" dirty="0"/>
              <a:t>If(‘memory’ in Samsung)</a:t>
            </a:r>
          </a:p>
          <a:p>
            <a:pPr lvl="1"/>
            <a:r>
              <a:rPr lang="en-IN" dirty="0" err="1"/>
              <a:t>hasOwnProperty</a:t>
            </a:r>
            <a:r>
              <a:rPr lang="en-IN" dirty="0"/>
              <a:t>() ; if(</a:t>
            </a:r>
            <a:r>
              <a:rPr lang="en-IN" dirty="0" err="1"/>
              <a:t>nokia.hasOwnProperty</a:t>
            </a:r>
            <a:r>
              <a:rPr lang="en-IN" dirty="0"/>
              <a:t>(‘</a:t>
            </a:r>
            <a:r>
              <a:rPr lang="en-IN" dirty="0" err="1"/>
              <a:t>color</a:t>
            </a:r>
            <a:r>
              <a:rPr lang="en-IN" dirty="0"/>
              <a:t>’))</a:t>
            </a:r>
          </a:p>
        </p:txBody>
      </p:sp>
    </p:spTree>
    <p:extLst>
      <p:ext uri="{BB962C8B-B14F-4D97-AF65-F5344CB8AC3E}">
        <p14:creationId xmlns:p14="http://schemas.microsoft.com/office/powerpoint/2010/main" val="1515183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6D430-F8B3-4CA9-B501-5828B981390C}"/>
              </a:ext>
            </a:extLst>
          </p:cNvPr>
          <p:cNvSpPr>
            <a:spLocks noGrp="1"/>
          </p:cNvSpPr>
          <p:nvPr>
            <p:ph type="title"/>
          </p:nvPr>
        </p:nvSpPr>
        <p:spPr/>
        <p:txBody>
          <a:bodyPr/>
          <a:lstStyle/>
          <a:p>
            <a:r>
              <a:rPr lang="en-IN" dirty="0"/>
              <a:t>For-in loop</a:t>
            </a:r>
          </a:p>
        </p:txBody>
      </p:sp>
      <p:sp>
        <p:nvSpPr>
          <p:cNvPr id="3" name="Content Placeholder 2">
            <a:extLst>
              <a:ext uri="{FF2B5EF4-FFF2-40B4-BE49-F238E27FC236}">
                <a16:creationId xmlns:a16="http://schemas.microsoft.com/office/drawing/2014/main" id="{5CDD5ABA-41EE-400B-9DBD-E70781D2E471}"/>
              </a:ext>
            </a:extLst>
          </p:cNvPr>
          <p:cNvSpPr>
            <a:spLocks noGrp="1"/>
          </p:cNvSpPr>
          <p:nvPr>
            <p:ph idx="1"/>
          </p:nvPr>
        </p:nvSpPr>
        <p:spPr/>
        <p:txBody>
          <a:bodyPr/>
          <a:lstStyle/>
          <a:p>
            <a:r>
              <a:rPr lang="en-IN" dirty="0"/>
              <a:t>Is used to loop through an objects properties</a:t>
            </a:r>
          </a:p>
          <a:p>
            <a:r>
              <a:rPr lang="en-IN" dirty="0"/>
              <a:t>For (var in </a:t>
            </a:r>
            <a:r>
              <a:rPr lang="en-IN" dirty="0" err="1"/>
              <a:t>obj_name</a:t>
            </a:r>
            <a:r>
              <a:rPr lang="en-IN" dirty="0"/>
              <a:t>)</a:t>
            </a:r>
          </a:p>
        </p:txBody>
      </p:sp>
    </p:spTree>
    <p:extLst>
      <p:ext uri="{BB962C8B-B14F-4D97-AF65-F5344CB8AC3E}">
        <p14:creationId xmlns:p14="http://schemas.microsoft.com/office/powerpoint/2010/main" val="2936673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856457-97B4-42A0-90A3-61FCE5983A69}"/>
              </a:ext>
            </a:extLst>
          </p:cNvPr>
          <p:cNvSpPr>
            <a:spLocks noGrp="1"/>
          </p:cNvSpPr>
          <p:nvPr>
            <p:ph type="title"/>
          </p:nvPr>
        </p:nvSpPr>
        <p:spPr>
          <a:xfrm>
            <a:off x="466722" y="586855"/>
            <a:ext cx="3201366" cy="3387497"/>
          </a:xfrm>
        </p:spPr>
        <p:txBody>
          <a:bodyPr anchor="b">
            <a:normAutofit/>
          </a:bodyPr>
          <a:lstStyle/>
          <a:p>
            <a:pPr algn="r"/>
            <a:r>
              <a:rPr lang="en-IN" sz="4000" dirty="0">
                <a:solidFill>
                  <a:srgbClr val="FFFFFF"/>
                </a:solidFill>
              </a:rPr>
              <a:t>Way of adding JS: External</a:t>
            </a:r>
          </a:p>
        </p:txBody>
      </p:sp>
      <p:sp>
        <p:nvSpPr>
          <p:cNvPr id="3" name="Content Placeholder 2">
            <a:extLst>
              <a:ext uri="{FF2B5EF4-FFF2-40B4-BE49-F238E27FC236}">
                <a16:creationId xmlns:a16="http://schemas.microsoft.com/office/drawing/2014/main" id="{49FE3F1E-51D7-4C6E-B38F-5E45C0F08527}"/>
              </a:ext>
            </a:extLst>
          </p:cNvPr>
          <p:cNvSpPr>
            <a:spLocks noGrp="1"/>
          </p:cNvSpPr>
          <p:nvPr>
            <p:ph idx="1"/>
          </p:nvPr>
        </p:nvSpPr>
        <p:spPr>
          <a:xfrm>
            <a:off x="4810259" y="85726"/>
            <a:ext cx="6555347" cy="6109802"/>
          </a:xfrm>
        </p:spPr>
        <p:txBody>
          <a:bodyPr anchor="ctr">
            <a:normAutofit/>
          </a:bodyPr>
          <a:lstStyle/>
          <a:p>
            <a:pPr marL="0" lvl="1" indent="0">
              <a:spcBef>
                <a:spcPts val="1000"/>
              </a:spcBef>
              <a:buNone/>
            </a:pPr>
            <a:r>
              <a:rPr lang="en-IN" sz="1400" dirty="0"/>
              <a:t>Need to create JS file separate and will call in script tag</a:t>
            </a:r>
          </a:p>
          <a:p>
            <a:pPr lvl="1"/>
            <a:r>
              <a:rPr lang="en-IN" sz="1000" b="1" dirty="0"/>
              <a:t>Inside head tag</a:t>
            </a:r>
          </a:p>
          <a:p>
            <a:pPr marL="914400" lvl="2" indent="0">
              <a:buNone/>
            </a:pPr>
            <a:r>
              <a:rPr lang="en-IN" sz="1000" b="0" dirty="0">
                <a:effectLst/>
                <a:latin typeface="Consolas" panose="020B0609020204030204" pitchFamily="49" charset="0"/>
              </a:rPr>
              <a:t>&lt;!DOCTYPE html&gt;</a:t>
            </a:r>
          </a:p>
          <a:p>
            <a:pPr marL="914400" lvl="2" indent="0">
              <a:buNone/>
            </a:pPr>
            <a:r>
              <a:rPr lang="en-IN" sz="1000" b="0" dirty="0">
                <a:effectLst/>
                <a:latin typeface="Consolas" panose="020B0609020204030204" pitchFamily="49" charset="0"/>
              </a:rPr>
              <a:t>&lt;html lang="</a:t>
            </a:r>
            <a:r>
              <a:rPr lang="en-IN" sz="1000" b="0" dirty="0" err="1">
                <a:effectLst/>
                <a:latin typeface="Consolas" panose="020B0609020204030204" pitchFamily="49" charset="0"/>
              </a:rPr>
              <a:t>en</a:t>
            </a:r>
            <a:r>
              <a:rPr lang="en-IN" sz="1000" b="0" dirty="0">
                <a:effectLst/>
                <a:latin typeface="Consolas" panose="020B0609020204030204" pitchFamily="49" charset="0"/>
              </a:rPr>
              <a:t>"&gt;</a:t>
            </a:r>
          </a:p>
          <a:p>
            <a:pPr marL="914400" lvl="2" indent="0">
              <a:buNone/>
            </a:pPr>
            <a:r>
              <a:rPr lang="en-IN" sz="1000" b="0" dirty="0">
                <a:effectLst/>
                <a:latin typeface="Consolas" panose="020B0609020204030204" pitchFamily="49" charset="0"/>
              </a:rPr>
              <a:t>&lt;head&gt;</a:t>
            </a:r>
          </a:p>
          <a:p>
            <a:pPr marL="914400" lvl="2" indent="0">
              <a:buNone/>
            </a:pPr>
            <a:r>
              <a:rPr lang="en-IN" sz="1000" b="0" dirty="0">
                <a:effectLst/>
                <a:latin typeface="Consolas" panose="020B0609020204030204" pitchFamily="49" charset="0"/>
              </a:rPr>
              <a:t>    &lt;title&gt;Hello JavaScript&lt;/title&gt;</a:t>
            </a:r>
          </a:p>
          <a:p>
            <a:pPr marL="914400" lvl="2" indent="0">
              <a:buNone/>
            </a:pPr>
            <a:r>
              <a:rPr lang="en-IN" sz="1000" b="0" dirty="0">
                <a:effectLst/>
                <a:latin typeface="Consolas" panose="020B0609020204030204" pitchFamily="49" charset="0"/>
              </a:rPr>
              <a:t>    &lt;script </a:t>
            </a:r>
            <a:r>
              <a:rPr lang="en-IN" sz="1000" b="0" dirty="0" err="1">
                <a:effectLst/>
                <a:latin typeface="Consolas" panose="020B0609020204030204" pitchFamily="49" charset="0"/>
              </a:rPr>
              <a:t>src</a:t>
            </a:r>
            <a:r>
              <a:rPr lang="en-IN" sz="1000" b="0" dirty="0">
                <a:effectLst/>
                <a:latin typeface="Consolas" panose="020B0609020204030204" pitchFamily="49" charset="0"/>
              </a:rPr>
              <a:t>="app.js" type="text/JavaScript"&gt;</a:t>
            </a:r>
          </a:p>
          <a:p>
            <a:pPr marL="914400" lvl="2" indent="0">
              <a:buNone/>
            </a:pPr>
            <a:r>
              <a:rPr lang="en-IN" sz="1000" b="0" dirty="0">
                <a:effectLst/>
                <a:latin typeface="Consolas" panose="020B0609020204030204" pitchFamily="49" charset="0"/>
              </a:rPr>
              <a:t>    &lt;/script&gt;</a:t>
            </a:r>
          </a:p>
          <a:p>
            <a:pPr marL="914400" lvl="2" indent="0">
              <a:buNone/>
            </a:pPr>
            <a:r>
              <a:rPr lang="en-IN" sz="1000" b="0" dirty="0">
                <a:effectLst/>
                <a:latin typeface="Consolas" panose="020B0609020204030204" pitchFamily="49" charset="0"/>
              </a:rPr>
              <a:t>&lt;/head&gt;</a:t>
            </a:r>
          </a:p>
          <a:p>
            <a:pPr marL="914400" lvl="2" indent="0">
              <a:buNone/>
            </a:pPr>
            <a:r>
              <a:rPr lang="en-IN" sz="1000" b="0" dirty="0">
                <a:effectLst/>
                <a:latin typeface="Consolas" panose="020B0609020204030204" pitchFamily="49" charset="0"/>
              </a:rPr>
              <a:t>&lt;body&gt;</a:t>
            </a:r>
          </a:p>
          <a:p>
            <a:pPr marL="914400" lvl="2" indent="0">
              <a:buNone/>
            </a:pPr>
            <a:r>
              <a:rPr lang="en-IN" sz="1000" b="0" dirty="0">
                <a:effectLst/>
                <a:latin typeface="Consolas" panose="020B0609020204030204" pitchFamily="49" charset="0"/>
              </a:rPr>
              <a:t>    &lt;h1&gt;Hi How are you&lt;/h1&gt;    </a:t>
            </a:r>
          </a:p>
          <a:p>
            <a:pPr marL="914400" lvl="2" indent="0">
              <a:buNone/>
            </a:pPr>
            <a:r>
              <a:rPr lang="en-IN" sz="1000" b="0" dirty="0">
                <a:effectLst/>
                <a:latin typeface="Consolas" panose="020B0609020204030204" pitchFamily="49" charset="0"/>
              </a:rPr>
              <a:t>&lt;/body&gt;</a:t>
            </a:r>
          </a:p>
          <a:p>
            <a:pPr marL="914400" lvl="2" indent="0">
              <a:buNone/>
            </a:pPr>
            <a:r>
              <a:rPr lang="en-IN" sz="1000" b="0" dirty="0">
                <a:effectLst/>
                <a:latin typeface="Consolas" panose="020B0609020204030204" pitchFamily="49" charset="0"/>
              </a:rPr>
              <a:t>&lt;/html&gt;</a:t>
            </a:r>
          </a:p>
          <a:p>
            <a:pPr lvl="1"/>
            <a:endParaRPr lang="en-IN" sz="1000" dirty="0"/>
          </a:p>
          <a:p>
            <a:pPr lvl="1"/>
            <a:r>
              <a:rPr lang="en-IN" sz="1000" dirty="0"/>
              <a:t>I</a:t>
            </a:r>
            <a:r>
              <a:rPr lang="en-IN" sz="1000" b="1" dirty="0"/>
              <a:t>nside body tag</a:t>
            </a:r>
          </a:p>
          <a:p>
            <a:pPr marL="914400" lvl="2" indent="0">
              <a:buNone/>
            </a:pPr>
            <a:r>
              <a:rPr lang="en-IN" sz="1000" b="0" dirty="0">
                <a:effectLst/>
                <a:latin typeface="Consolas" panose="020B0609020204030204" pitchFamily="49" charset="0"/>
              </a:rPr>
              <a:t>&lt;!DOCTYPE html&gt;</a:t>
            </a:r>
          </a:p>
          <a:p>
            <a:pPr marL="914400" lvl="2" indent="0">
              <a:buNone/>
            </a:pPr>
            <a:r>
              <a:rPr lang="en-IN" sz="1000" b="0" dirty="0">
                <a:effectLst/>
                <a:latin typeface="Consolas" panose="020B0609020204030204" pitchFamily="49" charset="0"/>
              </a:rPr>
              <a:t>&lt;html lang="</a:t>
            </a:r>
            <a:r>
              <a:rPr lang="en-IN" sz="1000" b="0" dirty="0" err="1">
                <a:effectLst/>
                <a:latin typeface="Consolas" panose="020B0609020204030204" pitchFamily="49" charset="0"/>
              </a:rPr>
              <a:t>en</a:t>
            </a:r>
            <a:r>
              <a:rPr lang="en-IN" sz="1000" b="0" dirty="0">
                <a:effectLst/>
                <a:latin typeface="Consolas" panose="020B0609020204030204" pitchFamily="49" charset="0"/>
              </a:rPr>
              <a:t>"&gt;</a:t>
            </a:r>
          </a:p>
          <a:p>
            <a:pPr marL="914400" lvl="2" indent="0">
              <a:buNone/>
            </a:pPr>
            <a:r>
              <a:rPr lang="en-IN" sz="1000" b="0" dirty="0">
                <a:effectLst/>
                <a:latin typeface="Consolas" panose="020B0609020204030204" pitchFamily="49" charset="0"/>
              </a:rPr>
              <a:t>&lt;head&gt;</a:t>
            </a:r>
          </a:p>
          <a:p>
            <a:pPr marL="914400" lvl="2" indent="0">
              <a:buNone/>
            </a:pPr>
            <a:r>
              <a:rPr lang="en-IN" sz="1000" b="0" dirty="0">
                <a:effectLst/>
                <a:latin typeface="Consolas" panose="020B0609020204030204" pitchFamily="49" charset="0"/>
              </a:rPr>
              <a:t>    &lt;title&gt;Hello JavaScript&lt;/title&gt;   </a:t>
            </a:r>
          </a:p>
          <a:p>
            <a:pPr marL="914400" lvl="2" indent="0">
              <a:buNone/>
            </a:pPr>
            <a:r>
              <a:rPr lang="en-IN" sz="1000" b="0" dirty="0">
                <a:effectLst/>
                <a:latin typeface="Consolas" panose="020B0609020204030204" pitchFamily="49" charset="0"/>
              </a:rPr>
              <a:t>    &lt;/script&gt;</a:t>
            </a:r>
          </a:p>
          <a:p>
            <a:pPr marL="914400" lvl="2" indent="0">
              <a:buNone/>
            </a:pPr>
            <a:r>
              <a:rPr lang="en-IN" sz="1000" b="0" dirty="0">
                <a:effectLst/>
                <a:latin typeface="Consolas" panose="020B0609020204030204" pitchFamily="49" charset="0"/>
              </a:rPr>
              <a:t>&lt;/head&gt;</a:t>
            </a:r>
          </a:p>
          <a:p>
            <a:pPr marL="914400" lvl="2" indent="0">
              <a:buNone/>
            </a:pPr>
            <a:r>
              <a:rPr lang="en-IN" sz="1000" b="0" dirty="0">
                <a:effectLst/>
                <a:latin typeface="Consolas" panose="020B0609020204030204" pitchFamily="49" charset="0"/>
              </a:rPr>
              <a:t>&lt;body&gt;</a:t>
            </a:r>
          </a:p>
          <a:p>
            <a:pPr marL="914400" lvl="2" indent="0">
              <a:buNone/>
            </a:pPr>
            <a:r>
              <a:rPr lang="en-IN" sz="1000" b="0" dirty="0">
                <a:effectLst/>
                <a:latin typeface="Consolas" panose="020B0609020204030204" pitchFamily="49" charset="0"/>
              </a:rPr>
              <a:t>    &lt;h1&gt;Hi How are you&lt;/h1&gt;    </a:t>
            </a:r>
          </a:p>
          <a:p>
            <a:pPr marL="914400" lvl="2" indent="0">
              <a:buNone/>
            </a:pPr>
            <a:r>
              <a:rPr lang="en-IN" sz="1000" b="0" dirty="0">
                <a:effectLst/>
                <a:latin typeface="Consolas" panose="020B0609020204030204" pitchFamily="49" charset="0"/>
              </a:rPr>
              <a:t>&lt;/body&gt;</a:t>
            </a:r>
          </a:p>
          <a:p>
            <a:pPr marL="914400" lvl="2" indent="0">
              <a:buNone/>
            </a:pPr>
            <a:r>
              <a:rPr lang="en-IN" sz="1000" b="0" dirty="0">
                <a:effectLst/>
                <a:latin typeface="Consolas" panose="020B0609020204030204" pitchFamily="49" charset="0"/>
              </a:rPr>
              <a:t> &lt;script </a:t>
            </a:r>
            <a:r>
              <a:rPr lang="en-IN" sz="1000" b="0" dirty="0" err="1">
                <a:effectLst/>
                <a:latin typeface="Consolas" panose="020B0609020204030204" pitchFamily="49" charset="0"/>
              </a:rPr>
              <a:t>src</a:t>
            </a:r>
            <a:r>
              <a:rPr lang="en-IN" sz="1000" b="0" dirty="0">
                <a:effectLst/>
                <a:latin typeface="Consolas" panose="020B0609020204030204" pitchFamily="49" charset="0"/>
              </a:rPr>
              <a:t>="app.js" type="text/JavaScript"&gt;</a:t>
            </a:r>
          </a:p>
          <a:p>
            <a:pPr marL="914400" lvl="2" indent="0">
              <a:buNone/>
            </a:pPr>
            <a:r>
              <a:rPr lang="en-IN" sz="1000" b="0" dirty="0">
                <a:effectLst/>
                <a:latin typeface="Consolas" panose="020B0609020204030204" pitchFamily="49" charset="0"/>
              </a:rPr>
              <a:t>&lt;/html&gt;</a:t>
            </a:r>
          </a:p>
          <a:p>
            <a:pPr lvl="1"/>
            <a:endParaRPr lang="en-IN" sz="1000" dirty="0"/>
          </a:p>
          <a:p>
            <a:endParaRPr lang="en-IN" sz="1000" dirty="0"/>
          </a:p>
        </p:txBody>
      </p:sp>
    </p:spTree>
    <p:extLst>
      <p:ext uri="{BB962C8B-B14F-4D97-AF65-F5344CB8AC3E}">
        <p14:creationId xmlns:p14="http://schemas.microsoft.com/office/powerpoint/2010/main" val="35642772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A6347-1E78-408F-84BC-666816A46E43}"/>
              </a:ext>
            </a:extLst>
          </p:cNvPr>
          <p:cNvSpPr>
            <a:spLocks noGrp="1"/>
          </p:cNvSpPr>
          <p:nvPr>
            <p:ph type="title"/>
          </p:nvPr>
        </p:nvSpPr>
        <p:spPr/>
        <p:txBody>
          <a:bodyPr/>
          <a:lstStyle/>
          <a:p>
            <a:r>
              <a:rPr lang="en-IN" dirty="0"/>
              <a:t>Ways of Creating Objects</a:t>
            </a:r>
          </a:p>
        </p:txBody>
      </p:sp>
      <p:sp>
        <p:nvSpPr>
          <p:cNvPr id="3" name="Content Placeholder 2">
            <a:extLst>
              <a:ext uri="{FF2B5EF4-FFF2-40B4-BE49-F238E27FC236}">
                <a16:creationId xmlns:a16="http://schemas.microsoft.com/office/drawing/2014/main" id="{779922ED-A84C-454B-BCE5-4E1BDD26FA89}"/>
              </a:ext>
            </a:extLst>
          </p:cNvPr>
          <p:cNvSpPr>
            <a:spLocks noGrp="1"/>
          </p:cNvSpPr>
          <p:nvPr>
            <p:ph idx="1"/>
          </p:nvPr>
        </p:nvSpPr>
        <p:spPr/>
        <p:txBody>
          <a:bodyPr/>
          <a:lstStyle/>
          <a:p>
            <a:r>
              <a:rPr lang="en-IN" dirty="0"/>
              <a:t>Object Literal</a:t>
            </a:r>
          </a:p>
          <a:p>
            <a:pPr lvl="1"/>
            <a:r>
              <a:rPr lang="en-IN" dirty="0"/>
              <a:t>Var fees={}</a:t>
            </a:r>
          </a:p>
          <a:p>
            <a:pPr lvl="1"/>
            <a:r>
              <a:rPr lang="en-IN" dirty="0"/>
              <a:t>Fees[‘School’]=200</a:t>
            </a:r>
          </a:p>
          <a:p>
            <a:r>
              <a:rPr lang="en-IN" dirty="0"/>
              <a:t>Object Literal declare and initialise</a:t>
            </a:r>
          </a:p>
          <a:p>
            <a:pPr lvl="1"/>
            <a:r>
              <a:rPr lang="en-IN" dirty="0"/>
              <a:t>Var fees= {‘TV’ : Nokia}</a:t>
            </a:r>
          </a:p>
          <a:p>
            <a:r>
              <a:rPr lang="en-IN" dirty="0"/>
              <a:t>Object Constructor</a:t>
            </a:r>
          </a:p>
          <a:p>
            <a:pPr lvl="1"/>
            <a:r>
              <a:rPr lang="en-IN" dirty="0"/>
              <a:t>Var fees=new Object()</a:t>
            </a:r>
          </a:p>
          <a:p>
            <a:pPr marL="228600" lvl="1">
              <a:spcBef>
                <a:spcPts val="1000"/>
              </a:spcBef>
            </a:pPr>
            <a:r>
              <a:rPr lang="en-IN" sz="2800" dirty="0"/>
              <a:t>Factory Function</a:t>
            </a:r>
          </a:p>
        </p:txBody>
      </p:sp>
    </p:spTree>
    <p:extLst>
      <p:ext uri="{BB962C8B-B14F-4D97-AF65-F5344CB8AC3E}">
        <p14:creationId xmlns:p14="http://schemas.microsoft.com/office/powerpoint/2010/main" val="1629738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4CA94-4D6B-4DFE-8C22-9D453E6E833D}"/>
              </a:ext>
            </a:extLst>
          </p:cNvPr>
          <p:cNvSpPr>
            <a:spLocks noGrp="1"/>
          </p:cNvSpPr>
          <p:nvPr>
            <p:ph type="title"/>
          </p:nvPr>
        </p:nvSpPr>
        <p:spPr/>
        <p:txBody>
          <a:bodyPr/>
          <a:lstStyle/>
          <a:p>
            <a:r>
              <a:rPr lang="en-IN" dirty="0"/>
              <a:t>Constructor</a:t>
            </a:r>
          </a:p>
        </p:txBody>
      </p:sp>
      <p:sp>
        <p:nvSpPr>
          <p:cNvPr id="3" name="Content Placeholder 2">
            <a:extLst>
              <a:ext uri="{FF2B5EF4-FFF2-40B4-BE49-F238E27FC236}">
                <a16:creationId xmlns:a16="http://schemas.microsoft.com/office/drawing/2014/main" id="{ACC82766-D936-4D4F-8AC6-EC65836D93D6}"/>
              </a:ext>
            </a:extLst>
          </p:cNvPr>
          <p:cNvSpPr>
            <a:spLocks noGrp="1"/>
          </p:cNvSpPr>
          <p:nvPr>
            <p:ph idx="1"/>
          </p:nvPr>
        </p:nvSpPr>
        <p:spPr/>
        <p:txBody>
          <a:bodyPr/>
          <a:lstStyle/>
          <a:p>
            <a:r>
              <a:rPr lang="en-IN" dirty="0"/>
              <a:t>Object instance are created with constructor , which are basically special that create new instance of an object for use.</a:t>
            </a:r>
          </a:p>
          <a:p>
            <a:r>
              <a:rPr lang="en-IN" dirty="0"/>
              <a:t>This keyword : point new instance objects</a:t>
            </a:r>
          </a:p>
          <a:p>
            <a:endParaRPr lang="en-IN" dirty="0"/>
          </a:p>
          <a:p>
            <a:pPr lvl="1"/>
            <a:r>
              <a:rPr lang="en-IN" dirty="0"/>
              <a:t>Var fees=new Object();</a:t>
            </a:r>
          </a:p>
          <a:p>
            <a:pPr lvl="1"/>
            <a:endParaRPr lang="en-IN" dirty="0"/>
          </a:p>
        </p:txBody>
      </p:sp>
    </p:spTree>
    <p:extLst>
      <p:ext uri="{BB962C8B-B14F-4D97-AF65-F5344CB8AC3E}">
        <p14:creationId xmlns:p14="http://schemas.microsoft.com/office/powerpoint/2010/main" val="4056823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5CEE2-EA7E-46E6-A1CE-8A0BBF8BED1B}"/>
              </a:ext>
            </a:extLst>
          </p:cNvPr>
          <p:cNvSpPr>
            <a:spLocks noGrp="1"/>
          </p:cNvSpPr>
          <p:nvPr>
            <p:ph type="title"/>
          </p:nvPr>
        </p:nvSpPr>
        <p:spPr/>
        <p:txBody>
          <a:bodyPr/>
          <a:lstStyle/>
          <a:p>
            <a:r>
              <a:rPr lang="en-IN" dirty="0"/>
              <a:t>Class</a:t>
            </a:r>
          </a:p>
        </p:txBody>
      </p:sp>
      <p:sp>
        <p:nvSpPr>
          <p:cNvPr id="3" name="Content Placeholder 2">
            <a:extLst>
              <a:ext uri="{FF2B5EF4-FFF2-40B4-BE49-F238E27FC236}">
                <a16:creationId xmlns:a16="http://schemas.microsoft.com/office/drawing/2014/main" id="{636B7B1F-2C37-44AA-A526-590DC89F0085}"/>
              </a:ext>
            </a:extLst>
          </p:cNvPr>
          <p:cNvSpPr>
            <a:spLocks noGrp="1"/>
          </p:cNvSpPr>
          <p:nvPr>
            <p:ph idx="1"/>
          </p:nvPr>
        </p:nvSpPr>
        <p:spPr/>
        <p:txBody>
          <a:bodyPr/>
          <a:lstStyle/>
          <a:p>
            <a:r>
              <a:rPr lang="en-IN" dirty="0"/>
              <a:t>A specific category can be defined as  class.</a:t>
            </a:r>
          </a:p>
          <a:p>
            <a:r>
              <a:rPr lang="en-IN" dirty="0"/>
              <a:t>We define class in JS using custom constructor.</a:t>
            </a:r>
          </a:p>
          <a:p>
            <a:pPr lvl="1"/>
            <a:r>
              <a:rPr lang="en-IN" dirty="0"/>
              <a:t> var Mobile=function(</a:t>
            </a:r>
            <a:r>
              <a:rPr lang="en-IN" dirty="0" err="1"/>
              <a:t>model_no,price</a:t>
            </a:r>
            <a:r>
              <a:rPr lang="en-IN" dirty="0"/>
              <a:t>){</a:t>
            </a:r>
          </a:p>
          <a:p>
            <a:pPr marL="914400" lvl="2" indent="0">
              <a:buNone/>
            </a:pPr>
            <a:r>
              <a:rPr lang="en-IN" dirty="0" err="1"/>
              <a:t>this.model</a:t>
            </a:r>
            <a:r>
              <a:rPr lang="en-IN" dirty="0"/>
              <a:t>=</a:t>
            </a:r>
            <a:r>
              <a:rPr lang="en-IN" dirty="0" err="1"/>
              <a:t>model_no</a:t>
            </a:r>
            <a:r>
              <a:rPr lang="en-IN" dirty="0"/>
              <a:t>;</a:t>
            </a:r>
          </a:p>
          <a:p>
            <a:pPr marL="914400" lvl="2" indent="0">
              <a:buNone/>
            </a:pPr>
            <a:r>
              <a:rPr lang="en-IN" dirty="0" err="1"/>
              <a:t>this.price</a:t>
            </a:r>
            <a:r>
              <a:rPr lang="en-IN" dirty="0"/>
              <a:t>=price;</a:t>
            </a:r>
          </a:p>
          <a:p>
            <a:pPr marL="914400" lvl="2" indent="0">
              <a:buNone/>
            </a:pPr>
            <a:r>
              <a:rPr lang="en-IN" dirty="0"/>
              <a:t>}</a:t>
            </a:r>
          </a:p>
          <a:p>
            <a:pPr marL="914400" lvl="2" indent="0">
              <a:buNone/>
            </a:pPr>
            <a:endParaRPr lang="en-IN" dirty="0"/>
          </a:p>
          <a:p>
            <a:pPr marL="228600" lvl="2">
              <a:spcBef>
                <a:spcPts val="1000"/>
              </a:spcBef>
            </a:pPr>
            <a:r>
              <a:rPr lang="en-IN" sz="2800" dirty="0"/>
              <a:t>To make the property private use var keyword</a:t>
            </a:r>
          </a:p>
          <a:p>
            <a:pPr marL="228600" lvl="2">
              <a:spcBef>
                <a:spcPts val="1000"/>
              </a:spcBef>
            </a:pPr>
            <a:r>
              <a:rPr lang="en-IN" sz="2800" dirty="0"/>
              <a:t>To access the private method call it in a function </a:t>
            </a:r>
          </a:p>
        </p:txBody>
      </p:sp>
    </p:spTree>
    <p:extLst>
      <p:ext uri="{BB962C8B-B14F-4D97-AF65-F5344CB8AC3E}">
        <p14:creationId xmlns:p14="http://schemas.microsoft.com/office/powerpoint/2010/main" val="253666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3152D-7106-462D-98F0-496F35914E22}"/>
              </a:ext>
            </a:extLst>
          </p:cNvPr>
          <p:cNvSpPr>
            <a:spLocks noGrp="1"/>
          </p:cNvSpPr>
          <p:nvPr>
            <p:ph type="title"/>
          </p:nvPr>
        </p:nvSpPr>
        <p:spPr/>
        <p:txBody>
          <a:bodyPr/>
          <a:lstStyle/>
          <a:p>
            <a:r>
              <a:rPr lang="en-IN" dirty="0"/>
              <a:t>Prototype in JS</a:t>
            </a:r>
          </a:p>
        </p:txBody>
      </p:sp>
      <p:sp>
        <p:nvSpPr>
          <p:cNvPr id="3" name="Content Placeholder 2">
            <a:extLst>
              <a:ext uri="{FF2B5EF4-FFF2-40B4-BE49-F238E27FC236}">
                <a16:creationId xmlns:a16="http://schemas.microsoft.com/office/drawing/2014/main" id="{A03C62CA-89E1-4E6D-91AE-DBF7087E630E}"/>
              </a:ext>
            </a:extLst>
          </p:cNvPr>
          <p:cNvSpPr>
            <a:spLocks noGrp="1"/>
          </p:cNvSpPr>
          <p:nvPr>
            <p:ph idx="1"/>
          </p:nvPr>
        </p:nvSpPr>
        <p:spPr>
          <a:xfrm>
            <a:off x="838200" y="1371600"/>
            <a:ext cx="10515600" cy="4805363"/>
          </a:xfrm>
        </p:spPr>
        <p:txBody>
          <a:bodyPr>
            <a:normAutofit fontScale="62500" lnSpcReduction="20000"/>
          </a:bodyPr>
          <a:lstStyle/>
          <a:p>
            <a:r>
              <a:rPr lang="en-GB" sz="2600" dirty="0"/>
              <a:t>The </a:t>
            </a:r>
            <a:r>
              <a:rPr lang="en-GB" sz="2600" b="1" dirty="0"/>
              <a:t>prototype</a:t>
            </a:r>
            <a:r>
              <a:rPr lang="en-GB" sz="2600" dirty="0"/>
              <a:t> is an object that is associated with every functions and objects by default in </a:t>
            </a:r>
            <a:r>
              <a:rPr lang="en-GB" sz="2600" b="1" dirty="0"/>
              <a:t>JavaScript.</a:t>
            </a:r>
          </a:p>
          <a:p>
            <a:pPr marL="457200" lvl="1" indent="0">
              <a:buNone/>
            </a:pPr>
            <a:r>
              <a:rPr lang="en-IN" sz="2600" b="0" dirty="0">
                <a:solidFill>
                  <a:srgbClr val="800000"/>
                </a:solidFill>
                <a:effectLst/>
                <a:latin typeface="Consolas" panose="020B0609020204030204" pitchFamily="49" charset="0"/>
              </a:rPr>
              <a:t>&lt;script&gt;</a:t>
            </a:r>
            <a:endParaRPr lang="en-IN" sz="2600" b="0" dirty="0">
              <a:solidFill>
                <a:srgbClr val="000000"/>
              </a:solidFill>
              <a:effectLst/>
              <a:latin typeface="Consolas" panose="020B0609020204030204" pitchFamily="49" charset="0"/>
            </a:endParaRPr>
          </a:p>
          <a:p>
            <a:pPr marL="457200" lvl="1" indent="0">
              <a:buNone/>
            </a:pPr>
            <a:r>
              <a:rPr lang="en-IN" sz="2600" b="0" dirty="0">
                <a:solidFill>
                  <a:srgbClr val="000000"/>
                </a:solidFill>
                <a:effectLst/>
                <a:latin typeface="Consolas" panose="020B0609020204030204" pitchFamily="49" charset="0"/>
              </a:rPr>
              <a:t>        </a:t>
            </a:r>
            <a:r>
              <a:rPr lang="en-IN" sz="2600" b="0" dirty="0">
                <a:solidFill>
                  <a:srgbClr val="0000FF"/>
                </a:solidFill>
                <a:effectLst/>
                <a:latin typeface="Consolas" panose="020B0609020204030204" pitchFamily="49" charset="0"/>
              </a:rPr>
              <a:t>var</a:t>
            </a:r>
            <a:r>
              <a:rPr lang="en-IN" sz="2600" b="0" dirty="0">
                <a:solidFill>
                  <a:srgbClr val="000000"/>
                </a:solidFill>
                <a:effectLst/>
                <a:latin typeface="Consolas" panose="020B0609020204030204" pitchFamily="49" charset="0"/>
              </a:rPr>
              <a:t> </a:t>
            </a:r>
            <a:r>
              <a:rPr lang="en-IN" sz="2600" b="0" dirty="0" err="1">
                <a:solidFill>
                  <a:srgbClr val="000000"/>
                </a:solidFill>
                <a:effectLst/>
                <a:latin typeface="Consolas" panose="020B0609020204030204" pitchFamily="49" charset="0"/>
              </a:rPr>
              <a:t>MyClass</a:t>
            </a:r>
            <a:r>
              <a:rPr lang="en-IN" sz="2600" b="0" dirty="0">
                <a:solidFill>
                  <a:srgbClr val="000000"/>
                </a:solidFill>
                <a:effectLst/>
                <a:latin typeface="Consolas" panose="020B0609020204030204" pitchFamily="49" charset="0"/>
              </a:rPr>
              <a:t>=</a:t>
            </a:r>
            <a:r>
              <a:rPr lang="en-IN" sz="2600" b="0" dirty="0">
                <a:solidFill>
                  <a:srgbClr val="0000FF"/>
                </a:solidFill>
                <a:effectLst/>
                <a:latin typeface="Consolas" panose="020B0609020204030204" pitchFamily="49" charset="0"/>
              </a:rPr>
              <a:t>function</a:t>
            </a:r>
            <a:r>
              <a:rPr lang="en-IN" sz="2600" b="0" dirty="0">
                <a:solidFill>
                  <a:srgbClr val="000000"/>
                </a:solidFill>
                <a:effectLst/>
                <a:latin typeface="Consolas" panose="020B0609020204030204" pitchFamily="49" charset="0"/>
              </a:rPr>
              <a:t>(size) {</a:t>
            </a:r>
          </a:p>
          <a:p>
            <a:pPr marL="457200" lvl="1" indent="0">
              <a:buNone/>
            </a:pPr>
            <a:r>
              <a:rPr lang="en-IN" sz="2600" b="0" dirty="0">
                <a:solidFill>
                  <a:srgbClr val="000000"/>
                </a:solidFill>
                <a:effectLst/>
                <a:latin typeface="Consolas" panose="020B0609020204030204" pitchFamily="49" charset="0"/>
              </a:rPr>
              <a:t>           </a:t>
            </a:r>
            <a:r>
              <a:rPr lang="en-IN" sz="2600" b="0" dirty="0">
                <a:solidFill>
                  <a:srgbClr val="008000"/>
                </a:solidFill>
                <a:effectLst/>
                <a:latin typeface="Consolas" panose="020B0609020204030204" pitchFamily="49" charset="0"/>
              </a:rPr>
              <a:t>// these are instance members</a:t>
            </a:r>
            <a:endParaRPr lang="en-IN" sz="2600" b="0" dirty="0">
              <a:solidFill>
                <a:srgbClr val="000000"/>
              </a:solidFill>
              <a:effectLst/>
              <a:latin typeface="Consolas" panose="020B0609020204030204" pitchFamily="49" charset="0"/>
            </a:endParaRPr>
          </a:p>
          <a:p>
            <a:pPr marL="457200" lvl="1" indent="0">
              <a:buNone/>
            </a:pPr>
            <a:r>
              <a:rPr lang="en-IN" sz="2600" b="0" dirty="0">
                <a:solidFill>
                  <a:srgbClr val="000000"/>
                </a:solidFill>
                <a:effectLst/>
                <a:latin typeface="Consolas" panose="020B0609020204030204" pitchFamily="49" charset="0"/>
              </a:rPr>
              <a:t>                </a:t>
            </a:r>
            <a:r>
              <a:rPr lang="en-IN" sz="2600" b="0" dirty="0" err="1">
                <a:solidFill>
                  <a:srgbClr val="0000FF"/>
                </a:solidFill>
                <a:effectLst/>
                <a:latin typeface="Consolas" panose="020B0609020204030204" pitchFamily="49" charset="0"/>
              </a:rPr>
              <a:t>this</a:t>
            </a:r>
            <a:r>
              <a:rPr lang="en-IN" sz="2600" b="0" dirty="0" err="1">
                <a:solidFill>
                  <a:srgbClr val="000000"/>
                </a:solidFill>
                <a:effectLst/>
                <a:latin typeface="Consolas" panose="020B0609020204030204" pitchFamily="49" charset="0"/>
              </a:rPr>
              <a:t>.model</a:t>
            </a:r>
            <a:r>
              <a:rPr lang="en-IN" sz="2600" b="0" dirty="0">
                <a:solidFill>
                  <a:srgbClr val="000000"/>
                </a:solidFill>
                <a:effectLst/>
                <a:latin typeface="Consolas" panose="020B0609020204030204" pitchFamily="49" charset="0"/>
              </a:rPr>
              <a:t> = </a:t>
            </a:r>
            <a:r>
              <a:rPr lang="en-IN" sz="2600" b="0" dirty="0">
                <a:solidFill>
                  <a:srgbClr val="A31515"/>
                </a:solidFill>
                <a:effectLst/>
                <a:latin typeface="Consolas" panose="020B0609020204030204" pitchFamily="49" charset="0"/>
              </a:rPr>
              <a:t>'Slim'</a:t>
            </a:r>
            <a:r>
              <a:rPr lang="en-IN" sz="2600" b="0" dirty="0">
                <a:solidFill>
                  <a:srgbClr val="000000"/>
                </a:solidFill>
                <a:effectLst/>
                <a:latin typeface="Consolas" panose="020B0609020204030204" pitchFamily="49" charset="0"/>
              </a:rPr>
              <a:t>;</a:t>
            </a:r>
          </a:p>
          <a:p>
            <a:pPr marL="457200" lvl="1" indent="0">
              <a:buNone/>
            </a:pPr>
            <a:r>
              <a:rPr lang="en-IN" sz="2600" b="0" dirty="0">
                <a:solidFill>
                  <a:srgbClr val="000000"/>
                </a:solidFill>
                <a:effectLst/>
                <a:latin typeface="Consolas" panose="020B0609020204030204" pitchFamily="49" charset="0"/>
              </a:rPr>
              <a:t>                </a:t>
            </a:r>
            <a:r>
              <a:rPr lang="en-IN" sz="2600" b="0" dirty="0" err="1">
                <a:solidFill>
                  <a:srgbClr val="0000FF"/>
                </a:solidFill>
                <a:effectLst/>
                <a:latin typeface="Consolas" panose="020B0609020204030204" pitchFamily="49" charset="0"/>
              </a:rPr>
              <a:t>this</a:t>
            </a:r>
            <a:r>
              <a:rPr lang="en-IN" sz="2600" b="0" dirty="0" err="1">
                <a:solidFill>
                  <a:srgbClr val="000000"/>
                </a:solidFill>
                <a:effectLst/>
                <a:latin typeface="Consolas" panose="020B0609020204030204" pitchFamily="49" charset="0"/>
              </a:rPr>
              <a:t>.size</a:t>
            </a:r>
            <a:r>
              <a:rPr lang="en-IN" sz="2600" b="0" dirty="0">
                <a:solidFill>
                  <a:srgbClr val="000000"/>
                </a:solidFill>
                <a:effectLst/>
                <a:latin typeface="Consolas" panose="020B0609020204030204" pitchFamily="49" charset="0"/>
              </a:rPr>
              <a:t>=</a:t>
            </a:r>
            <a:r>
              <a:rPr lang="en-IN" sz="2600" b="0" dirty="0">
                <a:solidFill>
                  <a:srgbClr val="A31515"/>
                </a:solidFill>
                <a:effectLst/>
                <a:latin typeface="Consolas" panose="020B0609020204030204" pitchFamily="49" charset="0"/>
              </a:rPr>
              <a:t>'Large'</a:t>
            </a:r>
            <a:r>
              <a:rPr lang="en-IN" sz="2600" b="0" dirty="0">
                <a:solidFill>
                  <a:srgbClr val="000000"/>
                </a:solidFill>
                <a:effectLst/>
                <a:latin typeface="Consolas" panose="020B0609020204030204" pitchFamily="49" charset="0"/>
              </a:rPr>
              <a:t>;</a:t>
            </a:r>
          </a:p>
          <a:p>
            <a:pPr marL="457200" lvl="1" indent="0">
              <a:buNone/>
            </a:pPr>
            <a:r>
              <a:rPr lang="en-IN" sz="2600" b="0" dirty="0">
                <a:solidFill>
                  <a:srgbClr val="000000"/>
                </a:solidFill>
                <a:effectLst/>
                <a:latin typeface="Consolas" panose="020B0609020204030204" pitchFamily="49" charset="0"/>
              </a:rPr>
              <a:t>                </a:t>
            </a:r>
            <a:r>
              <a:rPr lang="en-IN" sz="2600" b="0" dirty="0">
                <a:solidFill>
                  <a:srgbClr val="008000"/>
                </a:solidFill>
                <a:effectLst/>
                <a:latin typeface="Consolas" panose="020B0609020204030204" pitchFamily="49" charset="0"/>
              </a:rPr>
              <a:t>//private property</a:t>
            </a:r>
            <a:endParaRPr lang="en-IN" sz="2600" b="0" dirty="0">
              <a:solidFill>
                <a:srgbClr val="000000"/>
              </a:solidFill>
              <a:effectLst/>
              <a:latin typeface="Consolas" panose="020B0609020204030204" pitchFamily="49" charset="0"/>
            </a:endParaRPr>
          </a:p>
          <a:p>
            <a:pPr marL="457200" lvl="1" indent="0">
              <a:buNone/>
            </a:pPr>
            <a:r>
              <a:rPr lang="en-IN" sz="2600" b="0" dirty="0">
                <a:solidFill>
                  <a:srgbClr val="000000"/>
                </a:solidFill>
                <a:effectLst/>
                <a:latin typeface="Consolas" panose="020B0609020204030204" pitchFamily="49" charset="0"/>
              </a:rPr>
              <a:t>                </a:t>
            </a:r>
            <a:r>
              <a:rPr lang="en-IN" sz="2600" b="0" dirty="0">
                <a:solidFill>
                  <a:srgbClr val="0000FF"/>
                </a:solidFill>
                <a:effectLst/>
                <a:latin typeface="Consolas" panose="020B0609020204030204" pitchFamily="49" charset="0"/>
              </a:rPr>
              <a:t>var</a:t>
            </a:r>
            <a:r>
              <a:rPr lang="en-IN" sz="2600" b="0" dirty="0">
                <a:solidFill>
                  <a:srgbClr val="000000"/>
                </a:solidFill>
                <a:effectLst/>
                <a:latin typeface="Consolas" panose="020B0609020204030204" pitchFamily="49" charset="0"/>
              </a:rPr>
              <a:t> </a:t>
            </a:r>
            <a:r>
              <a:rPr lang="en-IN" sz="2600" b="0" dirty="0" err="1">
                <a:solidFill>
                  <a:srgbClr val="000000"/>
                </a:solidFill>
                <a:effectLst/>
                <a:latin typeface="Consolas" panose="020B0609020204030204" pitchFamily="49" charset="0"/>
              </a:rPr>
              <a:t>color</a:t>
            </a:r>
            <a:r>
              <a:rPr lang="en-IN" sz="2600" b="0" dirty="0">
                <a:solidFill>
                  <a:srgbClr val="000000"/>
                </a:solidFill>
                <a:effectLst/>
                <a:latin typeface="Consolas" panose="020B0609020204030204" pitchFamily="49" charset="0"/>
              </a:rPr>
              <a:t>=</a:t>
            </a:r>
            <a:r>
              <a:rPr lang="en-IN" sz="2600" b="0" dirty="0">
                <a:solidFill>
                  <a:srgbClr val="A31515"/>
                </a:solidFill>
                <a:effectLst/>
                <a:latin typeface="Consolas" panose="020B0609020204030204" pitchFamily="49" charset="0"/>
              </a:rPr>
              <a:t>"Black"</a:t>
            </a:r>
            <a:r>
              <a:rPr lang="en-IN" sz="2600" b="0" dirty="0">
                <a:solidFill>
                  <a:srgbClr val="000000"/>
                </a:solidFill>
                <a:effectLst/>
                <a:latin typeface="Consolas" panose="020B0609020204030204" pitchFamily="49" charset="0"/>
              </a:rPr>
              <a:t>;</a:t>
            </a:r>
          </a:p>
          <a:p>
            <a:pPr marL="457200" lvl="1" indent="0">
              <a:buNone/>
            </a:pPr>
            <a:r>
              <a:rPr lang="en-IN" sz="2600" b="0" dirty="0">
                <a:solidFill>
                  <a:srgbClr val="000000"/>
                </a:solidFill>
                <a:effectLst/>
                <a:latin typeface="Consolas" panose="020B0609020204030204" pitchFamily="49" charset="0"/>
              </a:rPr>
              <a:t>                </a:t>
            </a:r>
            <a:r>
              <a:rPr lang="en-IN" sz="2600" b="0" dirty="0" err="1">
                <a:solidFill>
                  <a:srgbClr val="0000FF"/>
                </a:solidFill>
                <a:effectLst/>
                <a:latin typeface="Consolas" panose="020B0609020204030204" pitchFamily="49" charset="0"/>
              </a:rPr>
              <a:t>this</a:t>
            </a:r>
            <a:r>
              <a:rPr lang="en-IN" sz="2600" b="0" dirty="0" err="1">
                <a:solidFill>
                  <a:srgbClr val="000000"/>
                </a:solidFill>
                <a:effectLst/>
                <a:latin typeface="Consolas" panose="020B0609020204030204" pitchFamily="49" charset="0"/>
              </a:rPr>
              <a:t>.price</a:t>
            </a:r>
            <a:r>
              <a:rPr lang="en-IN" sz="2600" b="0" dirty="0">
                <a:solidFill>
                  <a:srgbClr val="000000"/>
                </a:solidFill>
                <a:effectLst/>
                <a:latin typeface="Consolas" panose="020B0609020204030204" pitchFamily="49" charset="0"/>
              </a:rPr>
              <a:t>= </a:t>
            </a:r>
            <a:r>
              <a:rPr lang="en-IN" sz="2600" b="0" dirty="0">
                <a:solidFill>
                  <a:srgbClr val="0000FF"/>
                </a:solidFill>
                <a:effectLst/>
                <a:latin typeface="Consolas" panose="020B0609020204030204" pitchFamily="49" charset="0"/>
              </a:rPr>
              <a:t>function</a:t>
            </a:r>
            <a:r>
              <a:rPr lang="en-IN" sz="2600" b="0" dirty="0">
                <a:solidFill>
                  <a:srgbClr val="000000"/>
                </a:solidFill>
                <a:effectLst/>
                <a:latin typeface="Consolas" panose="020B0609020204030204" pitchFamily="49" charset="0"/>
              </a:rPr>
              <a:t> () { </a:t>
            </a:r>
            <a:r>
              <a:rPr lang="en-IN" sz="2600" b="0" dirty="0">
                <a:solidFill>
                  <a:srgbClr val="0000FF"/>
                </a:solidFill>
                <a:effectLst/>
                <a:latin typeface="Consolas" panose="020B0609020204030204" pitchFamily="49" charset="0"/>
              </a:rPr>
              <a:t>return</a:t>
            </a:r>
            <a:r>
              <a:rPr lang="en-IN" sz="2600" b="0" dirty="0">
                <a:solidFill>
                  <a:srgbClr val="000000"/>
                </a:solidFill>
                <a:effectLst/>
                <a:latin typeface="Consolas" panose="020B0609020204030204" pitchFamily="49" charset="0"/>
              </a:rPr>
              <a:t> </a:t>
            </a:r>
            <a:r>
              <a:rPr lang="en-IN" sz="2600" b="0" dirty="0">
                <a:solidFill>
                  <a:srgbClr val="A31515"/>
                </a:solidFill>
                <a:effectLst/>
                <a:latin typeface="Consolas" panose="020B0609020204030204" pitchFamily="49" charset="0"/>
              </a:rPr>
              <a:t>"Just for Euro 300"</a:t>
            </a:r>
            <a:r>
              <a:rPr lang="en-IN" sz="2600" b="0" dirty="0">
                <a:solidFill>
                  <a:srgbClr val="000000"/>
                </a:solidFill>
                <a:effectLst/>
                <a:latin typeface="Consolas" panose="020B0609020204030204" pitchFamily="49" charset="0"/>
              </a:rPr>
              <a:t> };</a:t>
            </a:r>
          </a:p>
          <a:p>
            <a:pPr marL="457200" lvl="1" indent="0">
              <a:buNone/>
            </a:pPr>
            <a:r>
              <a:rPr lang="en-IN" sz="2600" b="0" dirty="0">
                <a:solidFill>
                  <a:srgbClr val="000000"/>
                </a:solidFill>
                <a:effectLst/>
                <a:latin typeface="Consolas" panose="020B0609020204030204" pitchFamily="49" charset="0"/>
              </a:rPr>
              <a:t>            </a:t>
            </a:r>
          </a:p>
          <a:p>
            <a:pPr marL="457200" lvl="1" indent="0">
              <a:buNone/>
            </a:pPr>
            <a:r>
              <a:rPr lang="en-IN" sz="2600" b="0" dirty="0">
                <a:solidFill>
                  <a:srgbClr val="000000"/>
                </a:solidFill>
                <a:effectLst/>
                <a:latin typeface="Consolas" panose="020B0609020204030204" pitchFamily="49" charset="0"/>
              </a:rPr>
              <a:t>        }</a:t>
            </a:r>
          </a:p>
          <a:p>
            <a:pPr marL="457200" lvl="1" indent="0">
              <a:buNone/>
            </a:pPr>
            <a:r>
              <a:rPr lang="en-IN" sz="2600" b="0" dirty="0">
                <a:solidFill>
                  <a:srgbClr val="000000"/>
                </a:solidFill>
                <a:effectLst/>
                <a:latin typeface="Consolas" panose="020B0609020204030204" pitchFamily="49" charset="0"/>
              </a:rPr>
              <a:t>        </a:t>
            </a:r>
            <a:r>
              <a:rPr lang="en-IN" sz="2600" b="0" dirty="0">
                <a:solidFill>
                  <a:srgbClr val="0000FF"/>
                </a:solidFill>
                <a:effectLst/>
                <a:latin typeface="Consolas" panose="020B0609020204030204" pitchFamily="49" charset="0"/>
              </a:rPr>
              <a:t>var</a:t>
            </a:r>
            <a:r>
              <a:rPr lang="en-IN" sz="2600" b="0" dirty="0">
                <a:solidFill>
                  <a:srgbClr val="000000"/>
                </a:solidFill>
                <a:effectLst/>
                <a:latin typeface="Consolas" panose="020B0609020204030204" pitchFamily="49" charset="0"/>
              </a:rPr>
              <a:t> </a:t>
            </a:r>
            <a:r>
              <a:rPr lang="en-IN" sz="2600" b="0" dirty="0" err="1">
                <a:solidFill>
                  <a:srgbClr val="000000"/>
                </a:solidFill>
                <a:effectLst/>
                <a:latin typeface="Consolas" panose="020B0609020204030204" pitchFamily="49" charset="0"/>
              </a:rPr>
              <a:t>lg</a:t>
            </a:r>
            <a:r>
              <a:rPr lang="en-IN" sz="2600" b="0" dirty="0">
                <a:solidFill>
                  <a:srgbClr val="000000"/>
                </a:solidFill>
                <a:effectLst/>
                <a:latin typeface="Consolas" panose="020B0609020204030204" pitchFamily="49" charset="0"/>
              </a:rPr>
              <a:t> = </a:t>
            </a:r>
            <a:r>
              <a:rPr lang="en-IN" sz="2600" b="0" dirty="0">
                <a:solidFill>
                  <a:srgbClr val="0000FF"/>
                </a:solidFill>
                <a:effectLst/>
                <a:latin typeface="Consolas" panose="020B0609020204030204" pitchFamily="49" charset="0"/>
              </a:rPr>
              <a:t>new</a:t>
            </a:r>
            <a:r>
              <a:rPr lang="en-IN" sz="2600" b="0" dirty="0">
                <a:solidFill>
                  <a:srgbClr val="000000"/>
                </a:solidFill>
                <a:effectLst/>
                <a:latin typeface="Consolas" panose="020B0609020204030204" pitchFamily="49" charset="0"/>
              </a:rPr>
              <a:t> </a:t>
            </a:r>
            <a:r>
              <a:rPr lang="en-IN" sz="2600" b="0" dirty="0" err="1">
                <a:solidFill>
                  <a:srgbClr val="000000"/>
                </a:solidFill>
                <a:effectLst/>
                <a:latin typeface="Consolas" panose="020B0609020204030204" pitchFamily="49" charset="0"/>
              </a:rPr>
              <a:t>MyClass</a:t>
            </a:r>
            <a:r>
              <a:rPr lang="en-IN" sz="2600" b="0" dirty="0">
                <a:solidFill>
                  <a:srgbClr val="000000"/>
                </a:solidFill>
                <a:effectLst/>
                <a:latin typeface="Consolas" panose="020B0609020204030204" pitchFamily="49" charset="0"/>
              </a:rPr>
              <a:t>();</a:t>
            </a:r>
          </a:p>
          <a:p>
            <a:pPr marL="457200" lvl="1" indent="0">
              <a:buNone/>
            </a:pPr>
            <a:r>
              <a:rPr lang="en-IN" sz="2600" b="0" dirty="0">
                <a:solidFill>
                  <a:srgbClr val="000000"/>
                </a:solidFill>
                <a:effectLst/>
                <a:latin typeface="Consolas" panose="020B0609020204030204" pitchFamily="49" charset="0"/>
              </a:rPr>
              <a:t>        </a:t>
            </a:r>
            <a:r>
              <a:rPr lang="en-IN" sz="2600" b="0" dirty="0">
                <a:solidFill>
                  <a:srgbClr val="0000FF"/>
                </a:solidFill>
                <a:effectLst/>
                <a:latin typeface="Consolas" panose="020B0609020204030204" pitchFamily="49" charset="0"/>
              </a:rPr>
              <a:t>var</a:t>
            </a:r>
            <a:r>
              <a:rPr lang="en-IN" sz="2600" b="0" dirty="0">
                <a:solidFill>
                  <a:srgbClr val="000000"/>
                </a:solidFill>
                <a:effectLst/>
                <a:latin typeface="Consolas" panose="020B0609020204030204" pitchFamily="49" charset="0"/>
              </a:rPr>
              <a:t> </a:t>
            </a:r>
            <a:r>
              <a:rPr lang="en-IN" sz="2600" b="0" dirty="0" err="1">
                <a:solidFill>
                  <a:srgbClr val="000000"/>
                </a:solidFill>
                <a:effectLst/>
                <a:latin typeface="Consolas" panose="020B0609020204030204" pitchFamily="49" charset="0"/>
              </a:rPr>
              <a:t>samsung</a:t>
            </a:r>
            <a:r>
              <a:rPr lang="en-IN" sz="2600" b="0" dirty="0">
                <a:solidFill>
                  <a:srgbClr val="000000"/>
                </a:solidFill>
                <a:effectLst/>
                <a:latin typeface="Consolas" panose="020B0609020204030204" pitchFamily="49" charset="0"/>
              </a:rPr>
              <a:t> =</a:t>
            </a:r>
            <a:r>
              <a:rPr lang="en-IN" sz="2600" b="0" dirty="0">
                <a:solidFill>
                  <a:srgbClr val="0000FF"/>
                </a:solidFill>
                <a:effectLst/>
                <a:latin typeface="Consolas" panose="020B0609020204030204" pitchFamily="49" charset="0"/>
              </a:rPr>
              <a:t>new</a:t>
            </a:r>
            <a:r>
              <a:rPr lang="en-IN" sz="2600" b="0" dirty="0">
                <a:solidFill>
                  <a:srgbClr val="000000"/>
                </a:solidFill>
                <a:effectLst/>
                <a:latin typeface="Consolas" panose="020B0609020204030204" pitchFamily="49" charset="0"/>
              </a:rPr>
              <a:t> </a:t>
            </a:r>
            <a:r>
              <a:rPr lang="en-IN" sz="2600" b="0" dirty="0" err="1">
                <a:solidFill>
                  <a:srgbClr val="000000"/>
                </a:solidFill>
                <a:effectLst/>
                <a:latin typeface="Consolas" panose="020B0609020204030204" pitchFamily="49" charset="0"/>
              </a:rPr>
              <a:t>MyClass</a:t>
            </a:r>
            <a:r>
              <a:rPr lang="en-IN" sz="2600" b="0" dirty="0">
                <a:solidFill>
                  <a:srgbClr val="000000"/>
                </a:solidFill>
                <a:effectLst/>
                <a:latin typeface="Consolas" panose="020B0609020204030204" pitchFamily="49" charset="0"/>
              </a:rPr>
              <a:t>();</a:t>
            </a:r>
          </a:p>
          <a:p>
            <a:pPr marL="457200" lvl="1" indent="0">
              <a:buNone/>
            </a:pPr>
            <a:r>
              <a:rPr lang="en-IN" sz="2600" b="0" dirty="0">
                <a:solidFill>
                  <a:srgbClr val="000000"/>
                </a:solidFill>
                <a:effectLst/>
                <a:latin typeface="Consolas" panose="020B0609020204030204" pitchFamily="49" charset="0"/>
              </a:rPr>
              <a:t>        </a:t>
            </a:r>
            <a:r>
              <a:rPr lang="en-IN" sz="2600" b="0" dirty="0">
                <a:solidFill>
                  <a:srgbClr val="008000"/>
                </a:solidFill>
                <a:effectLst/>
                <a:latin typeface="Consolas" panose="020B0609020204030204" pitchFamily="49" charset="0"/>
              </a:rPr>
              <a:t>//using prototype : if not prototype then -&gt; </a:t>
            </a:r>
            <a:r>
              <a:rPr lang="en-IN" sz="2600" b="0" dirty="0" err="1">
                <a:solidFill>
                  <a:srgbClr val="008000"/>
                </a:solidFill>
                <a:effectLst/>
                <a:latin typeface="Consolas" panose="020B0609020204030204" pitchFamily="49" charset="0"/>
              </a:rPr>
              <a:t>lg.size</a:t>
            </a:r>
            <a:r>
              <a:rPr lang="en-IN" sz="2600" b="0" dirty="0">
                <a:solidFill>
                  <a:srgbClr val="008000"/>
                </a:solidFill>
                <a:effectLst/>
                <a:latin typeface="Consolas" panose="020B0609020204030204" pitchFamily="49" charset="0"/>
              </a:rPr>
              <a:t>=100; </a:t>
            </a:r>
            <a:r>
              <a:rPr lang="en-IN" sz="2600" b="0" dirty="0" err="1">
                <a:solidFill>
                  <a:srgbClr val="008000"/>
                </a:solidFill>
                <a:effectLst/>
                <a:latin typeface="Consolas" panose="020B0609020204030204" pitchFamily="49" charset="0"/>
              </a:rPr>
              <a:t>samsung.size</a:t>
            </a:r>
            <a:r>
              <a:rPr lang="en-IN" sz="2600" b="0" dirty="0">
                <a:solidFill>
                  <a:srgbClr val="008000"/>
                </a:solidFill>
                <a:effectLst/>
                <a:latin typeface="Consolas" panose="020B0609020204030204" pitchFamily="49" charset="0"/>
              </a:rPr>
              <a:t>=100;</a:t>
            </a:r>
            <a:endParaRPr lang="en-IN" sz="2600" b="0" dirty="0">
              <a:solidFill>
                <a:srgbClr val="000000"/>
              </a:solidFill>
              <a:effectLst/>
              <a:latin typeface="Consolas" panose="020B0609020204030204" pitchFamily="49" charset="0"/>
            </a:endParaRPr>
          </a:p>
          <a:p>
            <a:pPr marL="457200" lvl="1" indent="0">
              <a:buNone/>
            </a:pPr>
            <a:r>
              <a:rPr lang="en-IN" sz="2600" b="0" dirty="0">
                <a:solidFill>
                  <a:srgbClr val="000000"/>
                </a:solidFill>
                <a:effectLst/>
                <a:latin typeface="Consolas" panose="020B0609020204030204" pitchFamily="49" charset="0"/>
              </a:rPr>
              <a:t>        </a:t>
            </a:r>
            <a:r>
              <a:rPr lang="en-IN" sz="2600" b="0" dirty="0" err="1">
                <a:solidFill>
                  <a:srgbClr val="000000"/>
                </a:solidFill>
                <a:effectLst/>
                <a:latin typeface="Consolas" panose="020B0609020204030204" pitchFamily="49" charset="0"/>
              </a:rPr>
              <a:t>MyClass.</a:t>
            </a:r>
            <a:r>
              <a:rPr lang="en-IN" sz="2600" b="0" dirty="0" err="1">
                <a:solidFill>
                  <a:srgbClr val="0000FF"/>
                </a:solidFill>
                <a:effectLst/>
                <a:latin typeface="Consolas" panose="020B0609020204030204" pitchFamily="49" charset="0"/>
              </a:rPr>
              <a:t>prototype</a:t>
            </a:r>
            <a:r>
              <a:rPr lang="en-IN" sz="2600" b="0" dirty="0" err="1">
                <a:solidFill>
                  <a:srgbClr val="000000"/>
                </a:solidFill>
                <a:effectLst/>
                <a:latin typeface="Consolas" panose="020B0609020204030204" pitchFamily="49" charset="0"/>
              </a:rPr>
              <a:t>.width</a:t>
            </a:r>
            <a:r>
              <a:rPr lang="en-IN" sz="2600" b="0" dirty="0">
                <a:solidFill>
                  <a:srgbClr val="000000"/>
                </a:solidFill>
                <a:effectLst/>
                <a:latin typeface="Consolas" panose="020B0609020204030204" pitchFamily="49" charset="0"/>
              </a:rPr>
              <a:t>=</a:t>
            </a:r>
            <a:r>
              <a:rPr lang="en-IN" sz="2600" b="0" dirty="0">
                <a:solidFill>
                  <a:srgbClr val="098658"/>
                </a:solidFill>
                <a:effectLst/>
                <a:latin typeface="Consolas" panose="020B0609020204030204" pitchFamily="49" charset="0"/>
              </a:rPr>
              <a:t>100</a:t>
            </a:r>
            <a:r>
              <a:rPr lang="en-IN" sz="2600" b="0" dirty="0">
                <a:solidFill>
                  <a:srgbClr val="000000"/>
                </a:solidFill>
                <a:effectLst/>
                <a:latin typeface="Consolas" panose="020B0609020204030204" pitchFamily="49" charset="0"/>
              </a:rPr>
              <a:t>;</a:t>
            </a:r>
          </a:p>
          <a:p>
            <a:pPr marL="457200" lvl="1" indent="0">
              <a:buNone/>
            </a:pPr>
            <a:r>
              <a:rPr lang="en-IN" sz="2600" b="0" dirty="0">
                <a:solidFill>
                  <a:srgbClr val="000000"/>
                </a:solidFill>
                <a:effectLst/>
                <a:latin typeface="Consolas" panose="020B0609020204030204" pitchFamily="49" charset="0"/>
              </a:rPr>
              <a:t>        </a:t>
            </a:r>
            <a:r>
              <a:rPr lang="en-IN" sz="2600" b="0" dirty="0" err="1">
                <a:solidFill>
                  <a:srgbClr val="000000"/>
                </a:solidFill>
                <a:effectLst/>
                <a:latin typeface="Consolas" panose="020B0609020204030204" pitchFamily="49" charset="0"/>
              </a:rPr>
              <a:t>document.write</a:t>
            </a:r>
            <a:r>
              <a:rPr lang="en-IN" sz="2600" b="0" dirty="0">
                <a:solidFill>
                  <a:srgbClr val="000000"/>
                </a:solidFill>
                <a:effectLst/>
                <a:latin typeface="Consolas" panose="020B0609020204030204" pitchFamily="49" charset="0"/>
              </a:rPr>
              <a:t>(</a:t>
            </a:r>
            <a:r>
              <a:rPr lang="en-IN" sz="2600" b="0" dirty="0" err="1">
                <a:solidFill>
                  <a:srgbClr val="000000"/>
                </a:solidFill>
                <a:effectLst/>
                <a:latin typeface="Consolas" panose="020B0609020204030204" pitchFamily="49" charset="0"/>
              </a:rPr>
              <a:t>lg.model</a:t>
            </a:r>
            <a:r>
              <a:rPr lang="en-IN" sz="2600" b="0" dirty="0">
                <a:solidFill>
                  <a:srgbClr val="000000"/>
                </a:solidFill>
                <a:effectLst/>
                <a:latin typeface="Consolas" panose="020B0609020204030204" pitchFamily="49" charset="0"/>
              </a:rPr>
              <a:t> +</a:t>
            </a:r>
            <a:r>
              <a:rPr lang="en-IN" sz="2600" b="0" dirty="0">
                <a:solidFill>
                  <a:srgbClr val="A31515"/>
                </a:solidFill>
                <a:effectLst/>
                <a:latin typeface="Consolas" panose="020B0609020204030204" pitchFamily="49" charset="0"/>
              </a:rPr>
              <a:t>"</a:t>
            </a:r>
            <a:r>
              <a:rPr lang="en-IN" sz="2600" b="0" dirty="0">
                <a:solidFill>
                  <a:srgbClr val="000000"/>
                </a:solidFill>
                <a:effectLst/>
                <a:latin typeface="Consolas" panose="020B0609020204030204" pitchFamily="49" charset="0"/>
              </a:rPr>
              <a:t> </a:t>
            </a:r>
            <a:r>
              <a:rPr lang="en-IN" sz="2600" b="0" dirty="0">
                <a:solidFill>
                  <a:srgbClr val="A31515"/>
                </a:solidFill>
                <a:effectLst/>
                <a:latin typeface="Consolas" panose="020B0609020204030204" pitchFamily="49" charset="0"/>
              </a:rPr>
              <a:t>"</a:t>
            </a:r>
            <a:r>
              <a:rPr lang="en-IN" sz="2600" b="0" dirty="0">
                <a:solidFill>
                  <a:srgbClr val="000000"/>
                </a:solidFill>
                <a:effectLst/>
                <a:latin typeface="Consolas" panose="020B0609020204030204" pitchFamily="49" charset="0"/>
              </a:rPr>
              <a:t>+</a:t>
            </a:r>
            <a:r>
              <a:rPr lang="en-IN" sz="2600" b="0" dirty="0" err="1">
                <a:solidFill>
                  <a:srgbClr val="000000"/>
                </a:solidFill>
                <a:effectLst/>
                <a:latin typeface="Consolas" panose="020B0609020204030204" pitchFamily="49" charset="0"/>
              </a:rPr>
              <a:t>lg.size</a:t>
            </a:r>
            <a:r>
              <a:rPr lang="en-IN" sz="2600" b="0" dirty="0">
                <a:solidFill>
                  <a:srgbClr val="000000"/>
                </a:solidFill>
                <a:effectLst/>
                <a:latin typeface="Consolas" panose="020B0609020204030204" pitchFamily="49" charset="0"/>
              </a:rPr>
              <a:t>+ </a:t>
            </a:r>
            <a:r>
              <a:rPr lang="en-IN" sz="2600" b="0" dirty="0">
                <a:solidFill>
                  <a:srgbClr val="A31515"/>
                </a:solidFill>
                <a:effectLst/>
                <a:latin typeface="Consolas" panose="020B0609020204030204" pitchFamily="49" charset="0"/>
              </a:rPr>
              <a:t>"</a:t>
            </a:r>
            <a:r>
              <a:rPr lang="en-IN" sz="2600" b="0" dirty="0">
                <a:solidFill>
                  <a:srgbClr val="000000"/>
                </a:solidFill>
                <a:effectLst/>
                <a:latin typeface="Consolas" panose="020B0609020204030204" pitchFamily="49" charset="0"/>
              </a:rPr>
              <a:t>  </a:t>
            </a:r>
            <a:r>
              <a:rPr lang="en-IN" sz="2600" b="0" dirty="0">
                <a:solidFill>
                  <a:srgbClr val="A31515"/>
                </a:solidFill>
                <a:effectLst/>
                <a:latin typeface="Consolas" panose="020B0609020204030204" pitchFamily="49" charset="0"/>
              </a:rPr>
              <a:t>"</a:t>
            </a:r>
            <a:r>
              <a:rPr lang="en-IN" sz="2600" b="0" dirty="0">
                <a:solidFill>
                  <a:srgbClr val="000000"/>
                </a:solidFill>
                <a:effectLst/>
                <a:latin typeface="Consolas" panose="020B0609020204030204" pitchFamily="49" charset="0"/>
              </a:rPr>
              <a:t> + </a:t>
            </a:r>
            <a:r>
              <a:rPr lang="en-IN" sz="2600" b="0" dirty="0" err="1">
                <a:solidFill>
                  <a:srgbClr val="000000"/>
                </a:solidFill>
                <a:effectLst/>
                <a:latin typeface="Consolas" panose="020B0609020204030204" pitchFamily="49" charset="0"/>
              </a:rPr>
              <a:t>lg.price</a:t>
            </a:r>
            <a:r>
              <a:rPr lang="en-IN" sz="2600" b="0" dirty="0">
                <a:solidFill>
                  <a:srgbClr val="000000"/>
                </a:solidFill>
                <a:effectLst/>
                <a:latin typeface="Consolas" panose="020B0609020204030204" pitchFamily="49" charset="0"/>
              </a:rPr>
              <a:t>()+</a:t>
            </a:r>
            <a:r>
              <a:rPr lang="en-IN" sz="2600" b="0" dirty="0">
                <a:solidFill>
                  <a:srgbClr val="A31515"/>
                </a:solidFill>
                <a:effectLst/>
                <a:latin typeface="Consolas" panose="020B0609020204030204" pitchFamily="49" charset="0"/>
              </a:rPr>
              <a:t>"</a:t>
            </a:r>
            <a:r>
              <a:rPr lang="en-IN" sz="2600" b="0" dirty="0">
                <a:solidFill>
                  <a:srgbClr val="000000"/>
                </a:solidFill>
                <a:effectLst/>
                <a:latin typeface="Consolas" panose="020B0609020204030204" pitchFamily="49" charset="0"/>
              </a:rPr>
              <a:t> </a:t>
            </a:r>
            <a:r>
              <a:rPr lang="en-IN" sz="2600" b="0" dirty="0">
                <a:solidFill>
                  <a:srgbClr val="A31515"/>
                </a:solidFill>
                <a:effectLst/>
                <a:latin typeface="Consolas" panose="020B0609020204030204" pitchFamily="49" charset="0"/>
              </a:rPr>
              <a:t>"</a:t>
            </a:r>
            <a:r>
              <a:rPr lang="en-IN" sz="2600" b="0" dirty="0">
                <a:solidFill>
                  <a:srgbClr val="000000"/>
                </a:solidFill>
                <a:effectLst/>
                <a:latin typeface="Consolas" panose="020B0609020204030204" pitchFamily="49" charset="0"/>
              </a:rPr>
              <a:t>+</a:t>
            </a:r>
            <a:r>
              <a:rPr lang="en-IN" sz="2600" b="0" dirty="0" err="1">
                <a:solidFill>
                  <a:srgbClr val="000000"/>
                </a:solidFill>
                <a:effectLst/>
                <a:latin typeface="Consolas" panose="020B0609020204030204" pitchFamily="49" charset="0"/>
              </a:rPr>
              <a:t>lg.width</a:t>
            </a:r>
            <a:r>
              <a:rPr lang="en-IN" sz="2600" b="0" dirty="0">
                <a:solidFill>
                  <a:srgbClr val="000000"/>
                </a:solidFill>
                <a:effectLst/>
                <a:latin typeface="Consolas" panose="020B0609020204030204" pitchFamily="49" charset="0"/>
              </a:rPr>
              <a:t>);</a:t>
            </a:r>
          </a:p>
          <a:p>
            <a:pPr marL="457200" lvl="1" indent="0">
              <a:buNone/>
            </a:pPr>
            <a:r>
              <a:rPr lang="en-IN" sz="2600" b="0" dirty="0">
                <a:solidFill>
                  <a:srgbClr val="000000"/>
                </a:solidFill>
                <a:effectLst/>
                <a:latin typeface="Consolas" panose="020B0609020204030204" pitchFamily="49" charset="0"/>
              </a:rPr>
              <a:t>        </a:t>
            </a:r>
            <a:r>
              <a:rPr lang="en-IN" sz="2600" b="0" dirty="0" err="1">
                <a:solidFill>
                  <a:srgbClr val="000000"/>
                </a:solidFill>
                <a:effectLst/>
                <a:latin typeface="Consolas" panose="020B0609020204030204" pitchFamily="49" charset="0"/>
              </a:rPr>
              <a:t>document.write</a:t>
            </a:r>
            <a:r>
              <a:rPr lang="en-IN" sz="2600" b="0" dirty="0">
                <a:solidFill>
                  <a:srgbClr val="000000"/>
                </a:solidFill>
                <a:effectLst/>
                <a:latin typeface="Consolas" panose="020B0609020204030204" pitchFamily="49" charset="0"/>
              </a:rPr>
              <a:t>(</a:t>
            </a:r>
            <a:r>
              <a:rPr lang="en-IN" sz="2600" b="0" dirty="0">
                <a:solidFill>
                  <a:srgbClr val="A31515"/>
                </a:solidFill>
                <a:effectLst/>
                <a:latin typeface="Consolas" panose="020B0609020204030204" pitchFamily="49" charset="0"/>
              </a:rPr>
              <a:t>'&lt;</a:t>
            </a:r>
            <a:r>
              <a:rPr lang="en-IN" sz="2600" b="0" dirty="0" err="1">
                <a:solidFill>
                  <a:srgbClr val="A31515"/>
                </a:solidFill>
                <a:effectLst/>
                <a:latin typeface="Consolas" panose="020B0609020204030204" pitchFamily="49" charset="0"/>
              </a:rPr>
              <a:t>br</a:t>
            </a:r>
            <a:r>
              <a:rPr lang="en-IN" sz="2600" b="0" dirty="0">
                <a:solidFill>
                  <a:srgbClr val="A31515"/>
                </a:solidFill>
                <a:effectLst/>
                <a:latin typeface="Consolas" panose="020B0609020204030204" pitchFamily="49" charset="0"/>
              </a:rPr>
              <a:t>&gt;'</a:t>
            </a:r>
            <a:r>
              <a:rPr lang="en-IN" sz="2600" b="0" dirty="0">
                <a:solidFill>
                  <a:srgbClr val="000000"/>
                </a:solidFill>
                <a:effectLst/>
                <a:latin typeface="Consolas" panose="020B0609020204030204" pitchFamily="49" charset="0"/>
              </a:rPr>
              <a:t>);</a:t>
            </a:r>
          </a:p>
          <a:p>
            <a:pPr marL="457200" lvl="1" indent="0">
              <a:buNone/>
            </a:pPr>
            <a:r>
              <a:rPr lang="en-IN" sz="2600" b="0" dirty="0">
                <a:solidFill>
                  <a:srgbClr val="000000"/>
                </a:solidFill>
                <a:effectLst/>
                <a:latin typeface="Consolas" panose="020B0609020204030204" pitchFamily="49" charset="0"/>
              </a:rPr>
              <a:t>        </a:t>
            </a:r>
            <a:r>
              <a:rPr lang="en-IN" sz="2600" b="0" dirty="0" err="1">
                <a:solidFill>
                  <a:srgbClr val="000000"/>
                </a:solidFill>
                <a:effectLst/>
                <a:latin typeface="Consolas" panose="020B0609020204030204" pitchFamily="49" charset="0"/>
              </a:rPr>
              <a:t>document.write</a:t>
            </a:r>
            <a:r>
              <a:rPr lang="en-IN" sz="2600" b="0" dirty="0">
                <a:solidFill>
                  <a:srgbClr val="000000"/>
                </a:solidFill>
                <a:effectLst/>
                <a:latin typeface="Consolas" panose="020B0609020204030204" pitchFamily="49" charset="0"/>
              </a:rPr>
              <a:t>(</a:t>
            </a:r>
            <a:r>
              <a:rPr lang="en-IN" sz="2600" b="0" dirty="0" err="1">
                <a:solidFill>
                  <a:srgbClr val="000000"/>
                </a:solidFill>
                <a:effectLst/>
                <a:latin typeface="Consolas" panose="020B0609020204030204" pitchFamily="49" charset="0"/>
              </a:rPr>
              <a:t>samsung.model</a:t>
            </a:r>
            <a:r>
              <a:rPr lang="en-IN" sz="2600" b="0" dirty="0">
                <a:solidFill>
                  <a:srgbClr val="000000"/>
                </a:solidFill>
                <a:effectLst/>
                <a:latin typeface="Consolas" panose="020B0609020204030204" pitchFamily="49" charset="0"/>
              </a:rPr>
              <a:t> + </a:t>
            </a:r>
            <a:r>
              <a:rPr lang="en-IN" sz="2600" b="0" dirty="0">
                <a:solidFill>
                  <a:srgbClr val="A31515"/>
                </a:solidFill>
                <a:effectLst/>
                <a:latin typeface="Consolas" panose="020B0609020204030204" pitchFamily="49" charset="0"/>
              </a:rPr>
              <a:t>"</a:t>
            </a:r>
            <a:r>
              <a:rPr lang="en-IN" sz="2600" b="0" dirty="0">
                <a:solidFill>
                  <a:srgbClr val="000000"/>
                </a:solidFill>
                <a:effectLst/>
                <a:latin typeface="Consolas" panose="020B0609020204030204" pitchFamily="49" charset="0"/>
              </a:rPr>
              <a:t>  </a:t>
            </a:r>
            <a:r>
              <a:rPr lang="en-IN" sz="2600" b="0" dirty="0">
                <a:solidFill>
                  <a:srgbClr val="A31515"/>
                </a:solidFill>
                <a:effectLst/>
                <a:latin typeface="Consolas" panose="020B0609020204030204" pitchFamily="49" charset="0"/>
              </a:rPr>
              <a:t>"</a:t>
            </a:r>
            <a:r>
              <a:rPr lang="en-IN" sz="2600" b="0" dirty="0">
                <a:solidFill>
                  <a:srgbClr val="000000"/>
                </a:solidFill>
                <a:effectLst/>
                <a:latin typeface="Consolas" panose="020B0609020204030204" pitchFamily="49" charset="0"/>
              </a:rPr>
              <a:t> + </a:t>
            </a:r>
            <a:r>
              <a:rPr lang="en-IN" sz="2600" b="0" dirty="0" err="1">
                <a:solidFill>
                  <a:srgbClr val="000000"/>
                </a:solidFill>
                <a:effectLst/>
                <a:latin typeface="Consolas" panose="020B0609020204030204" pitchFamily="49" charset="0"/>
              </a:rPr>
              <a:t>samsung.price</a:t>
            </a:r>
            <a:r>
              <a:rPr lang="en-IN" sz="2600" b="0" dirty="0">
                <a:solidFill>
                  <a:srgbClr val="000000"/>
                </a:solidFill>
                <a:effectLst/>
                <a:latin typeface="Consolas" panose="020B0609020204030204" pitchFamily="49" charset="0"/>
              </a:rPr>
              <a:t>());</a:t>
            </a:r>
          </a:p>
          <a:p>
            <a:pPr marL="457200" lvl="1" indent="0">
              <a:buNone/>
            </a:pPr>
            <a:r>
              <a:rPr lang="en-IN" sz="2600" b="0" dirty="0">
                <a:solidFill>
                  <a:srgbClr val="000000"/>
                </a:solidFill>
                <a:effectLst/>
                <a:latin typeface="Consolas" panose="020B0609020204030204" pitchFamily="49" charset="0"/>
              </a:rPr>
              <a:t>    </a:t>
            </a:r>
            <a:r>
              <a:rPr lang="en-IN" sz="2600" b="0" dirty="0">
                <a:solidFill>
                  <a:srgbClr val="800000"/>
                </a:solidFill>
                <a:effectLst/>
                <a:latin typeface="Consolas" panose="020B0609020204030204" pitchFamily="49" charset="0"/>
              </a:rPr>
              <a:t>&lt;/script&gt;</a:t>
            </a:r>
            <a:endParaRPr lang="en-IN" sz="2600" b="0" dirty="0">
              <a:solidFill>
                <a:srgbClr val="000000"/>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7037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FB701-4CEF-48CA-8E7B-E55656FCB771}"/>
              </a:ext>
            </a:extLst>
          </p:cNvPr>
          <p:cNvSpPr>
            <a:spLocks noGrp="1"/>
          </p:cNvSpPr>
          <p:nvPr>
            <p:ph type="title"/>
          </p:nvPr>
        </p:nvSpPr>
        <p:spPr/>
        <p:txBody>
          <a:bodyPr/>
          <a:lstStyle/>
          <a:p>
            <a:r>
              <a:rPr lang="en-IN" dirty="0"/>
              <a:t>Prototype Object</a:t>
            </a:r>
          </a:p>
        </p:txBody>
      </p:sp>
      <p:sp>
        <p:nvSpPr>
          <p:cNvPr id="3" name="Content Placeholder 2">
            <a:extLst>
              <a:ext uri="{FF2B5EF4-FFF2-40B4-BE49-F238E27FC236}">
                <a16:creationId xmlns:a16="http://schemas.microsoft.com/office/drawing/2014/main" id="{853844AB-8508-457D-8937-03A751671369}"/>
              </a:ext>
            </a:extLst>
          </p:cNvPr>
          <p:cNvSpPr>
            <a:spLocks noGrp="1"/>
          </p:cNvSpPr>
          <p:nvPr>
            <p:ph idx="1"/>
          </p:nvPr>
        </p:nvSpPr>
        <p:spPr/>
        <p:txBody>
          <a:bodyPr/>
          <a:lstStyle/>
          <a:p>
            <a:r>
              <a:rPr lang="en-IN" dirty="0"/>
              <a:t>In JS we achieve inheritance using prototype.</a:t>
            </a:r>
          </a:p>
          <a:p>
            <a:r>
              <a:rPr lang="en-IN" dirty="0"/>
              <a:t>Every object is associated with another Object in JS.</a:t>
            </a:r>
          </a:p>
          <a:p>
            <a:r>
              <a:rPr lang="en-IN" dirty="0"/>
              <a:t>Note : Prototype object of </a:t>
            </a:r>
            <a:r>
              <a:rPr lang="en-IN" dirty="0" err="1"/>
              <a:t>Object.Prototype</a:t>
            </a:r>
            <a:r>
              <a:rPr lang="en-IN" dirty="0"/>
              <a:t> is NULL</a:t>
            </a:r>
          </a:p>
        </p:txBody>
      </p:sp>
    </p:spTree>
    <p:extLst>
      <p:ext uri="{BB962C8B-B14F-4D97-AF65-F5344CB8AC3E}">
        <p14:creationId xmlns:p14="http://schemas.microsoft.com/office/powerpoint/2010/main" val="2349148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02EF0F-46E4-4A03-9F60-1050C6DCE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82045D0-5727-4EB9-858E-6A3506E74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096785"/>
          </a:xfrm>
          <a:custGeom>
            <a:avLst/>
            <a:gdLst>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708054 w 12192000"/>
              <a:gd name="connsiteY200" fmla="*/ 4950706 h 5096785"/>
              <a:gd name="connsiteX201" fmla="*/ 2624713 w 12192000"/>
              <a:gd name="connsiteY201" fmla="*/ 4938959 h 5096785"/>
              <a:gd name="connsiteX202" fmla="*/ 2588328 w 12192000"/>
              <a:gd name="connsiteY202" fmla="*/ 4956476 h 5096785"/>
              <a:gd name="connsiteX203" fmla="*/ 2389931 w 12192000"/>
              <a:gd name="connsiteY203" fmla="*/ 4905785 h 5096785"/>
              <a:gd name="connsiteX204" fmla="*/ 2335186 w 12192000"/>
              <a:gd name="connsiteY204" fmla="*/ 4902957 h 5096785"/>
              <a:gd name="connsiteX205" fmla="*/ 2295307 w 12192000"/>
              <a:gd name="connsiteY205" fmla="*/ 4879800 h 5096785"/>
              <a:gd name="connsiteX206" fmla="*/ 2273393 w 12192000"/>
              <a:gd name="connsiteY206" fmla="*/ 4883565 h 5096785"/>
              <a:gd name="connsiteX207" fmla="*/ 2269523 w 12192000"/>
              <a:gd name="connsiteY207" fmla="*/ 4884442 h 5096785"/>
              <a:gd name="connsiteX208" fmla="*/ 2256015 w 12192000"/>
              <a:gd name="connsiteY208" fmla="*/ 4883014 h 5096785"/>
              <a:gd name="connsiteX209" fmla="*/ 2249731 w 12192000"/>
              <a:gd name="connsiteY209" fmla="*/ 4888778 h 5096785"/>
              <a:gd name="connsiteX210" fmla="*/ 2227629 w 12192000"/>
              <a:gd name="connsiteY210" fmla="*/ 4891047 h 5096785"/>
              <a:gd name="connsiteX211" fmla="*/ 2203460 w 12192000"/>
              <a:gd name="connsiteY211" fmla="*/ 4886696 h 5096785"/>
              <a:gd name="connsiteX212" fmla="*/ 2091528 w 12192000"/>
              <a:gd name="connsiteY212" fmla="*/ 4859155 h 5096785"/>
              <a:gd name="connsiteX213" fmla="*/ 2022901 w 12192000"/>
              <a:gd name="connsiteY213" fmla="*/ 4846594 h 5096785"/>
              <a:gd name="connsiteX214" fmla="*/ 1994227 w 12192000"/>
              <a:gd name="connsiteY214" fmla="*/ 4847973 h 5096785"/>
              <a:gd name="connsiteX215" fmla="*/ 1955936 w 12192000"/>
              <a:gd name="connsiteY215" fmla="*/ 4845765 h 5096785"/>
              <a:gd name="connsiteX216" fmla="*/ 1741924 w 12192000"/>
              <a:gd name="connsiteY216" fmla="*/ 4808054 h 5096785"/>
              <a:gd name="connsiteX217" fmla="*/ 1734410 w 12192000"/>
              <a:gd name="connsiteY217" fmla="*/ 4811675 h 5096785"/>
              <a:gd name="connsiteX218" fmla="*/ 1691423 w 12192000"/>
              <a:gd name="connsiteY218" fmla="*/ 4802777 h 5096785"/>
              <a:gd name="connsiteX219" fmla="*/ 1554504 w 12192000"/>
              <a:gd name="connsiteY219" fmla="*/ 4739985 h 5096785"/>
              <a:gd name="connsiteX220" fmla="*/ 1470119 w 12192000"/>
              <a:gd name="connsiteY220" fmla="*/ 4723470 h 5096785"/>
              <a:gd name="connsiteX221" fmla="*/ 1437967 w 12192000"/>
              <a:gd name="connsiteY221" fmla="*/ 4722710 h 5096785"/>
              <a:gd name="connsiteX222" fmla="*/ 1384234 w 12192000"/>
              <a:gd name="connsiteY222" fmla="*/ 4721117 h 5096785"/>
              <a:gd name="connsiteX223" fmla="*/ 1338647 w 12192000"/>
              <a:gd name="connsiteY223" fmla="*/ 4732483 h 5096785"/>
              <a:gd name="connsiteX224" fmla="*/ 1295869 w 12192000"/>
              <a:gd name="connsiteY224" fmla="*/ 4726175 h 5096785"/>
              <a:gd name="connsiteX225" fmla="*/ 1292949 w 12192000"/>
              <a:gd name="connsiteY225" fmla="*/ 4708469 h 5096785"/>
              <a:gd name="connsiteX226" fmla="*/ 1244908 w 12192000"/>
              <a:gd name="connsiteY226" fmla="*/ 4706993 h 5096785"/>
              <a:gd name="connsiteX227" fmla="*/ 1171266 w 12192000"/>
              <a:gd name="connsiteY227" fmla="*/ 4706535 h 5096785"/>
              <a:gd name="connsiteX228" fmla="*/ 1160868 w 12192000"/>
              <a:gd name="connsiteY228" fmla="*/ 4701936 h 5096785"/>
              <a:gd name="connsiteX229" fmla="*/ 1147599 w 12192000"/>
              <a:gd name="connsiteY229" fmla="*/ 4714833 h 5096785"/>
              <a:gd name="connsiteX230" fmla="*/ 1119603 w 12192000"/>
              <a:gd name="connsiteY230" fmla="*/ 4721303 h 5096785"/>
              <a:gd name="connsiteX231" fmla="*/ 997851 w 12192000"/>
              <a:gd name="connsiteY231" fmla="*/ 4722336 h 5096785"/>
              <a:gd name="connsiteX232" fmla="*/ 976455 w 12192000"/>
              <a:gd name="connsiteY232" fmla="*/ 4726407 h 5096785"/>
              <a:gd name="connsiteX233" fmla="*/ 949939 w 12192000"/>
              <a:gd name="connsiteY233" fmla="*/ 4719699 h 5096785"/>
              <a:gd name="connsiteX234" fmla="*/ 894148 w 12192000"/>
              <a:gd name="connsiteY234" fmla="*/ 4710406 h 5096785"/>
              <a:gd name="connsiteX235" fmla="*/ 857990 w 12192000"/>
              <a:gd name="connsiteY235" fmla="*/ 4696844 h 5096785"/>
              <a:gd name="connsiteX236" fmla="*/ 848649 w 12192000"/>
              <a:gd name="connsiteY236" fmla="*/ 4704021 h 5096785"/>
              <a:gd name="connsiteX237" fmla="*/ 826436 w 12192000"/>
              <a:gd name="connsiteY237" fmla="*/ 4707421 h 5096785"/>
              <a:gd name="connsiteX238" fmla="*/ 733052 w 12192000"/>
              <a:gd name="connsiteY238" fmla="*/ 4701884 h 5096785"/>
              <a:gd name="connsiteX239" fmla="*/ 716185 w 12192000"/>
              <a:gd name="connsiteY239" fmla="*/ 4703827 h 5096785"/>
              <a:gd name="connsiteX240" fmla="*/ 696663 w 12192000"/>
              <a:gd name="connsiteY240" fmla="*/ 4697420 h 5096785"/>
              <a:gd name="connsiteX241" fmla="*/ 582722 w 12192000"/>
              <a:gd name="connsiteY241" fmla="*/ 4658637 h 5096785"/>
              <a:gd name="connsiteX242" fmla="*/ 581118 w 12192000"/>
              <a:gd name="connsiteY242" fmla="*/ 4654120 h 5096785"/>
              <a:gd name="connsiteX243" fmla="*/ 546453 w 12192000"/>
              <a:gd name="connsiteY243" fmla="*/ 4652542 h 5096785"/>
              <a:gd name="connsiteX244" fmla="*/ 536773 w 12192000"/>
              <a:gd name="connsiteY244" fmla="*/ 4644609 h 5096785"/>
              <a:gd name="connsiteX245" fmla="*/ 518899 w 12192000"/>
              <a:gd name="connsiteY245" fmla="*/ 4642839 h 5096785"/>
              <a:gd name="connsiteX246" fmla="*/ 388896 w 12192000"/>
              <a:gd name="connsiteY246" fmla="*/ 4619173 h 5096785"/>
              <a:gd name="connsiteX247" fmla="*/ 366479 w 12192000"/>
              <a:gd name="connsiteY247" fmla="*/ 4618896 h 5096785"/>
              <a:gd name="connsiteX248" fmla="*/ 342781 w 12192000"/>
              <a:gd name="connsiteY248" fmla="*/ 4601239 h 5096785"/>
              <a:gd name="connsiteX249" fmla="*/ 255925 w 12192000"/>
              <a:gd name="connsiteY249" fmla="*/ 4598685 h 5096785"/>
              <a:gd name="connsiteX250" fmla="*/ 226919 w 12192000"/>
              <a:gd name="connsiteY250" fmla="*/ 4598460 h 5096785"/>
              <a:gd name="connsiteX251" fmla="*/ 213925 w 12192000"/>
              <a:gd name="connsiteY251" fmla="*/ 4597783 h 5096785"/>
              <a:gd name="connsiteX252" fmla="*/ 215196 w 12192000"/>
              <a:gd name="connsiteY252" fmla="*/ 4588576 h 5096785"/>
              <a:gd name="connsiteX253" fmla="*/ 180214 w 12192000"/>
              <a:gd name="connsiteY253" fmla="*/ 4583701 h 5096785"/>
              <a:gd name="connsiteX254" fmla="*/ 83203 w 12192000"/>
              <a:gd name="connsiteY254" fmla="*/ 4531664 h 5096785"/>
              <a:gd name="connsiteX255" fmla="*/ 4106 w 12192000"/>
              <a:gd name="connsiteY255" fmla="*/ 4517202 h 5096785"/>
              <a:gd name="connsiteX256" fmla="*/ 0 w 12192000"/>
              <a:gd name="connsiteY256" fmla="*/ 4516084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624713 w 12192000"/>
              <a:gd name="connsiteY200" fmla="*/ 4938959 h 5096785"/>
              <a:gd name="connsiteX201" fmla="*/ 2588328 w 12192000"/>
              <a:gd name="connsiteY201" fmla="*/ 4956476 h 5096785"/>
              <a:gd name="connsiteX202" fmla="*/ 2389931 w 12192000"/>
              <a:gd name="connsiteY202" fmla="*/ 4905785 h 5096785"/>
              <a:gd name="connsiteX203" fmla="*/ 2335186 w 12192000"/>
              <a:gd name="connsiteY203" fmla="*/ 4902957 h 5096785"/>
              <a:gd name="connsiteX204" fmla="*/ 2295307 w 12192000"/>
              <a:gd name="connsiteY204" fmla="*/ 4879800 h 5096785"/>
              <a:gd name="connsiteX205" fmla="*/ 2273393 w 12192000"/>
              <a:gd name="connsiteY205" fmla="*/ 4883565 h 5096785"/>
              <a:gd name="connsiteX206" fmla="*/ 2269523 w 12192000"/>
              <a:gd name="connsiteY206" fmla="*/ 4884442 h 5096785"/>
              <a:gd name="connsiteX207" fmla="*/ 2256015 w 12192000"/>
              <a:gd name="connsiteY207" fmla="*/ 4883014 h 5096785"/>
              <a:gd name="connsiteX208" fmla="*/ 2249731 w 12192000"/>
              <a:gd name="connsiteY208" fmla="*/ 4888778 h 5096785"/>
              <a:gd name="connsiteX209" fmla="*/ 2227629 w 12192000"/>
              <a:gd name="connsiteY209" fmla="*/ 4891047 h 5096785"/>
              <a:gd name="connsiteX210" fmla="*/ 2203460 w 12192000"/>
              <a:gd name="connsiteY210" fmla="*/ 4886696 h 5096785"/>
              <a:gd name="connsiteX211" fmla="*/ 2091528 w 12192000"/>
              <a:gd name="connsiteY211" fmla="*/ 4859155 h 5096785"/>
              <a:gd name="connsiteX212" fmla="*/ 2022901 w 12192000"/>
              <a:gd name="connsiteY212" fmla="*/ 4846594 h 5096785"/>
              <a:gd name="connsiteX213" fmla="*/ 1994227 w 12192000"/>
              <a:gd name="connsiteY213" fmla="*/ 4847973 h 5096785"/>
              <a:gd name="connsiteX214" fmla="*/ 1955936 w 12192000"/>
              <a:gd name="connsiteY214" fmla="*/ 4845765 h 5096785"/>
              <a:gd name="connsiteX215" fmla="*/ 1741924 w 12192000"/>
              <a:gd name="connsiteY215" fmla="*/ 4808054 h 5096785"/>
              <a:gd name="connsiteX216" fmla="*/ 1734410 w 12192000"/>
              <a:gd name="connsiteY216" fmla="*/ 4811675 h 5096785"/>
              <a:gd name="connsiteX217" fmla="*/ 1691423 w 12192000"/>
              <a:gd name="connsiteY217" fmla="*/ 4802777 h 5096785"/>
              <a:gd name="connsiteX218" fmla="*/ 1554504 w 12192000"/>
              <a:gd name="connsiteY218" fmla="*/ 4739985 h 5096785"/>
              <a:gd name="connsiteX219" fmla="*/ 1470119 w 12192000"/>
              <a:gd name="connsiteY219" fmla="*/ 4723470 h 5096785"/>
              <a:gd name="connsiteX220" fmla="*/ 1437967 w 12192000"/>
              <a:gd name="connsiteY220" fmla="*/ 4722710 h 5096785"/>
              <a:gd name="connsiteX221" fmla="*/ 1384234 w 12192000"/>
              <a:gd name="connsiteY221" fmla="*/ 4721117 h 5096785"/>
              <a:gd name="connsiteX222" fmla="*/ 1338647 w 12192000"/>
              <a:gd name="connsiteY222" fmla="*/ 4732483 h 5096785"/>
              <a:gd name="connsiteX223" fmla="*/ 1295869 w 12192000"/>
              <a:gd name="connsiteY223" fmla="*/ 4726175 h 5096785"/>
              <a:gd name="connsiteX224" fmla="*/ 1292949 w 12192000"/>
              <a:gd name="connsiteY224" fmla="*/ 4708469 h 5096785"/>
              <a:gd name="connsiteX225" fmla="*/ 1244908 w 12192000"/>
              <a:gd name="connsiteY225" fmla="*/ 4706993 h 5096785"/>
              <a:gd name="connsiteX226" fmla="*/ 1171266 w 12192000"/>
              <a:gd name="connsiteY226" fmla="*/ 4706535 h 5096785"/>
              <a:gd name="connsiteX227" fmla="*/ 1160868 w 12192000"/>
              <a:gd name="connsiteY227" fmla="*/ 4701936 h 5096785"/>
              <a:gd name="connsiteX228" fmla="*/ 1147599 w 12192000"/>
              <a:gd name="connsiteY228" fmla="*/ 4714833 h 5096785"/>
              <a:gd name="connsiteX229" fmla="*/ 1119603 w 12192000"/>
              <a:gd name="connsiteY229" fmla="*/ 4721303 h 5096785"/>
              <a:gd name="connsiteX230" fmla="*/ 997851 w 12192000"/>
              <a:gd name="connsiteY230" fmla="*/ 4722336 h 5096785"/>
              <a:gd name="connsiteX231" fmla="*/ 976455 w 12192000"/>
              <a:gd name="connsiteY231" fmla="*/ 4726407 h 5096785"/>
              <a:gd name="connsiteX232" fmla="*/ 949939 w 12192000"/>
              <a:gd name="connsiteY232" fmla="*/ 4719699 h 5096785"/>
              <a:gd name="connsiteX233" fmla="*/ 894148 w 12192000"/>
              <a:gd name="connsiteY233" fmla="*/ 4710406 h 5096785"/>
              <a:gd name="connsiteX234" fmla="*/ 857990 w 12192000"/>
              <a:gd name="connsiteY234" fmla="*/ 4696844 h 5096785"/>
              <a:gd name="connsiteX235" fmla="*/ 848649 w 12192000"/>
              <a:gd name="connsiteY235" fmla="*/ 4704021 h 5096785"/>
              <a:gd name="connsiteX236" fmla="*/ 826436 w 12192000"/>
              <a:gd name="connsiteY236" fmla="*/ 4707421 h 5096785"/>
              <a:gd name="connsiteX237" fmla="*/ 733052 w 12192000"/>
              <a:gd name="connsiteY237" fmla="*/ 4701884 h 5096785"/>
              <a:gd name="connsiteX238" fmla="*/ 716185 w 12192000"/>
              <a:gd name="connsiteY238" fmla="*/ 4703827 h 5096785"/>
              <a:gd name="connsiteX239" fmla="*/ 696663 w 12192000"/>
              <a:gd name="connsiteY239" fmla="*/ 4697420 h 5096785"/>
              <a:gd name="connsiteX240" fmla="*/ 582722 w 12192000"/>
              <a:gd name="connsiteY240" fmla="*/ 4658637 h 5096785"/>
              <a:gd name="connsiteX241" fmla="*/ 581118 w 12192000"/>
              <a:gd name="connsiteY241" fmla="*/ 4654120 h 5096785"/>
              <a:gd name="connsiteX242" fmla="*/ 546453 w 12192000"/>
              <a:gd name="connsiteY242" fmla="*/ 4652542 h 5096785"/>
              <a:gd name="connsiteX243" fmla="*/ 536773 w 12192000"/>
              <a:gd name="connsiteY243" fmla="*/ 4644609 h 5096785"/>
              <a:gd name="connsiteX244" fmla="*/ 518899 w 12192000"/>
              <a:gd name="connsiteY244" fmla="*/ 4642839 h 5096785"/>
              <a:gd name="connsiteX245" fmla="*/ 388896 w 12192000"/>
              <a:gd name="connsiteY245" fmla="*/ 4619173 h 5096785"/>
              <a:gd name="connsiteX246" fmla="*/ 366479 w 12192000"/>
              <a:gd name="connsiteY246" fmla="*/ 4618896 h 5096785"/>
              <a:gd name="connsiteX247" fmla="*/ 342781 w 12192000"/>
              <a:gd name="connsiteY247" fmla="*/ 4601239 h 5096785"/>
              <a:gd name="connsiteX248" fmla="*/ 255925 w 12192000"/>
              <a:gd name="connsiteY248" fmla="*/ 4598685 h 5096785"/>
              <a:gd name="connsiteX249" fmla="*/ 226919 w 12192000"/>
              <a:gd name="connsiteY249" fmla="*/ 4598460 h 5096785"/>
              <a:gd name="connsiteX250" fmla="*/ 213925 w 12192000"/>
              <a:gd name="connsiteY250" fmla="*/ 4597783 h 5096785"/>
              <a:gd name="connsiteX251" fmla="*/ 215196 w 12192000"/>
              <a:gd name="connsiteY251" fmla="*/ 4588576 h 5096785"/>
              <a:gd name="connsiteX252" fmla="*/ 180214 w 12192000"/>
              <a:gd name="connsiteY252" fmla="*/ 4583701 h 5096785"/>
              <a:gd name="connsiteX253" fmla="*/ 83203 w 12192000"/>
              <a:gd name="connsiteY253" fmla="*/ 4531664 h 5096785"/>
              <a:gd name="connsiteX254" fmla="*/ 4106 w 12192000"/>
              <a:gd name="connsiteY254" fmla="*/ 4517202 h 5096785"/>
              <a:gd name="connsiteX255" fmla="*/ 0 w 12192000"/>
              <a:gd name="connsiteY255" fmla="*/ 4516084 h 5096785"/>
              <a:gd name="connsiteX256" fmla="*/ 0 w 12192000"/>
              <a:gd name="connsiteY25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624713 w 12192000"/>
              <a:gd name="connsiteY200" fmla="*/ 4938959 h 5096785"/>
              <a:gd name="connsiteX201" fmla="*/ 2532669 w 12192000"/>
              <a:gd name="connsiteY201" fmla="*/ 4940573 h 5096785"/>
              <a:gd name="connsiteX202" fmla="*/ 2389931 w 12192000"/>
              <a:gd name="connsiteY202" fmla="*/ 4905785 h 5096785"/>
              <a:gd name="connsiteX203" fmla="*/ 2335186 w 12192000"/>
              <a:gd name="connsiteY203" fmla="*/ 4902957 h 5096785"/>
              <a:gd name="connsiteX204" fmla="*/ 2295307 w 12192000"/>
              <a:gd name="connsiteY204" fmla="*/ 4879800 h 5096785"/>
              <a:gd name="connsiteX205" fmla="*/ 2273393 w 12192000"/>
              <a:gd name="connsiteY205" fmla="*/ 4883565 h 5096785"/>
              <a:gd name="connsiteX206" fmla="*/ 2269523 w 12192000"/>
              <a:gd name="connsiteY206" fmla="*/ 4884442 h 5096785"/>
              <a:gd name="connsiteX207" fmla="*/ 2256015 w 12192000"/>
              <a:gd name="connsiteY207" fmla="*/ 4883014 h 5096785"/>
              <a:gd name="connsiteX208" fmla="*/ 2249731 w 12192000"/>
              <a:gd name="connsiteY208" fmla="*/ 4888778 h 5096785"/>
              <a:gd name="connsiteX209" fmla="*/ 2227629 w 12192000"/>
              <a:gd name="connsiteY209" fmla="*/ 4891047 h 5096785"/>
              <a:gd name="connsiteX210" fmla="*/ 2203460 w 12192000"/>
              <a:gd name="connsiteY210" fmla="*/ 4886696 h 5096785"/>
              <a:gd name="connsiteX211" fmla="*/ 2091528 w 12192000"/>
              <a:gd name="connsiteY211" fmla="*/ 4859155 h 5096785"/>
              <a:gd name="connsiteX212" fmla="*/ 2022901 w 12192000"/>
              <a:gd name="connsiteY212" fmla="*/ 4846594 h 5096785"/>
              <a:gd name="connsiteX213" fmla="*/ 1994227 w 12192000"/>
              <a:gd name="connsiteY213" fmla="*/ 4847973 h 5096785"/>
              <a:gd name="connsiteX214" fmla="*/ 1955936 w 12192000"/>
              <a:gd name="connsiteY214" fmla="*/ 4845765 h 5096785"/>
              <a:gd name="connsiteX215" fmla="*/ 1741924 w 12192000"/>
              <a:gd name="connsiteY215" fmla="*/ 4808054 h 5096785"/>
              <a:gd name="connsiteX216" fmla="*/ 1734410 w 12192000"/>
              <a:gd name="connsiteY216" fmla="*/ 4811675 h 5096785"/>
              <a:gd name="connsiteX217" fmla="*/ 1691423 w 12192000"/>
              <a:gd name="connsiteY217" fmla="*/ 4802777 h 5096785"/>
              <a:gd name="connsiteX218" fmla="*/ 1554504 w 12192000"/>
              <a:gd name="connsiteY218" fmla="*/ 4739985 h 5096785"/>
              <a:gd name="connsiteX219" fmla="*/ 1470119 w 12192000"/>
              <a:gd name="connsiteY219" fmla="*/ 4723470 h 5096785"/>
              <a:gd name="connsiteX220" fmla="*/ 1437967 w 12192000"/>
              <a:gd name="connsiteY220" fmla="*/ 4722710 h 5096785"/>
              <a:gd name="connsiteX221" fmla="*/ 1384234 w 12192000"/>
              <a:gd name="connsiteY221" fmla="*/ 4721117 h 5096785"/>
              <a:gd name="connsiteX222" fmla="*/ 1338647 w 12192000"/>
              <a:gd name="connsiteY222" fmla="*/ 4732483 h 5096785"/>
              <a:gd name="connsiteX223" fmla="*/ 1295869 w 12192000"/>
              <a:gd name="connsiteY223" fmla="*/ 4726175 h 5096785"/>
              <a:gd name="connsiteX224" fmla="*/ 1292949 w 12192000"/>
              <a:gd name="connsiteY224" fmla="*/ 4708469 h 5096785"/>
              <a:gd name="connsiteX225" fmla="*/ 1244908 w 12192000"/>
              <a:gd name="connsiteY225" fmla="*/ 4706993 h 5096785"/>
              <a:gd name="connsiteX226" fmla="*/ 1171266 w 12192000"/>
              <a:gd name="connsiteY226" fmla="*/ 4706535 h 5096785"/>
              <a:gd name="connsiteX227" fmla="*/ 1160868 w 12192000"/>
              <a:gd name="connsiteY227" fmla="*/ 4701936 h 5096785"/>
              <a:gd name="connsiteX228" fmla="*/ 1147599 w 12192000"/>
              <a:gd name="connsiteY228" fmla="*/ 4714833 h 5096785"/>
              <a:gd name="connsiteX229" fmla="*/ 1119603 w 12192000"/>
              <a:gd name="connsiteY229" fmla="*/ 4721303 h 5096785"/>
              <a:gd name="connsiteX230" fmla="*/ 997851 w 12192000"/>
              <a:gd name="connsiteY230" fmla="*/ 4722336 h 5096785"/>
              <a:gd name="connsiteX231" fmla="*/ 976455 w 12192000"/>
              <a:gd name="connsiteY231" fmla="*/ 4726407 h 5096785"/>
              <a:gd name="connsiteX232" fmla="*/ 949939 w 12192000"/>
              <a:gd name="connsiteY232" fmla="*/ 4719699 h 5096785"/>
              <a:gd name="connsiteX233" fmla="*/ 894148 w 12192000"/>
              <a:gd name="connsiteY233" fmla="*/ 4710406 h 5096785"/>
              <a:gd name="connsiteX234" fmla="*/ 857990 w 12192000"/>
              <a:gd name="connsiteY234" fmla="*/ 4696844 h 5096785"/>
              <a:gd name="connsiteX235" fmla="*/ 848649 w 12192000"/>
              <a:gd name="connsiteY235" fmla="*/ 4704021 h 5096785"/>
              <a:gd name="connsiteX236" fmla="*/ 826436 w 12192000"/>
              <a:gd name="connsiteY236" fmla="*/ 4707421 h 5096785"/>
              <a:gd name="connsiteX237" fmla="*/ 733052 w 12192000"/>
              <a:gd name="connsiteY237" fmla="*/ 4701884 h 5096785"/>
              <a:gd name="connsiteX238" fmla="*/ 716185 w 12192000"/>
              <a:gd name="connsiteY238" fmla="*/ 4703827 h 5096785"/>
              <a:gd name="connsiteX239" fmla="*/ 696663 w 12192000"/>
              <a:gd name="connsiteY239" fmla="*/ 4697420 h 5096785"/>
              <a:gd name="connsiteX240" fmla="*/ 582722 w 12192000"/>
              <a:gd name="connsiteY240" fmla="*/ 4658637 h 5096785"/>
              <a:gd name="connsiteX241" fmla="*/ 581118 w 12192000"/>
              <a:gd name="connsiteY241" fmla="*/ 4654120 h 5096785"/>
              <a:gd name="connsiteX242" fmla="*/ 546453 w 12192000"/>
              <a:gd name="connsiteY242" fmla="*/ 4652542 h 5096785"/>
              <a:gd name="connsiteX243" fmla="*/ 536773 w 12192000"/>
              <a:gd name="connsiteY243" fmla="*/ 4644609 h 5096785"/>
              <a:gd name="connsiteX244" fmla="*/ 518899 w 12192000"/>
              <a:gd name="connsiteY244" fmla="*/ 4642839 h 5096785"/>
              <a:gd name="connsiteX245" fmla="*/ 388896 w 12192000"/>
              <a:gd name="connsiteY245" fmla="*/ 4619173 h 5096785"/>
              <a:gd name="connsiteX246" fmla="*/ 366479 w 12192000"/>
              <a:gd name="connsiteY246" fmla="*/ 4618896 h 5096785"/>
              <a:gd name="connsiteX247" fmla="*/ 342781 w 12192000"/>
              <a:gd name="connsiteY247" fmla="*/ 4601239 h 5096785"/>
              <a:gd name="connsiteX248" fmla="*/ 255925 w 12192000"/>
              <a:gd name="connsiteY248" fmla="*/ 4598685 h 5096785"/>
              <a:gd name="connsiteX249" fmla="*/ 226919 w 12192000"/>
              <a:gd name="connsiteY249" fmla="*/ 4598460 h 5096785"/>
              <a:gd name="connsiteX250" fmla="*/ 213925 w 12192000"/>
              <a:gd name="connsiteY250" fmla="*/ 4597783 h 5096785"/>
              <a:gd name="connsiteX251" fmla="*/ 215196 w 12192000"/>
              <a:gd name="connsiteY251" fmla="*/ 4588576 h 5096785"/>
              <a:gd name="connsiteX252" fmla="*/ 180214 w 12192000"/>
              <a:gd name="connsiteY252" fmla="*/ 4583701 h 5096785"/>
              <a:gd name="connsiteX253" fmla="*/ 83203 w 12192000"/>
              <a:gd name="connsiteY253" fmla="*/ 4531664 h 5096785"/>
              <a:gd name="connsiteX254" fmla="*/ 4106 w 12192000"/>
              <a:gd name="connsiteY254" fmla="*/ 4517202 h 5096785"/>
              <a:gd name="connsiteX255" fmla="*/ 0 w 12192000"/>
              <a:gd name="connsiteY255" fmla="*/ 4516084 h 5096785"/>
              <a:gd name="connsiteX256" fmla="*/ 0 w 12192000"/>
              <a:gd name="connsiteY25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532669 w 12192000"/>
              <a:gd name="connsiteY200" fmla="*/ 4940573 h 5096785"/>
              <a:gd name="connsiteX201" fmla="*/ 2389931 w 12192000"/>
              <a:gd name="connsiteY201" fmla="*/ 4905785 h 5096785"/>
              <a:gd name="connsiteX202" fmla="*/ 2335186 w 12192000"/>
              <a:gd name="connsiteY202" fmla="*/ 4902957 h 5096785"/>
              <a:gd name="connsiteX203" fmla="*/ 2295307 w 12192000"/>
              <a:gd name="connsiteY203" fmla="*/ 4879800 h 5096785"/>
              <a:gd name="connsiteX204" fmla="*/ 2273393 w 12192000"/>
              <a:gd name="connsiteY204" fmla="*/ 4883565 h 5096785"/>
              <a:gd name="connsiteX205" fmla="*/ 2269523 w 12192000"/>
              <a:gd name="connsiteY205" fmla="*/ 4884442 h 5096785"/>
              <a:gd name="connsiteX206" fmla="*/ 2256015 w 12192000"/>
              <a:gd name="connsiteY206" fmla="*/ 4883014 h 5096785"/>
              <a:gd name="connsiteX207" fmla="*/ 2249731 w 12192000"/>
              <a:gd name="connsiteY207" fmla="*/ 4888778 h 5096785"/>
              <a:gd name="connsiteX208" fmla="*/ 2227629 w 12192000"/>
              <a:gd name="connsiteY208" fmla="*/ 4891047 h 5096785"/>
              <a:gd name="connsiteX209" fmla="*/ 2203460 w 12192000"/>
              <a:gd name="connsiteY209" fmla="*/ 4886696 h 5096785"/>
              <a:gd name="connsiteX210" fmla="*/ 2091528 w 12192000"/>
              <a:gd name="connsiteY210" fmla="*/ 4859155 h 5096785"/>
              <a:gd name="connsiteX211" fmla="*/ 2022901 w 12192000"/>
              <a:gd name="connsiteY211" fmla="*/ 4846594 h 5096785"/>
              <a:gd name="connsiteX212" fmla="*/ 1994227 w 12192000"/>
              <a:gd name="connsiteY212" fmla="*/ 4847973 h 5096785"/>
              <a:gd name="connsiteX213" fmla="*/ 1955936 w 12192000"/>
              <a:gd name="connsiteY213" fmla="*/ 4845765 h 5096785"/>
              <a:gd name="connsiteX214" fmla="*/ 1741924 w 12192000"/>
              <a:gd name="connsiteY214" fmla="*/ 4808054 h 5096785"/>
              <a:gd name="connsiteX215" fmla="*/ 1734410 w 12192000"/>
              <a:gd name="connsiteY215" fmla="*/ 4811675 h 5096785"/>
              <a:gd name="connsiteX216" fmla="*/ 1691423 w 12192000"/>
              <a:gd name="connsiteY216" fmla="*/ 4802777 h 5096785"/>
              <a:gd name="connsiteX217" fmla="*/ 1554504 w 12192000"/>
              <a:gd name="connsiteY217" fmla="*/ 4739985 h 5096785"/>
              <a:gd name="connsiteX218" fmla="*/ 1470119 w 12192000"/>
              <a:gd name="connsiteY218" fmla="*/ 4723470 h 5096785"/>
              <a:gd name="connsiteX219" fmla="*/ 1437967 w 12192000"/>
              <a:gd name="connsiteY219" fmla="*/ 4722710 h 5096785"/>
              <a:gd name="connsiteX220" fmla="*/ 1384234 w 12192000"/>
              <a:gd name="connsiteY220" fmla="*/ 4721117 h 5096785"/>
              <a:gd name="connsiteX221" fmla="*/ 1338647 w 12192000"/>
              <a:gd name="connsiteY221" fmla="*/ 4732483 h 5096785"/>
              <a:gd name="connsiteX222" fmla="*/ 1295869 w 12192000"/>
              <a:gd name="connsiteY222" fmla="*/ 4726175 h 5096785"/>
              <a:gd name="connsiteX223" fmla="*/ 1292949 w 12192000"/>
              <a:gd name="connsiteY223" fmla="*/ 4708469 h 5096785"/>
              <a:gd name="connsiteX224" fmla="*/ 1244908 w 12192000"/>
              <a:gd name="connsiteY224" fmla="*/ 4706993 h 5096785"/>
              <a:gd name="connsiteX225" fmla="*/ 1171266 w 12192000"/>
              <a:gd name="connsiteY225" fmla="*/ 4706535 h 5096785"/>
              <a:gd name="connsiteX226" fmla="*/ 1160868 w 12192000"/>
              <a:gd name="connsiteY226" fmla="*/ 4701936 h 5096785"/>
              <a:gd name="connsiteX227" fmla="*/ 1147599 w 12192000"/>
              <a:gd name="connsiteY227" fmla="*/ 4714833 h 5096785"/>
              <a:gd name="connsiteX228" fmla="*/ 1119603 w 12192000"/>
              <a:gd name="connsiteY228" fmla="*/ 4721303 h 5096785"/>
              <a:gd name="connsiteX229" fmla="*/ 997851 w 12192000"/>
              <a:gd name="connsiteY229" fmla="*/ 4722336 h 5096785"/>
              <a:gd name="connsiteX230" fmla="*/ 976455 w 12192000"/>
              <a:gd name="connsiteY230" fmla="*/ 4726407 h 5096785"/>
              <a:gd name="connsiteX231" fmla="*/ 949939 w 12192000"/>
              <a:gd name="connsiteY231" fmla="*/ 4719699 h 5096785"/>
              <a:gd name="connsiteX232" fmla="*/ 894148 w 12192000"/>
              <a:gd name="connsiteY232" fmla="*/ 4710406 h 5096785"/>
              <a:gd name="connsiteX233" fmla="*/ 857990 w 12192000"/>
              <a:gd name="connsiteY233" fmla="*/ 4696844 h 5096785"/>
              <a:gd name="connsiteX234" fmla="*/ 848649 w 12192000"/>
              <a:gd name="connsiteY234" fmla="*/ 4704021 h 5096785"/>
              <a:gd name="connsiteX235" fmla="*/ 826436 w 12192000"/>
              <a:gd name="connsiteY235" fmla="*/ 4707421 h 5096785"/>
              <a:gd name="connsiteX236" fmla="*/ 733052 w 12192000"/>
              <a:gd name="connsiteY236" fmla="*/ 4701884 h 5096785"/>
              <a:gd name="connsiteX237" fmla="*/ 716185 w 12192000"/>
              <a:gd name="connsiteY237" fmla="*/ 4703827 h 5096785"/>
              <a:gd name="connsiteX238" fmla="*/ 696663 w 12192000"/>
              <a:gd name="connsiteY238" fmla="*/ 4697420 h 5096785"/>
              <a:gd name="connsiteX239" fmla="*/ 582722 w 12192000"/>
              <a:gd name="connsiteY239" fmla="*/ 4658637 h 5096785"/>
              <a:gd name="connsiteX240" fmla="*/ 581118 w 12192000"/>
              <a:gd name="connsiteY240" fmla="*/ 4654120 h 5096785"/>
              <a:gd name="connsiteX241" fmla="*/ 546453 w 12192000"/>
              <a:gd name="connsiteY241" fmla="*/ 4652542 h 5096785"/>
              <a:gd name="connsiteX242" fmla="*/ 536773 w 12192000"/>
              <a:gd name="connsiteY242" fmla="*/ 4644609 h 5096785"/>
              <a:gd name="connsiteX243" fmla="*/ 518899 w 12192000"/>
              <a:gd name="connsiteY243" fmla="*/ 4642839 h 5096785"/>
              <a:gd name="connsiteX244" fmla="*/ 388896 w 12192000"/>
              <a:gd name="connsiteY244" fmla="*/ 4619173 h 5096785"/>
              <a:gd name="connsiteX245" fmla="*/ 366479 w 12192000"/>
              <a:gd name="connsiteY245" fmla="*/ 4618896 h 5096785"/>
              <a:gd name="connsiteX246" fmla="*/ 342781 w 12192000"/>
              <a:gd name="connsiteY246" fmla="*/ 4601239 h 5096785"/>
              <a:gd name="connsiteX247" fmla="*/ 255925 w 12192000"/>
              <a:gd name="connsiteY247" fmla="*/ 4598685 h 5096785"/>
              <a:gd name="connsiteX248" fmla="*/ 226919 w 12192000"/>
              <a:gd name="connsiteY248" fmla="*/ 4598460 h 5096785"/>
              <a:gd name="connsiteX249" fmla="*/ 213925 w 12192000"/>
              <a:gd name="connsiteY249" fmla="*/ 4597783 h 5096785"/>
              <a:gd name="connsiteX250" fmla="*/ 215196 w 12192000"/>
              <a:gd name="connsiteY250" fmla="*/ 4588576 h 5096785"/>
              <a:gd name="connsiteX251" fmla="*/ 180214 w 12192000"/>
              <a:gd name="connsiteY251" fmla="*/ 4583701 h 5096785"/>
              <a:gd name="connsiteX252" fmla="*/ 83203 w 12192000"/>
              <a:gd name="connsiteY252" fmla="*/ 4531664 h 5096785"/>
              <a:gd name="connsiteX253" fmla="*/ 4106 w 12192000"/>
              <a:gd name="connsiteY253" fmla="*/ 4517202 h 5096785"/>
              <a:gd name="connsiteX254" fmla="*/ 0 w 12192000"/>
              <a:gd name="connsiteY254" fmla="*/ 4516084 h 5096785"/>
              <a:gd name="connsiteX255" fmla="*/ 0 w 12192000"/>
              <a:gd name="connsiteY25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758830 w 12192000"/>
              <a:gd name="connsiteY199" fmla="*/ 4974760 h 5096785"/>
              <a:gd name="connsiteX200" fmla="*/ 2532669 w 12192000"/>
              <a:gd name="connsiteY200" fmla="*/ 4940573 h 5096785"/>
              <a:gd name="connsiteX201" fmla="*/ 2389931 w 12192000"/>
              <a:gd name="connsiteY201" fmla="*/ 4905785 h 5096785"/>
              <a:gd name="connsiteX202" fmla="*/ 2335186 w 12192000"/>
              <a:gd name="connsiteY202" fmla="*/ 4902957 h 5096785"/>
              <a:gd name="connsiteX203" fmla="*/ 2295307 w 12192000"/>
              <a:gd name="connsiteY203" fmla="*/ 4879800 h 5096785"/>
              <a:gd name="connsiteX204" fmla="*/ 2273393 w 12192000"/>
              <a:gd name="connsiteY204" fmla="*/ 4883565 h 5096785"/>
              <a:gd name="connsiteX205" fmla="*/ 2269523 w 12192000"/>
              <a:gd name="connsiteY205" fmla="*/ 4884442 h 5096785"/>
              <a:gd name="connsiteX206" fmla="*/ 2256015 w 12192000"/>
              <a:gd name="connsiteY206" fmla="*/ 4883014 h 5096785"/>
              <a:gd name="connsiteX207" fmla="*/ 2249731 w 12192000"/>
              <a:gd name="connsiteY207" fmla="*/ 4888778 h 5096785"/>
              <a:gd name="connsiteX208" fmla="*/ 2227629 w 12192000"/>
              <a:gd name="connsiteY208" fmla="*/ 4891047 h 5096785"/>
              <a:gd name="connsiteX209" fmla="*/ 2203460 w 12192000"/>
              <a:gd name="connsiteY209" fmla="*/ 4886696 h 5096785"/>
              <a:gd name="connsiteX210" fmla="*/ 2091528 w 12192000"/>
              <a:gd name="connsiteY210" fmla="*/ 4859155 h 5096785"/>
              <a:gd name="connsiteX211" fmla="*/ 2022901 w 12192000"/>
              <a:gd name="connsiteY211" fmla="*/ 4846594 h 5096785"/>
              <a:gd name="connsiteX212" fmla="*/ 1994227 w 12192000"/>
              <a:gd name="connsiteY212" fmla="*/ 4847973 h 5096785"/>
              <a:gd name="connsiteX213" fmla="*/ 1955936 w 12192000"/>
              <a:gd name="connsiteY213" fmla="*/ 4845765 h 5096785"/>
              <a:gd name="connsiteX214" fmla="*/ 1741924 w 12192000"/>
              <a:gd name="connsiteY214" fmla="*/ 4808054 h 5096785"/>
              <a:gd name="connsiteX215" fmla="*/ 1734410 w 12192000"/>
              <a:gd name="connsiteY215" fmla="*/ 4811675 h 5096785"/>
              <a:gd name="connsiteX216" fmla="*/ 1691423 w 12192000"/>
              <a:gd name="connsiteY216" fmla="*/ 4802777 h 5096785"/>
              <a:gd name="connsiteX217" fmla="*/ 1554504 w 12192000"/>
              <a:gd name="connsiteY217" fmla="*/ 4739985 h 5096785"/>
              <a:gd name="connsiteX218" fmla="*/ 1470119 w 12192000"/>
              <a:gd name="connsiteY218" fmla="*/ 4723470 h 5096785"/>
              <a:gd name="connsiteX219" fmla="*/ 1437967 w 12192000"/>
              <a:gd name="connsiteY219" fmla="*/ 4722710 h 5096785"/>
              <a:gd name="connsiteX220" fmla="*/ 1384234 w 12192000"/>
              <a:gd name="connsiteY220" fmla="*/ 4721117 h 5096785"/>
              <a:gd name="connsiteX221" fmla="*/ 1338647 w 12192000"/>
              <a:gd name="connsiteY221" fmla="*/ 4732483 h 5096785"/>
              <a:gd name="connsiteX222" fmla="*/ 1295869 w 12192000"/>
              <a:gd name="connsiteY222" fmla="*/ 4726175 h 5096785"/>
              <a:gd name="connsiteX223" fmla="*/ 1292949 w 12192000"/>
              <a:gd name="connsiteY223" fmla="*/ 4708469 h 5096785"/>
              <a:gd name="connsiteX224" fmla="*/ 1244908 w 12192000"/>
              <a:gd name="connsiteY224" fmla="*/ 4706993 h 5096785"/>
              <a:gd name="connsiteX225" fmla="*/ 1171266 w 12192000"/>
              <a:gd name="connsiteY225" fmla="*/ 4706535 h 5096785"/>
              <a:gd name="connsiteX226" fmla="*/ 1160868 w 12192000"/>
              <a:gd name="connsiteY226" fmla="*/ 4701936 h 5096785"/>
              <a:gd name="connsiteX227" fmla="*/ 1147599 w 12192000"/>
              <a:gd name="connsiteY227" fmla="*/ 4714833 h 5096785"/>
              <a:gd name="connsiteX228" fmla="*/ 1119603 w 12192000"/>
              <a:gd name="connsiteY228" fmla="*/ 4721303 h 5096785"/>
              <a:gd name="connsiteX229" fmla="*/ 997851 w 12192000"/>
              <a:gd name="connsiteY229" fmla="*/ 4722336 h 5096785"/>
              <a:gd name="connsiteX230" fmla="*/ 976455 w 12192000"/>
              <a:gd name="connsiteY230" fmla="*/ 4726407 h 5096785"/>
              <a:gd name="connsiteX231" fmla="*/ 949939 w 12192000"/>
              <a:gd name="connsiteY231" fmla="*/ 4719699 h 5096785"/>
              <a:gd name="connsiteX232" fmla="*/ 894148 w 12192000"/>
              <a:gd name="connsiteY232" fmla="*/ 4710406 h 5096785"/>
              <a:gd name="connsiteX233" fmla="*/ 857990 w 12192000"/>
              <a:gd name="connsiteY233" fmla="*/ 4696844 h 5096785"/>
              <a:gd name="connsiteX234" fmla="*/ 848649 w 12192000"/>
              <a:gd name="connsiteY234" fmla="*/ 4704021 h 5096785"/>
              <a:gd name="connsiteX235" fmla="*/ 826436 w 12192000"/>
              <a:gd name="connsiteY235" fmla="*/ 4707421 h 5096785"/>
              <a:gd name="connsiteX236" fmla="*/ 733052 w 12192000"/>
              <a:gd name="connsiteY236" fmla="*/ 4701884 h 5096785"/>
              <a:gd name="connsiteX237" fmla="*/ 716185 w 12192000"/>
              <a:gd name="connsiteY237" fmla="*/ 4703827 h 5096785"/>
              <a:gd name="connsiteX238" fmla="*/ 696663 w 12192000"/>
              <a:gd name="connsiteY238" fmla="*/ 4697420 h 5096785"/>
              <a:gd name="connsiteX239" fmla="*/ 582722 w 12192000"/>
              <a:gd name="connsiteY239" fmla="*/ 4658637 h 5096785"/>
              <a:gd name="connsiteX240" fmla="*/ 581118 w 12192000"/>
              <a:gd name="connsiteY240" fmla="*/ 4654120 h 5096785"/>
              <a:gd name="connsiteX241" fmla="*/ 546453 w 12192000"/>
              <a:gd name="connsiteY241" fmla="*/ 4652542 h 5096785"/>
              <a:gd name="connsiteX242" fmla="*/ 536773 w 12192000"/>
              <a:gd name="connsiteY242" fmla="*/ 4644609 h 5096785"/>
              <a:gd name="connsiteX243" fmla="*/ 518899 w 12192000"/>
              <a:gd name="connsiteY243" fmla="*/ 4642839 h 5096785"/>
              <a:gd name="connsiteX244" fmla="*/ 388896 w 12192000"/>
              <a:gd name="connsiteY244" fmla="*/ 4619173 h 5096785"/>
              <a:gd name="connsiteX245" fmla="*/ 366479 w 12192000"/>
              <a:gd name="connsiteY245" fmla="*/ 4618896 h 5096785"/>
              <a:gd name="connsiteX246" fmla="*/ 342781 w 12192000"/>
              <a:gd name="connsiteY246" fmla="*/ 4601239 h 5096785"/>
              <a:gd name="connsiteX247" fmla="*/ 255925 w 12192000"/>
              <a:gd name="connsiteY247" fmla="*/ 4598685 h 5096785"/>
              <a:gd name="connsiteX248" fmla="*/ 226919 w 12192000"/>
              <a:gd name="connsiteY248" fmla="*/ 4598460 h 5096785"/>
              <a:gd name="connsiteX249" fmla="*/ 213925 w 12192000"/>
              <a:gd name="connsiteY249" fmla="*/ 4597783 h 5096785"/>
              <a:gd name="connsiteX250" fmla="*/ 215196 w 12192000"/>
              <a:gd name="connsiteY250" fmla="*/ 4588576 h 5096785"/>
              <a:gd name="connsiteX251" fmla="*/ 180214 w 12192000"/>
              <a:gd name="connsiteY251" fmla="*/ 4583701 h 5096785"/>
              <a:gd name="connsiteX252" fmla="*/ 83203 w 12192000"/>
              <a:gd name="connsiteY252" fmla="*/ 4531664 h 5096785"/>
              <a:gd name="connsiteX253" fmla="*/ 4106 w 12192000"/>
              <a:gd name="connsiteY253" fmla="*/ 4517202 h 5096785"/>
              <a:gd name="connsiteX254" fmla="*/ 0 w 12192000"/>
              <a:gd name="connsiteY254" fmla="*/ 4516084 h 5096785"/>
              <a:gd name="connsiteX255" fmla="*/ 0 w 12192000"/>
              <a:gd name="connsiteY25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03609 w 12192000"/>
              <a:gd name="connsiteY198" fmla="*/ 4998457 h 5096785"/>
              <a:gd name="connsiteX199" fmla="*/ 2758830 w 12192000"/>
              <a:gd name="connsiteY199" fmla="*/ 4974760 h 5096785"/>
              <a:gd name="connsiteX200" fmla="*/ 2532669 w 12192000"/>
              <a:gd name="connsiteY200" fmla="*/ 4940573 h 5096785"/>
              <a:gd name="connsiteX201" fmla="*/ 2389931 w 12192000"/>
              <a:gd name="connsiteY201" fmla="*/ 4905785 h 5096785"/>
              <a:gd name="connsiteX202" fmla="*/ 2335186 w 12192000"/>
              <a:gd name="connsiteY202" fmla="*/ 4902957 h 5096785"/>
              <a:gd name="connsiteX203" fmla="*/ 2295307 w 12192000"/>
              <a:gd name="connsiteY203" fmla="*/ 4879800 h 5096785"/>
              <a:gd name="connsiteX204" fmla="*/ 2273393 w 12192000"/>
              <a:gd name="connsiteY204" fmla="*/ 4883565 h 5096785"/>
              <a:gd name="connsiteX205" fmla="*/ 2269523 w 12192000"/>
              <a:gd name="connsiteY205" fmla="*/ 4884442 h 5096785"/>
              <a:gd name="connsiteX206" fmla="*/ 2256015 w 12192000"/>
              <a:gd name="connsiteY206" fmla="*/ 4883014 h 5096785"/>
              <a:gd name="connsiteX207" fmla="*/ 2249731 w 12192000"/>
              <a:gd name="connsiteY207" fmla="*/ 4888778 h 5096785"/>
              <a:gd name="connsiteX208" fmla="*/ 2227629 w 12192000"/>
              <a:gd name="connsiteY208" fmla="*/ 4891047 h 5096785"/>
              <a:gd name="connsiteX209" fmla="*/ 2203460 w 12192000"/>
              <a:gd name="connsiteY209" fmla="*/ 4886696 h 5096785"/>
              <a:gd name="connsiteX210" fmla="*/ 2091528 w 12192000"/>
              <a:gd name="connsiteY210" fmla="*/ 4859155 h 5096785"/>
              <a:gd name="connsiteX211" fmla="*/ 2022901 w 12192000"/>
              <a:gd name="connsiteY211" fmla="*/ 4846594 h 5096785"/>
              <a:gd name="connsiteX212" fmla="*/ 1994227 w 12192000"/>
              <a:gd name="connsiteY212" fmla="*/ 4847973 h 5096785"/>
              <a:gd name="connsiteX213" fmla="*/ 1955936 w 12192000"/>
              <a:gd name="connsiteY213" fmla="*/ 4845765 h 5096785"/>
              <a:gd name="connsiteX214" fmla="*/ 1741924 w 12192000"/>
              <a:gd name="connsiteY214" fmla="*/ 4808054 h 5096785"/>
              <a:gd name="connsiteX215" fmla="*/ 1734410 w 12192000"/>
              <a:gd name="connsiteY215" fmla="*/ 4811675 h 5096785"/>
              <a:gd name="connsiteX216" fmla="*/ 1691423 w 12192000"/>
              <a:gd name="connsiteY216" fmla="*/ 4802777 h 5096785"/>
              <a:gd name="connsiteX217" fmla="*/ 1554504 w 12192000"/>
              <a:gd name="connsiteY217" fmla="*/ 4739985 h 5096785"/>
              <a:gd name="connsiteX218" fmla="*/ 1470119 w 12192000"/>
              <a:gd name="connsiteY218" fmla="*/ 4723470 h 5096785"/>
              <a:gd name="connsiteX219" fmla="*/ 1437967 w 12192000"/>
              <a:gd name="connsiteY219" fmla="*/ 4722710 h 5096785"/>
              <a:gd name="connsiteX220" fmla="*/ 1384234 w 12192000"/>
              <a:gd name="connsiteY220" fmla="*/ 4721117 h 5096785"/>
              <a:gd name="connsiteX221" fmla="*/ 1338647 w 12192000"/>
              <a:gd name="connsiteY221" fmla="*/ 4732483 h 5096785"/>
              <a:gd name="connsiteX222" fmla="*/ 1295869 w 12192000"/>
              <a:gd name="connsiteY222" fmla="*/ 4726175 h 5096785"/>
              <a:gd name="connsiteX223" fmla="*/ 1292949 w 12192000"/>
              <a:gd name="connsiteY223" fmla="*/ 4708469 h 5096785"/>
              <a:gd name="connsiteX224" fmla="*/ 1244908 w 12192000"/>
              <a:gd name="connsiteY224" fmla="*/ 4706993 h 5096785"/>
              <a:gd name="connsiteX225" fmla="*/ 1171266 w 12192000"/>
              <a:gd name="connsiteY225" fmla="*/ 4706535 h 5096785"/>
              <a:gd name="connsiteX226" fmla="*/ 1160868 w 12192000"/>
              <a:gd name="connsiteY226" fmla="*/ 4701936 h 5096785"/>
              <a:gd name="connsiteX227" fmla="*/ 1147599 w 12192000"/>
              <a:gd name="connsiteY227" fmla="*/ 4714833 h 5096785"/>
              <a:gd name="connsiteX228" fmla="*/ 1119603 w 12192000"/>
              <a:gd name="connsiteY228" fmla="*/ 4721303 h 5096785"/>
              <a:gd name="connsiteX229" fmla="*/ 997851 w 12192000"/>
              <a:gd name="connsiteY229" fmla="*/ 4722336 h 5096785"/>
              <a:gd name="connsiteX230" fmla="*/ 976455 w 12192000"/>
              <a:gd name="connsiteY230" fmla="*/ 4726407 h 5096785"/>
              <a:gd name="connsiteX231" fmla="*/ 949939 w 12192000"/>
              <a:gd name="connsiteY231" fmla="*/ 4719699 h 5096785"/>
              <a:gd name="connsiteX232" fmla="*/ 894148 w 12192000"/>
              <a:gd name="connsiteY232" fmla="*/ 4710406 h 5096785"/>
              <a:gd name="connsiteX233" fmla="*/ 857990 w 12192000"/>
              <a:gd name="connsiteY233" fmla="*/ 4696844 h 5096785"/>
              <a:gd name="connsiteX234" fmla="*/ 848649 w 12192000"/>
              <a:gd name="connsiteY234" fmla="*/ 4704021 h 5096785"/>
              <a:gd name="connsiteX235" fmla="*/ 826436 w 12192000"/>
              <a:gd name="connsiteY235" fmla="*/ 4707421 h 5096785"/>
              <a:gd name="connsiteX236" fmla="*/ 733052 w 12192000"/>
              <a:gd name="connsiteY236" fmla="*/ 4701884 h 5096785"/>
              <a:gd name="connsiteX237" fmla="*/ 716185 w 12192000"/>
              <a:gd name="connsiteY237" fmla="*/ 4703827 h 5096785"/>
              <a:gd name="connsiteX238" fmla="*/ 696663 w 12192000"/>
              <a:gd name="connsiteY238" fmla="*/ 4697420 h 5096785"/>
              <a:gd name="connsiteX239" fmla="*/ 582722 w 12192000"/>
              <a:gd name="connsiteY239" fmla="*/ 4658637 h 5096785"/>
              <a:gd name="connsiteX240" fmla="*/ 581118 w 12192000"/>
              <a:gd name="connsiteY240" fmla="*/ 4654120 h 5096785"/>
              <a:gd name="connsiteX241" fmla="*/ 546453 w 12192000"/>
              <a:gd name="connsiteY241" fmla="*/ 4652542 h 5096785"/>
              <a:gd name="connsiteX242" fmla="*/ 536773 w 12192000"/>
              <a:gd name="connsiteY242" fmla="*/ 4644609 h 5096785"/>
              <a:gd name="connsiteX243" fmla="*/ 518899 w 12192000"/>
              <a:gd name="connsiteY243" fmla="*/ 4642839 h 5096785"/>
              <a:gd name="connsiteX244" fmla="*/ 388896 w 12192000"/>
              <a:gd name="connsiteY244" fmla="*/ 4619173 h 5096785"/>
              <a:gd name="connsiteX245" fmla="*/ 366479 w 12192000"/>
              <a:gd name="connsiteY245" fmla="*/ 4618896 h 5096785"/>
              <a:gd name="connsiteX246" fmla="*/ 342781 w 12192000"/>
              <a:gd name="connsiteY246" fmla="*/ 4601239 h 5096785"/>
              <a:gd name="connsiteX247" fmla="*/ 255925 w 12192000"/>
              <a:gd name="connsiteY247" fmla="*/ 4598685 h 5096785"/>
              <a:gd name="connsiteX248" fmla="*/ 226919 w 12192000"/>
              <a:gd name="connsiteY248" fmla="*/ 4598460 h 5096785"/>
              <a:gd name="connsiteX249" fmla="*/ 213925 w 12192000"/>
              <a:gd name="connsiteY249" fmla="*/ 4597783 h 5096785"/>
              <a:gd name="connsiteX250" fmla="*/ 215196 w 12192000"/>
              <a:gd name="connsiteY250" fmla="*/ 4588576 h 5096785"/>
              <a:gd name="connsiteX251" fmla="*/ 180214 w 12192000"/>
              <a:gd name="connsiteY251" fmla="*/ 4583701 h 5096785"/>
              <a:gd name="connsiteX252" fmla="*/ 83203 w 12192000"/>
              <a:gd name="connsiteY252" fmla="*/ 4531664 h 5096785"/>
              <a:gd name="connsiteX253" fmla="*/ 4106 w 12192000"/>
              <a:gd name="connsiteY253" fmla="*/ 4517202 h 5096785"/>
              <a:gd name="connsiteX254" fmla="*/ 0 w 12192000"/>
              <a:gd name="connsiteY254" fmla="*/ 4516084 h 5096785"/>
              <a:gd name="connsiteX255" fmla="*/ 0 w 12192000"/>
              <a:gd name="connsiteY25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386800 w 12192000"/>
              <a:gd name="connsiteY91" fmla="*/ 4715431 h 5096785"/>
              <a:gd name="connsiteX92" fmla="*/ 6382703 w 12192000"/>
              <a:gd name="connsiteY92" fmla="*/ 4717930 h 5096785"/>
              <a:gd name="connsiteX93" fmla="*/ 6356495 w 12192000"/>
              <a:gd name="connsiteY93" fmla="*/ 4717843 h 5096785"/>
              <a:gd name="connsiteX94" fmla="*/ 6343628 w 12192000"/>
              <a:gd name="connsiteY94" fmla="*/ 4719161 h 5096785"/>
              <a:gd name="connsiteX95" fmla="*/ 6338605 w 12192000"/>
              <a:gd name="connsiteY95" fmla="*/ 4716723 h 5096785"/>
              <a:gd name="connsiteX96" fmla="*/ 6320318 w 12192000"/>
              <a:gd name="connsiteY96" fmla="*/ 4720095 h 5096785"/>
              <a:gd name="connsiteX97" fmla="*/ 6318742 w 12192000"/>
              <a:gd name="connsiteY97" fmla="*/ 4721541 h 5096785"/>
              <a:gd name="connsiteX98" fmla="*/ 6301708 w 12192000"/>
              <a:gd name="connsiteY98" fmla="*/ 4720380 h 5096785"/>
              <a:gd name="connsiteX99" fmla="*/ 6285082 w 12192000"/>
              <a:gd name="connsiteY99" fmla="*/ 4714639 h 5096785"/>
              <a:gd name="connsiteX100" fmla="*/ 6136936 w 12192000"/>
              <a:gd name="connsiteY100" fmla="*/ 4758246 h 5096785"/>
              <a:gd name="connsiteX101" fmla="*/ 5988578 w 12192000"/>
              <a:gd name="connsiteY101" fmla="*/ 4754427 h 5096785"/>
              <a:gd name="connsiteX102" fmla="*/ 5908701 w 12192000"/>
              <a:gd name="connsiteY102" fmla="*/ 4779160 h 5096785"/>
              <a:gd name="connsiteX103" fmla="*/ 5892219 w 12192000"/>
              <a:gd name="connsiteY103" fmla="*/ 4807892 h 5096785"/>
              <a:gd name="connsiteX104" fmla="*/ 5683612 w 12192000"/>
              <a:gd name="connsiteY104" fmla="*/ 4848770 h 5096785"/>
              <a:gd name="connsiteX105" fmla="*/ 5635111 w 12192000"/>
              <a:gd name="connsiteY105" fmla="*/ 4868888 h 5096785"/>
              <a:gd name="connsiteX106" fmla="*/ 5582652 w 12192000"/>
              <a:gd name="connsiteY106" fmla="*/ 4866836 h 5096785"/>
              <a:gd name="connsiteX107" fmla="*/ 5567213 w 12192000"/>
              <a:gd name="connsiteY107" fmla="*/ 4878769 h 5096785"/>
              <a:gd name="connsiteX108" fmla="*/ 5564659 w 12192000"/>
              <a:gd name="connsiteY108" fmla="*/ 4881042 h 5096785"/>
              <a:gd name="connsiteX109" fmla="*/ 5552102 w 12192000"/>
              <a:gd name="connsiteY109" fmla="*/ 4885426 h 5096785"/>
              <a:gd name="connsiteX110" fmla="*/ 5551475 w 12192000"/>
              <a:gd name="connsiteY110" fmla="*/ 4892560 h 5096785"/>
              <a:gd name="connsiteX111" fmla="*/ 5534664 w 12192000"/>
              <a:gd name="connsiteY111" fmla="*/ 4903385 h 5096785"/>
              <a:gd name="connsiteX112" fmla="*/ 5510737 w 12192000"/>
              <a:gd name="connsiteY112" fmla="*/ 4909807 h 5096785"/>
              <a:gd name="connsiteX113" fmla="*/ 5393901 w 12192000"/>
              <a:gd name="connsiteY113" fmla="*/ 4933709 h 5096785"/>
              <a:gd name="connsiteX114" fmla="*/ 5325782 w 12192000"/>
              <a:gd name="connsiteY114" fmla="*/ 4951789 h 5096785"/>
              <a:gd name="connsiteX115" fmla="*/ 5302703 w 12192000"/>
              <a:gd name="connsiteY115" fmla="*/ 4964590 h 5096785"/>
              <a:gd name="connsiteX116" fmla="*/ 5268591 w 12192000"/>
              <a:gd name="connsiteY116" fmla="*/ 4978479 h 5096785"/>
              <a:gd name="connsiteX117" fmla="*/ 5210559 w 12192000"/>
              <a:gd name="connsiteY117" fmla="*/ 5007585 h 5096785"/>
              <a:gd name="connsiteX118" fmla="*/ 5177597 w 12192000"/>
              <a:gd name="connsiteY118" fmla="*/ 5015926 h 5096785"/>
              <a:gd name="connsiteX119" fmla="*/ 5160569 w 12192000"/>
              <a:gd name="connsiteY119" fmla="*/ 5025681 h 5096785"/>
              <a:gd name="connsiteX120" fmla="*/ 5152748 w 12192000"/>
              <a:gd name="connsiteY120" fmla="*/ 5026569 h 5096785"/>
              <a:gd name="connsiteX121" fmla="*/ 5127678 w 12192000"/>
              <a:gd name="connsiteY121" fmla="*/ 5032947 h 5096785"/>
              <a:gd name="connsiteX122" fmla="*/ 5113147 w 12192000"/>
              <a:gd name="connsiteY122" fmla="*/ 5035818 h 5096785"/>
              <a:gd name="connsiteX123" fmla="*/ 5107301 w 12192000"/>
              <a:gd name="connsiteY123" fmla="*/ 5036672 h 5096785"/>
              <a:gd name="connsiteX124" fmla="*/ 5093215 w 12192000"/>
              <a:gd name="connsiteY124" fmla="*/ 5032880 h 5096785"/>
              <a:gd name="connsiteX125" fmla="*/ 5077058 w 12192000"/>
              <a:gd name="connsiteY125" fmla="*/ 5038681 h 5096785"/>
              <a:gd name="connsiteX126" fmla="*/ 5057349 w 12192000"/>
              <a:gd name="connsiteY126" fmla="*/ 5036015 h 5096785"/>
              <a:gd name="connsiteX127" fmla="*/ 5053945 w 12192000"/>
              <a:gd name="connsiteY127" fmla="*/ 5041952 h 5096785"/>
              <a:gd name="connsiteX128" fmla="*/ 5040021 w 12192000"/>
              <a:gd name="connsiteY128" fmla="*/ 5050052 h 5096785"/>
              <a:gd name="connsiteX129" fmla="*/ 5025913 w 12192000"/>
              <a:gd name="connsiteY129" fmla="*/ 5046535 h 5096785"/>
              <a:gd name="connsiteX130" fmla="*/ 4998218 w 12192000"/>
              <a:gd name="connsiteY130" fmla="*/ 5048065 h 5096785"/>
              <a:gd name="connsiteX131" fmla="*/ 4991008 w 12192000"/>
              <a:gd name="connsiteY131" fmla="*/ 5050439 h 5096785"/>
              <a:gd name="connsiteX132" fmla="*/ 4963503 w 12192000"/>
              <a:gd name="connsiteY132" fmla="*/ 5047575 h 5096785"/>
              <a:gd name="connsiteX133" fmla="*/ 4921053 w 12192000"/>
              <a:gd name="connsiteY133" fmla="*/ 5048925 h 5096785"/>
              <a:gd name="connsiteX134" fmla="*/ 4873420 w 12192000"/>
              <a:gd name="connsiteY134" fmla="*/ 5054929 h 5096785"/>
              <a:gd name="connsiteX135" fmla="*/ 4858825 w 12192000"/>
              <a:gd name="connsiteY135" fmla="*/ 5051329 h 5096785"/>
              <a:gd name="connsiteX136" fmla="*/ 4769340 w 12192000"/>
              <a:gd name="connsiteY136" fmla="*/ 5053090 h 5096785"/>
              <a:gd name="connsiteX137" fmla="*/ 4744152 w 12192000"/>
              <a:gd name="connsiteY137" fmla="*/ 5053391 h 5096785"/>
              <a:gd name="connsiteX138" fmla="*/ 4723556 w 12192000"/>
              <a:gd name="connsiteY138" fmla="*/ 5059633 h 5096785"/>
              <a:gd name="connsiteX139" fmla="*/ 4719699 w 12192000"/>
              <a:gd name="connsiteY139" fmla="*/ 5066298 h 5096785"/>
              <a:gd name="connsiteX140" fmla="*/ 4706016 w 12192000"/>
              <a:gd name="connsiteY140" fmla="*/ 5067422 h 5096785"/>
              <a:gd name="connsiteX141" fmla="*/ 4702593 w 12192000"/>
              <a:gd name="connsiteY141" fmla="*/ 5068973 h 5096785"/>
              <a:gd name="connsiteX142" fmla="*/ 4682766 w 12192000"/>
              <a:gd name="connsiteY142" fmla="*/ 5076609 h 5096785"/>
              <a:gd name="connsiteX143" fmla="*/ 4634960 w 12192000"/>
              <a:gd name="connsiteY143" fmla="*/ 5061852 h 5096785"/>
              <a:gd name="connsiteX144" fmla="*/ 4580645 w 12192000"/>
              <a:gd name="connsiteY144" fmla="*/ 5069246 h 5096785"/>
              <a:gd name="connsiteX145" fmla="*/ 4368005 w 12192000"/>
              <a:gd name="connsiteY145" fmla="*/ 5057426 h 5096785"/>
              <a:gd name="connsiteX146" fmla="*/ 4339489 w 12192000"/>
              <a:gd name="connsiteY146" fmla="*/ 5080858 h 5096785"/>
              <a:gd name="connsiteX147" fmla="*/ 4253895 w 12192000"/>
              <a:gd name="connsiteY147" fmla="*/ 5085008 h 5096785"/>
              <a:gd name="connsiteX148" fmla="*/ 4117780 w 12192000"/>
              <a:gd name="connsiteY148" fmla="*/ 5045175 h 5096785"/>
              <a:gd name="connsiteX149" fmla="*/ 3960074 w 12192000"/>
              <a:gd name="connsiteY149" fmla="*/ 5050708 h 5096785"/>
              <a:gd name="connsiteX150" fmla="*/ 3947260 w 12192000"/>
              <a:gd name="connsiteY150" fmla="*/ 5041167 h 5096785"/>
              <a:gd name="connsiteX151" fmla="*/ 3931969 w 12192000"/>
              <a:gd name="connsiteY151" fmla="*/ 5035902 h 5096785"/>
              <a:gd name="connsiteX152" fmla="*/ 3929836 w 12192000"/>
              <a:gd name="connsiteY152" fmla="*/ 5036901 h 5096785"/>
              <a:gd name="connsiteX153" fmla="*/ 3911296 w 12192000"/>
              <a:gd name="connsiteY153" fmla="*/ 5035663 h 5096785"/>
              <a:gd name="connsiteX154" fmla="*/ 3907746 w 12192000"/>
              <a:gd name="connsiteY154" fmla="*/ 5032107 h 5096785"/>
              <a:gd name="connsiteX155" fmla="*/ 3895182 w 12192000"/>
              <a:gd name="connsiteY155" fmla="*/ 5030229 h 5096785"/>
              <a:gd name="connsiteX156" fmla="*/ 3870866 w 12192000"/>
              <a:gd name="connsiteY156" fmla="*/ 5023753 h 5096785"/>
              <a:gd name="connsiteX157" fmla="*/ 3865913 w 12192000"/>
              <a:gd name="connsiteY157" fmla="*/ 5025143 h 5096785"/>
              <a:gd name="connsiteX158" fmla="*/ 3828606 w 12192000"/>
              <a:gd name="connsiteY158" fmla="*/ 5019426 h 5096785"/>
              <a:gd name="connsiteX159" fmla="*/ 3827901 w 12192000"/>
              <a:gd name="connsiteY159" fmla="*/ 5020583 h 5096785"/>
              <a:gd name="connsiteX160" fmla="*/ 3816543 w 12192000"/>
              <a:gd name="connsiteY160" fmla="*/ 5024366 h 5096785"/>
              <a:gd name="connsiteX161" fmla="*/ 3795278 w 12192000"/>
              <a:gd name="connsiteY161" fmla="*/ 5028779 h 5096785"/>
              <a:gd name="connsiteX162" fmla="*/ 3743858 w 12192000"/>
              <a:gd name="connsiteY162" fmla="*/ 5054237 h 5096785"/>
              <a:gd name="connsiteX163" fmla="*/ 3704945 w 12192000"/>
              <a:gd name="connsiteY163" fmla="*/ 5048413 h 5096785"/>
              <a:gd name="connsiteX164" fmla="*/ 3696992 w 12192000"/>
              <a:gd name="connsiteY164" fmla="*/ 5047914 h 5096785"/>
              <a:gd name="connsiteX165" fmla="*/ 3696780 w 12192000"/>
              <a:gd name="connsiteY165" fmla="*/ 5048181 h 5096785"/>
              <a:gd name="connsiteX166" fmla="*/ 3688290 w 12192000"/>
              <a:gd name="connsiteY166" fmla="*/ 5048204 h 5096785"/>
              <a:gd name="connsiteX167" fmla="*/ 3682486 w 12192000"/>
              <a:gd name="connsiteY167" fmla="*/ 5047000 h 5096785"/>
              <a:gd name="connsiteX168" fmla="*/ 3667056 w 12192000"/>
              <a:gd name="connsiteY168" fmla="*/ 5046030 h 5096785"/>
              <a:gd name="connsiteX169" fmla="*/ 3661403 w 12192000"/>
              <a:gd name="connsiteY169" fmla="*/ 5047537 h 5096785"/>
              <a:gd name="connsiteX170" fmla="*/ 3658673 w 12192000"/>
              <a:gd name="connsiteY170" fmla="*/ 5050790 h 5096785"/>
              <a:gd name="connsiteX171" fmla="*/ 3657333 w 12192000"/>
              <a:gd name="connsiteY171" fmla="*/ 5050325 h 5096785"/>
              <a:gd name="connsiteX172" fmla="*/ 3626778 w 12192000"/>
              <a:gd name="connsiteY172" fmla="*/ 5057882 h 5096785"/>
              <a:gd name="connsiteX173" fmla="*/ 3560067 w 12192000"/>
              <a:gd name="connsiteY173" fmla="*/ 5064266 h 5096785"/>
              <a:gd name="connsiteX174" fmla="*/ 3522641 w 12192000"/>
              <a:gd name="connsiteY174" fmla="*/ 5063654 h 5096785"/>
              <a:gd name="connsiteX175" fmla="*/ 3419275 w 12192000"/>
              <a:gd name="connsiteY175" fmla="*/ 5066646 h 5096785"/>
              <a:gd name="connsiteX176" fmla="*/ 3314869 w 12192000"/>
              <a:gd name="connsiteY176" fmla="*/ 5073197 h 5096785"/>
              <a:gd name="connsiteX177" fmla="*/ 3259088 w 12192000"/>
              <a:gd name="connsiteY177" fmla="*/ 5096363 h 5096785"/>
              <a:gd name="connsiteX178" fmla="*/ 3253104 w 12192000"/>
              <a:gd name="connsiteY178" fmla="*/ 5096785 h 5096785"/>
              <a:gd name="connsiteX179" fmla="*/ 3238751 w 12192000"/>
              <a:gd name="connsiteY179" fmla="*/ 5092996 h 5096785"/>
              <a:gd name="connsiteX180" fmla="*/ 3233681 w 12192000"/>
              <a:gd name="connsiteY180" fmla="*/ 5090758 h 5096785"/>
              <a:gd name="connsiteX181" fmla="*/ 3225562 w 12192000"/>
              <a:gd name="connsiteY181" fmla="*/ 5089215 h 5096785"/>
              <a:gd name="connsiteX182" fmla="*/ 3225260 w 12192000"/>
              <a:gd name="connsiteY182" fmla="*/ 5089437 h 5096785"/>
              <a:gd name="connsiteX183" fmla="*/ 3217859 w 12192000"/>
              <a:gd name="connsiteY183" fmla="*/ 5087484 h 5096785"/>
              <a:gd name="connsiteX184" fmla="*/ 3182980 w 12192000"/>
              <a:gd name="connsiteY184" fmla="*/ 5074650 h 5096785"/>
              <a:gd name="connsiteX185" fmla="*/ 3123938 w 12192000"/>
              <a:gd name="connsiteY185" fmla="*/ 5089912 h 5096785"/>
              <a:gd name="connsiteX186" fmla="*/ 3101912 w 12192000"/>
              <a:gd name="connsiteY186" fmla="*/ 5090281 h 5096785"/>
              <a:gd name="connsiteX187" fmla="*/ 3089591 w 12192000"/>
              <a:gd name="connsiteY187" fmla="*/ 5091865 h 5096785"/>
              <a:gd name="connsiteX188" fmla="*/ 3088465 w 12192000"/>
              <a:gd name="connsiteY188" fmla="*/ 5092858 h 5096785"/>
              <a:gd name="connsiteX189" fmla="*/ 3055081 w 12192000"/>
              <a:gd name="connsiteY189" fmla="*/ 5080424 h 5096785"/>
              <a:gd name="connsiteX190" fmla="*/ 3049807 w 12192000"/>
              <a:gd name="connsiteY190" fmla="*/ 5080860 h 5096785"/>
              <a:gd name="connsiteX191" fmla="*/ 3029122 w 12192000"/>
              <a:gd name="connsiteY191" fmla="*/ 5070085 h 5096785"/>
              <a:gd name="connsiteX192" fmla="*/ 3017862 w 12192000"/>
              <a:gd name="connsiteY192" fmla="*/ 5065942 h 5096785"/>
              <a:gd name="connsiteX193" fmla="*/ 3015868 w 12192000"/>
              <a:gd name="connsiteY193" fmla="*/ 5061832 h 5096785"/>
              <a:gd name="connsiteX194" fmla="*/ 2998644 w 12192000"/>
              <a:gd name="connsiteY194" fmla="*/ 5057210 h 5096785"/>
              <a:gd name="connsiteX195" fmla="*/ 2996219 w 12192000"/>
              <a:gd name="connsiteY195" fmla="*/ 5057788 h 5096785"/>
              <a:gd name="connsiteX196" fmla="*/ 2983676 w 12192000"/>
              <a:gd name="connsiteY196" fmla="*/ 5049852 h 5096785"/>
              <a:gd name="connsiteX197" fmla="*/ 2903609 w 12192000"/>
              <a:gd name="connsiteY197" fmla="*/ 4998457 h 5096785"/>
              <a:gd name="connsiteX198" fmla="*/ 2758830 w 12192000"/>
              <a:gd name="connsiteY198" fmla="*/ 4974760 h 5096785"/>
              <a:gd name="connsiteX199" fmla="*/ 2532669 w 12192000"/>
              <a:gd name="connsiteY199" fmla="*/ 4940573 h 5096785"/>
              <a:gd name="connsiteX200" fmla="*/ 2389931 w 12192000"/>
              <a:gd name="connsiteY200" fmla="*/ 4905785 h 5096785"/>
              <a:gd name="connsiteX201" fmla="*/ 2335186 w 12192000"/>
              <a:gd name="connsiteY201" fmla="*/ 4902957 h 5096785"/>
              <a:gd name="connsiteX202" fmla="*/ 2295307 w 12192000"/>
              <a:gd name="connsiteY202" fmla="*/ 4879800 h 5096785"/>
              <a:gd name="connsiteX203" fmla="*/ 2273393 w 12192000"/>
              <a:gd name="connsiteY203" fmla="*/ 4883565 h 5096785"/>
              <a:gd name="connsiteX204" fmla="*/ 2269523 w 12192000"/>
              <a:gd name="connsiteY204" fmla="*/ 4884442 h 5096785"/>
              <a:gd name="connsiteX205" fmla="*/ 2256015 w 12192000"/>
              <a:gd name="connsiteY205" fmla="*/ 4883014 h 5096785"/>
              <a:gd name="connsiteX206" fmla="*/ 2249731 w 12192000"/>
              <a:gd name="connsiteY206" fmla="*/ 4888778 h 5096785"/>
              <a:gd name="connsiteX207" fmla="*/ 2227629 w 12192000"/>
              <a:gd name="connsiteY207" fmla="*/ 4891047 h 5096785"/>
              <a:gd name="connsiteX208" fmla="*/ 2203460 w 12192000"/>
              <a:gd name="connsiteY208" fmla="*/ 4886696 h 5096785"/>
              <a:gd name="connsiteX209" fmla="*/ 2091528 w 12192000"/>
              <a:gd name="connsiteY209" fmla="*/ 4859155 h 5096785"/>
              <a:gd name="connsiteX210" fmla="*/ 2022901 w 12192000"/>
              <a:gd name="connsiteY210" fmla="*/ 4846594 h 5096785"/>
              <a:gd name="connsiteX211" fmla="*/ 1994227 w 12192000"/>
              <a:gd name="connsiteY211" fmla="*/ 4847973 h 5096785"/>
              <a:gd name="connsiteX212" fmla="*/ 1955936 w 12192000"/>
              <a:gd name="connsiteY212" fmla="*/ 4845765 h 5096785"/>
              <a:gd name="connsiteX213" fmla="*/ 1741924 w 12192000"/>
              <a:gd name="connsiteY213" fmla="*/ 4808054 h 5096785"/>
              <a:gd name="connsiteX214" fmla="*/ 1734410 w 12192000"/>
              <a:gd name="connsiteY214" fmla="*/ 4811675 h 5096785"/>
              <a:gd name="connsiteX215" fmla="*/ 1691423 w 12192000"/>
              <a:gd name="connsiteY215" fmla="*/ 4802777 h 5096785"/>
              <a:gd name="connsiteX216" fmla="*/ 1554504 w 12192000"/>
              <a:gd name="connsiteY216" fmla="*/ 4739985 h 5096785"/>
              <a:gd name="connsiteX217" fmla="*/ 1470119 w 12192000"/>
              <a:gd name="connsiteY217" fmla="*/ 4723470 h 5096785"/>
              <a:gd name="connsiteX218" fmla="*/ 1437967 w 12192000"/>
              <a:gd name="connsiteY218" fmla="*/ 4722710 h 5096785"/>
              <a:gd name="connsiteX219" fmla="*/ 1384234 w 12192000"/>
              <a:gd name="connsiteY219" fmla="*/ 4721117 h 5096785"/>
              <a:gd name="connsiteX220" fmla="*/ 1338647 w 12192000"/>
              <a:gd name="connsiteY220" fmla="*/ 4732483 h 5096785"/>
              <a:gd name="connsiteX221" fmla="*/ 1295869 w 12192000"/>
              <a:gd name="connsiteY221" fmla="*/ 4726175 h 5096785"/>
              <a:gd name="connsiteX222" fmla="*/ 1292949 w 12192000"/>
              <a:gd name="connsiteY222" fmla="*/ 4708469 h 5096785"/>
              <a:gd name="connsiteX223" fmla="*/ 1244908 w 12192000"/>
              <a:gd name="connsiteY223" fmla="*/ 4706993 h 5096785"/>
              <a:gd name="connsiteX224" fmla="*/ 1171266 w 12192000"/>
              <a:gd name="connsiteY224" fmla="*/ 4706535 h 5096785"/>
              <a:gd name="connsiteX225" fmla="*/ 1160868 w 12192000"/>
              <a:gd name="connsiteY225" fmla="*/ 4701936 h 5096785"/>
              <a:gd name="connsiteX226" fmla="*/ 1147599 w 12192000"/>
              <a:gd name="connsiteY226" fmla="*/ 4714833 h 5096785"/>
              <a:gd name="connsiteX227" fmla="*/ 1119603 w 12192000"/>
              <a:gd name="connsiteY227" fmla="*/ 4721303 h 5096785"/>
              <a:gd name="connsiteX228" fmla="*/ 997851 w 12192000"/>
              <a:gd name="connsiteY228" fmla="*/ 4722336 h 5096785"/>
              <a:gd name="connsiteX229" fmla="*/ 976455 w 12192000"/>
              <a:gd name="connsiteY229" fmla="*/ 4726407 h 5096785"/>
              <a:gd name="connsiteX230" fmla="*/ 949939 w 12192000"/>
              <a:gd name="connsiteY230" fmla="*/ 4719699 h 5096785"/>
              <a:gd name="connsiteX231" fmla="*/ 894148 w 12192000"/>
              <a:gd name="connsiteY231" fmla="*/ 4710406 h 5096785"/>
              <a:gd name="connsiteX232" fmla="*/ 857990 w 12192000"/>
              <a:gd name="connsiteY232" fmla="*/ 4696844 h 5096785"/>
              <a:gd name="connsiteX233" fmla="*/ 848649 w 12192000"/>
              <a:gd name="connsiteY233" fmla="*/ 4704021 h 5096785"/>
              <a:gd name="connsiteX234" fmla="*/ 826436 w 12192000"/>
              <a:gd name="connsiteY234" fmla="*/ 4707421 h 5096785"/>
              <a:gd name="connsiteX235" fmla="*/ 733052 w 12192000"/>
              <a:gd name="connsiteY235" fmla="*/ 4701884 h 5096785"/>
              <a:gd name="connsiteX236" fmla="*/ 716185 w 12192000"/>
              <a:gd name="connsiteY236" fmla="*/ 4703827 h 5096785"/>
              <a:gd name="connsiteX237" fmla="*/ 696663 w 12192000"/>
              <a:gd name="connsiteY237" fmla="*/ 4697420 h 5096785"/>
              <a:gd name="connsiteX238" fmla="*/ 582722 w 12192000"/>
              <a:gd name="connsiteY238" fmla="*/ 4658637 h 5096785"/>
              <a:gd name="connsiteX239" fmla="*/ 581118 w 12192000"/>
              <a:gd name="connsiteY239" fmla="*/ 4654120 h 5096785"/>
              <a:gd name="connsiteX240" fmla="*/ 546453 w 12192000"/>
              <a:gd name="connsiteY240" fmla="*/ 4652542 h 5096785"/>
              <a:gd name="connsiteX241" fmla="*/ 536773 w 12192000"/>
              <a:gd name="connsiteY241" fmla="*/ 4644609 h 5096785"/>
              <a:gd name="connsiteX242" fmla="*/ 518899 w 12192000"/>
              <a:gd name="connsiteY242" fmla="*/ 4642839 h 5096785"/>
              <a:gd name="connsiteX243" fmla="*/ 388896 w 12192000"/>
              <a:gd name="connsiteY243" fmla="*/ 4619173 h 5096785"/>
              <a:gd name="connsiteX244" fmla="*/ 366479 w 12192000"/>
              <a:gd name="connsiteY244" fmla="*/ 4618896 h 5096785"/>
              <a:gd name="connsiteX245" fmla="*/ 342781 w 12192000"/>
              <a:gd name="connsiteY245" fmla="*/ 4601239 h 5096785"/>
              <a:gd name="connsiteX246" fmla="*/ 255925 w 12192000"/>
              <a:gd name="connsiteY246" fmla="*/ 4598685 h 5096785"/>
              <a:gd name="connsiteX247" fmla="*/ 226919 w 12192000"/>
              <a:gd name="connsiteY247" fmla="*/ 4598460 h 5096785"/>
              <a:gd name="connsiteX248" fmla="*/ 213925 w 12192000"/>
              <a:gd name="connsiteY248" fmla="*/ 4597783 h 5096785"/>
              <a:gd name="connsiteX249" fmla="*/ 215196 w 12192000"/>
              <a:gd name="connsiteY249" fmla="*/ 4588576 h 5096785"/>
              <a:gd name="connsiteX250" fmla="*/ 180214 w 12192000"/>
              <a:gd name="connsiteY250" fmla="*/ 4583701 h 5096785"/>
              <a:gd name="connsiteX251" fmla="*/ 83203 w 12192000"/>
              <a:gd name="connsiteY251" fmla="*/ 4531664 h 5096785"/>
              <a:gd name="connsiteX252" fmla="*/ 4106 w 12192000"/>
              <a:gd name="connsiteY252" fmla="*/ 4517202 h 5096785"/>
              <a:gd name="connsiteX253" fmla="*/ 0 w 12192000"/>
              <a:gd name="connsiteY253" fmla="*/ 4516084 h 5096785"/>
              <a:gd name="connsiteX254" fmla="*/ 0 w 12192000"/>
              <a:gd name="connsiteY254"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386800 w 12192000"/>
              <a:gd name="connsiteY90" fmla="*/ 4715431 h 5096785"/>
              <a:gd name="connsiteX91" fmla="*/ 6382703 w 12192000"/>
              <a:gd name="connsiteY91" fmla="*/ 4717930 h 5096785"/>
              <a:gd name="connsiteX92" fmla="*/ 6356495 w 12192000"/>
              <a:gd name="connsiteY92" fmla="*/ 4717843 h 5096785"/>
              <a:gd name="connsiteX93" fmla="*/ 6343628 w 12192000"/>
              <a:gd name="connsiteY93" fmla="*/ 4719161 h 5096785"/>
              <a:gd name="connsiteX94" fmla="*/ 6338605 w 12192000"/>
              <a:gd name="connsiteY94" fmla="*/ 4716723 h 5096785"/>
              <a:gd name="connsiteX95" fmla="*/ 6320318 w 12192000"/>
              <a:gd name="connsiteY95" fmla="*/ 4720095 h 5096785"/>
              <a:gd name="connsiteX96" fmla="*/ 6318742 w 12192000"/>
              <a:gd name="connsiteY96" fmla="*/ 4721541 h 5096785"/>
              <a:gd name="connsiteX97" fmla="*/ 6301708 w 12192000"/>
              <a:gd name="connsiteY97" fmla="*/ 4720380 h 5096785"/>
              <a:gd name="connsiteX98" fmla="*/ 6285082 w 12192000"/>
              <a:gd name="connsiteY98" fmla="*/ 4714639 h 5096785"/>
              <a:gd name="connsiteX99" fmla="*/ 6136936 w 12192000"/>
              <a:gd name="connsiteY99" fmla="*/ 4758246 h 5096785"/>
              <a:gd name="connsiteX100" fmla="*/ 5988578 w 12192000"/>
              <a:gd name="connsiteY100" fmla="*/ 4754427 h 5096785"/>
              <a:gd name="connsiteX101" fmla="*/ 5908701 w 12192000"/>
              <a:gd name="connsiteY101" fmla="*/ 4779160 h 5096785"/>
              <a:gd name="connsiteX102" fmla="*/ 5892219 w 12192000"/>
              <a:gd name="connsiteY102" fmla="*/ 4807892 h 5096785"/>
              <a:gd name="connsiteX103" fmla="*/ 5683612 w 12192000"/>
              <a:gd name="connsiteY103" fmla="*/ 4848770 h 5096785"/>
              <a:gd name="connsiteX104" fmla="*/ 5635111 w 12192000"/>
              <a:gd name="connsiteY104" fmla="*/ 4868888 h 5096785"/>
              <a:gd name="connsiteX105" fmla="*/ 5582652 w 12192000"/>
              <a:gd name="connsiteY105" fmla="*/ 4866836 h 5096785"/>
              <a:gd name="connsiteX106" fmla="*/ 5567213 w 12192000"/>
              <a:gd name="connsiteY106" fmla="*/ 4878769 h 5096785"/>
              <a:gd name="connsiteX107" fmla="*/ 5564659 w 12192000"/>
              <a:gd name="connsiteY107" fmla="*/ 4881042 h 5096785"/>
              <a:gd name="connsiteX108" fmla="*/ 5552102 w 12192000"/>
              <a:gd name="connsiteY108" fmla="*/ 4885426 h 5096785"/>
              <a:gd name="connsiteX109" fmla="*/ 5551475 w 12192000"/>
              <a:gd name="connsiteY109" fmla="*/ 4892560 h 5096785"/>
              <a:gd name="connsiteX110" fmla="*/ 5534664 w 12192000"/>
              <a:gd name="connsiteY110" fmla="*/ 4903385 h 5096785"/>
              <a:gd name="connsiteX111" fmla="*/ 5510737 w 12192000"/>
              <a:gd name="connsiteY111" fmla="*/ 4909807 h 5096785"/>
              <a:gd name="connsiteX112" fmla="*/ 5393901 w 12192000"/>
              <a:gd name="connsiteY112" fmla="*/ 4933709 h 5096785"/>
              <a:gd name="connsiteX113" fmla="*/ 5325782 w 12192000"/>
              <a:gd name="connsiteY113" fmla="*/ 4951789 h 5096785"/>
              <a:gd name="connsiteX114" fmla="*/ 5302703 w 12192000"/>
              <a:gd name="connsiteY114" fmla="*/ 4964590 h 5096785"/>
              <a:gd name="connsiteX115" fmla="*/ 5268591 w 12192000"/>
              <a:gd name="connsiteY115" fmla="*/ 4978479 h 5096785"/>
              <a:gd name="connsiteX116" fmla="*/ 5210559 w 12192000"/>
              <a:gd name="connsiteY116" fmla="*/ 5007585 h 5096785"/>
              <a:gd name="connsiteX117" fmla="*/ 5177597 w 12192000"/>
              <a:gd name="connsiteY117" fmla="*/ 5015926 h 5096785"/>
              <a:gd name="connsiteX118" fmla="*/ 5160569 w 12192000"/>
              <a:gd name="connsiteY118" fmla="*/ 5025681 h 5096785"/>
              <a:gd name="connsiteX119" fmla="*/ 5152748 w 12192000"/>
              <a:gd name="connsiteY119" fmla="*/ 5026569 h 5096785"/>
              <a:gd name="connsiteX120" fmla="*/ 5127678 w 12192000"/>
              <a:gd name="connsiteY120" fmla="*/ 5032947 h 5096785"/>
              <a:gd name="connsiteX121" fmla="*/ 5113147 w 12192000"/>
              <a:gd name="connsiteY121" fmla="*/ 5035818 h 5096785"/>
              <a:gd name="connsiteX122" fmla="*/ 5107301 w 12192000"/>
              <a:gd name="connsiteY122" fmla="*/ 5036672 h 5096785"/>
              <a:gd name="connsiteX123" fmla="*/ 5093215 w 12192000"/>
              <a:gd name="connsiteY123" fmla="*/ 5032880 h 5096785"/>
              <a:gd name="connsiteX124" fmla="*/ 5077058 w 12192000"/>
              <a:gd name="connsiteY124" fmla="*/ 5038681 h 5096785"/>
              <a:gd name="connsiteX125" fmla="*/ 5057349 w 12192000"/>
              <a:gd name="connsiteY125" fmla="*/ 5036015 h 5096785"/>
              <a:gd name="connsiteX126" fmla="*/ 5053945 w 12192000"/>
              <a:gd name="connsiteY126" fmla="*/ 5041952 h 5096785"/>
              <a:gd name="connsiteX127" fmla="*/ 5040021 w 12192000"/>
              <a:gd name="connsiteY127" fmla="*/ 5050052 h 5096785"/>
              <a:gd name="connsiteX128" fmla="*/ 5025913 w 12192000"/>
              <a:gd name="connsiteY128" fmla="*/ 5046535 h 5096785"/>
              <a:gd name="connsiteX129" fmla="*/ 4998218 w 12192000"/>
              <a:gd name="connsiteY129" fmla="*/ 5048065 h 5096785"/>
              <a:gd name="connsiteX130" fmla="*/ 4991008 w 12192000"/>
              <a:gd name="connsiteY130" fmla="*/ 5050439 h 5096785"/>
              <a:gd name="connsiteX131" fmla="*/ 4963503 w 12192000"/>
              <a:gd name="connsiteY131" fmla="*/ 5047575 h 5096785"/>
              <a:gd name="connsiteX132" fmla="*/ 4921053 w 12192000"/>
              <a:gd name="connsiteY132" fmla="*/ 5048925 h 5096785"/>
              <a:gd name="connsiteX133" fmla="*/ 4873420 w 12192000"/>
              <a:gd name="connsiteY133" fmla="*/ 5054929 h 5096785"/>
              <a:gd name="connsiteX134" fmla="*/ 4858825 w 12192000"/>
              <a:gd name="connsiteY134" fmla="*/ 5051329 h 5096785"/>
              <a:gd name="connsiteX135" fmla="*/ 4769340 w 12192000"/>
              <a:gd name="connsiteY135" fmla="*/ 5053090 h 5096785"/>
              <a:gd name="connsiteX136" fmla="*/ 4744152 w 12192000"/>
              <a:gd name="connsiteY136" fmla="*/ 5053391 h 5096785"/>
              <a:gd name="connsiteX137" fmla="*/ 4723556 w 12192000"/>
              <a:gd name="connsiteY137" fmla="*/ 5059633 h 5096785"/>
              <a:gd name="connsiteX138" fmla="*/ 4719699 w 12192000"/>
              <a:gd name="connsiteY138" fmla="*/ 5066298 h 5096785"/>
              <a:gd name="connsiteX139" fmla="*/ 4706016 w 12192000"/>
              <a:gd name="connsiteY139" fmla="*/ 5067422 h 5096785"/>
              <a:gd name="connsiteX140" fmla="*/ 4702593 w 12192000"/>
              <a:gd name="connsiteY140" fmla="*/ 5068973 h 5096785"/>
              <a:gd name="connsiteX141" fmla="*/ 4682766 w 12192000"/>
              <a:gd name="connsiteY141" fmla="*/ 5076609 h 5096785"/>
              <a:gd name="connsiteX142" fmla="*/ 4634960 w 12192000"/>
              <a:gd name="connsiteY142" fmla="*/ 5061852 h 5096785"/>
              <a:gd name="connsiteX143" fmla="*/ 4580645 w 12192000"/>
              <a:gd name="connsiteY143" fmla="*/ 5069246 h 5096785"/>
              <a:gd name="connsiteX144" fmla="*/ 4368005 w 12192000"/>
              <a:gd name="connsiteY144" fmla="*/ 5057426 h 5096785"/>
              <a:gd name="connsiteX145" fmla="*/ 4339489 w 12192000"/>
              <a:gd name="connsiteY145" fmla="*/ 5080858 h 5096785"/>
              <a:gd name="connsiteX146" fmla="*/ 4253895 w 12192000"/>
              <a:gd name="connsiteY146" fmla="*/ 5085008 h 5096785"/>
              <a:gd name="connsiteX147" fmla="*/ 4117780 w 12192000"/>
              <a:gd name="connsiteY147" fmla="*/ 5045175 h 5096785"/>
              <a:gd name="connsiteX148" fmla="*/ 3960074 w 12192000"/>
              <a:gd name="connsiteY148" fmla="*/ 5050708 h 5096785"/>
              <a:gd name="connsiteX149" fmla="*/ 3947260 w 12192000"/>
              <a:gd name="connsiteY149" fmla="*/ 5041167 h 5096785"/>
              <a:gd name="connsiteX150" fmla="*/ 3931969 w 12192000"/>
              <a:gd name="connsiteY150" fmla="*/ 5035902 h 5096785"/>
              <a:gd name="connsiteX151" fmla="*/ 3929836 w 12192000"/>
              <a:gd name="connsiteY151" fmla="*/ 5036901 h 5096785"/>
              <a:gd name="connsiteX152" fmla="*/ 3911296 w 12192000"/>
              <a:gd name="connsiteY152" fmla="*/ 5035663 h 5096785"/>
              <a:gd name="connsiteX153" fmla="*/ 3907746 w 12192000"/>
              <a:gd name="connsiteY153" fmla="*/ 5032107 h 5096785"/>
              <a:gd name="connsiteX154" fmla="*/ 3895182 w 12192000"/>
              <a:gd name="connsiteY154" fmla="*/ 5030229 h 5096785"/>
              <a:gd name="connsiteX155" fmla="*/ 3870866 w 12192000"/>
              <a:gd name="connsiteY155" fmla="*/ 5023753 h 5096785"/>
              <a:gd name="connsiteX156" fmla="*/ 3865913 w 12192000"/>
              <a:gd name="connsiteY156" fmla="*/ 5025143 h 5096785"/>
              <a:gd name="connsiteX157" fmla="*/ 3828606 w 12192000"/>
              <a:gd name="connsiteY157" fmla="*/ 5019426 h 5096785"/>
              <a:gd name="connsiteX158" fmla="*/ 3827901 w 12192000"/>
              <a:gd name="connsiteY158" fmla="*/ 5020583 h 5096785"/>
              <a:gd name="connsiteX159" fmla="*/ 3816543 w 12192000"/>
              <a:gd name="connsiteY159" fmla="*/ 5024366 h 5096785"/>
              <a:gd name="connsiteX160" fmla="*/ 3795278 w 12192000"/>
              <a:gd name="connsiteY160" fmla="*/ 5028779 h 5096785"/>
              <a:gd name="connsiteX161" fmla="*/ 3743858 w 12192000"/>
              <a:gd name="connsiteY161" fmla="*/ 5054237 h 5096785"/>
              <a:gd name="connsiteX162" fmla="*/ 3704945 w 12192000"/>
              <a:gd name="connsiteY162" fmla="*/ 5048413 h 5096785"/>
              <a:gd name="connsiteX163" fmla="*/ 3696992 w 12192000"/>
              <a:gd name="connsiteY163" fmla="*/ 5047914 h 5096785"/>
              <a:gd name="connsiteX164" fmla="*/ 3696780 w 12192000"/>
              <a:gd name="connsiteY164" fmla="*/ 5048181 h 5096785"/>
              <a:gd name="connsiteX165" fmla="*/ 3688290 w 12192000"/>
              <a:gd name="connsiteY165" fmla="*/ 5048204 h 5096785"/>
              <a:gd name="connsiteX166" fmla="*/ 3682486 w 12192000"/>
              <a:gd name="connsiteY166" fmla="*/ 5047000 h 5096785"/>
              <a:gd name="connsiteX167" fmla="*/ 3667056 w 12192000"/>
              <a:gd name="connsiteY167" fmla="*/ 5046030 h 5096785"/>
              <a:gd name="connsiteX168" fmla="*/ 3661403 w 12192000"/>
              <a:gd name="connsiteY168" fmla="*/ 5047537 h 5096785"/>
              <a:gd name="connsiteX169" fmla="*/ 3658673 w 12192000"/>
              <a:gd name="connsiteY169" fmla="*/ 5050790 h 5096785"/>
              <a:gd name="connsiteX170" fmla="*/ 3657333 w 12192000"/>
              <a:gd name="connsiteY170" fmla="*/ 5050325 h 5096785"/>
              <a:gd name="connsiteX171" fmla="*/ 3626778 w 12192000"/>
              <a:gd name="connsiteY171" fmla="*/ 5057882 h 5096785"/>
              <a:gd name="connsiteX172" fmla="*/ 3560067 w 12192000"/>
              <a:gd name="connsiteY172" fmla="*/ 5064266 h 5096785"/>
              <a:gd name="connsiteX173" fmla="*/ 3522641 w 12192000"/>
              <a:gd name="connsiteY173" fmla="*/ 5063654 h 5096785"/>
              <a:gd name="connsiteX174" fmla="*/ 3419275 w 12192000"/>
              <a:gd name="connsiteY174" fmla="*/ 5066646 h 5096785"/>
              <a:gd name="connsiteX175" fmla="*/ 3314869 w 12192000"/>
              <a:gd name="connsiteY175" fmla="*/ 5073197 h 5096785"/>
              <a:gd name="connsiteX176" fmla="*/ 3259088 w 12192000"/>
              <a:gd name="connsiteY176" fmla="*/ 5096363 h 5096785"/>
              <a:gd name="connsiteX177" fmla="*/ 3253104 w 12192000"/>
              <a:gd name="connsiteY177" fmla="*/ 5096785 h 5096785"/>
              <a:gd name="connsiteX178" fmla="*/ 3238751 w 12192000"/>
              <a:gd name="connsiteY178" fmla="*/ 5092996 h 5096785"/>
              <a:gd name="connsiteX179" fmla="*/ 3233681 w 12192000"/>
              <a:gd name="connsiteY179" fmla="*/ 5090758 h 5096785"/>
              <a:gd name="connsiteX180" fmla="*/ 3225562 w 12192000"/>
              <a:gd name="connsiteY180" fmla="*/ 5089215 h 5096785"/>
              <a:gd name="connsiteX181" fmla="*/ 3225260 w 12192000"/>
              <a:gd name="connsiteY181" fmla="*/ 5089437 h 5096785"/>
              <a:gd name="connsiteX182" fmla="*/ 3217859 w 12192000"/>
              <a:gd name="connsiteY182" fmla="*/ 5087484 h 5096785"/>
              <a:gd name="connsiteX183" fmla="*/ 3182980 w 12192000"/>
              <a:gd name="connsiteY183" fmla="*/ 5074650 h 5096785"/>
              <a:gd name="connsiteX184" fmla="*/ 3123938 w 12192000"/>
              <a:gd name="connsiteY184" fmla="*/ 5089912 h 5096785"/>
              <a:gd name="connsiteX185" fmla="*/ 3101912 w 12192000"/>
              <a:gd name="connsiteY185" fmla="*/ 5090281 h 5096785"/>
              <a:gd name="connsiteX186" fmla="*/ 3089591 w 12192000"/>
              <a:gd name="connsiteY186" fmla="*/ 5091865 h 5096785"/>
              <a:gd name="connsiteX187" fmla="*/ 3088465 w 12192000"/>
              <a:gd name="connsiteY187" fmla="*/ 5092858 h 5096785"/>
              <a:gd name="connsiteX188" fmla="*/ 3055081 w 12192000"/>
              <a:gd name="connsiteY188" fmla="*/ 5080424 h 5096785"/>
              <a:gd name="connsiteX189" fmla="*/ 3049807 w 12192000"/>
              <a:gd name="connsiteY189" fmla="*/ 5080860 h 5096785"/>
              <a:gd name="connsiteX190" fmla="*/ 3029122 w 12192000"/>
              <a:gd name="connsiteY190" fmla="*/ 5070085 h 5096785"/>
              <a:gd name="connsiteX191" fmla="*/ 3017862 w 12192000"/>
              <a:gd name="connsiteY191" fmla="*/ 5065942 h 5096785"/>
              <a:gd name="connsiteX192" fmla="*/ 3015868 w 12192000"/>
              <a:gd name="connsiteY192" fmla="*/ 5061832 h 5096785"/>
              <a:gd name="connsiteX193" fmla="*/ 2998644 w 12192000"/>
              <a:gd name="connsiteY193" fmla="*/ 5057210 h 5096785"/>
              <a:gd name="connsiteX194" fmla="*/ 2996219 w 12192000"/>
              <a:gd name="connsiteY194" fmla="*/ 5057788 h 5096785"/>
              <a:gd name="connsiteX195" fmla="*/ 2983676 w 12192000"/>
              <a:gd name="connsiteY195" fmla="*/ 5049852 h 5096785"/>
              <a:gd name="connsiteX196" fmla="*/ 2903609 w 12192000"/>
              <a:gd name="connsiteY196" fmla="*/ 4998457 h 5096785"/>
              <a:gd name="connsiteX197" fmla="*/ 2758830 w 12192000"/>
              <a:gd name="connsiteY197" fmla="*/ 4974760 h 5096785"/>
              <a:gd name="connsiteX198" fmla="*/ 2532669 w 12192000"/>
              <a:gd name="connsiteY198" fmla="*/ 4940573 h 5096785"/>
              <a:gd name="connsiteX199" fmla="*/ 2389931 w 12192000"/>
              <a:gd name="connsiteY199" fmla="*/ 4905785 h 5096785"/>
              <a:gd name="connsiteX200" fmla="*/ 2335186 w 12192000"/>
              <a:gd name="connsiteY200" fmla="*/ 4902957 h 5096785"/>
              <a:gd name="connsiteX201" fmla="*/ 2295307 w 12192000"/>
              <a:gd name="connsiteY201" fmla="*/ 4879800 h 5096785"/>
              <a:gd name="connsiteX202" fmla="*/ 2273393 w 12192000"/>
              <a:gd name="connsiteY202" fmla="*/ 4883565 h 5096785"/>
              <a:gd name="connsiteX203" fmla="*/ 2269523 w 12192000"/>
              <a:gd name="connsiteY203" fmla="*/ 4884442 h 5096785"/>
              <a:gd name="connsiteX204" fmla="*/ 2256015 w 12192000"/>
              <a:gd name="connsiteY204" fmla="*/ 4883014 h 5096785"/>
              <a:gd name="connsiteX205" fmla="*/ 2249731 w 12192000"/>
              <a:gd name="connsiteY205" fmla="*/ 4888778 h 5096785"/>
              <a:gd name="connsiteX206" fmla="*/ 2227629 w 12192000"/>
              <a:gd name="connsiteY206" fmla="*/ 4891047 h 5096785"/>
              <a:gd name="connsiteX207" fmla="*/ 2203460 w 12192000"/>
              <a:gd name="connsiteY207" fmla="*/ 4886696 h 5096785"/>
              <a:gd name="connsiteX208" fmla="*/ 2091528 w 12192000"/>
              <a:gd name="connsiteY208" fmla="*/ 4859155 h 5096785"/>
              <a:gd name="connsiteX209" fmla="*/ 2022901 w 12192000"/>
              <a:gd name="connsiteY209" fmla="*/ 4846594 h 5096785"/>
              <a:gd name="connsiteX210" fmla="*/ 1994227 w 12192000"/>
              <a:gd name="connsiteY210" fmla="*/ 4847973 h 5096785"/>
              <a:gd name="connsiteX211" fmla="*/ 1955936 w 12192000"/>
              <a:gd name="connsiteY211" fmla="*/ 4845765 h 5096785"/>
              <a:gd name="connsiteX212" fmla="*/ 1741924 w 12192000"/>
              <a:gd name="connsiteY212" fmla="*/ 4808054 h 5096785"/>
              <a:gd name="connsiteX213" fmla="*/ 1734410 w 12192000"/>
              <a:gd name="connsiteY213" fmla="*/ 4811675 h 5096785"/>
              <a:gd name="connsiteX214" fmla="*/ 1691423 w 12192000"/>
              <a:gd name="connsiteY214" fmla="*/ 4802777 h 5096785"/>
              <a:gd name="connsiteX215" fmla="*/ 1554504 w 12192000"/>
              <a:gd name="connsiteY215" fmla="*/ 4739985 h 5096785"/>
              <a:gd name="connsiteX216" fmla="*/ 1470119 w 12192000"/>
              <a:gd name="connsiteY216" fmla="*/ 4723470 h 5096785"/>
              <a:gd name="connsiteX217" fmla="*/ 1437967 w 12192000"/>
              <a:gd name="connsiteY217" fmla="*/ 4722710 h 5096785"/>
              <a:gd name="connsiteX218" fmla="*/ 1384234 w 12192000"/>
              <a:gd name="connsiteY218" fmla="*/ 4721117 h 5096785"/>
              <a:gd name="connsiteX219" fmla="*/ 1338647 w 12192000"/>
              <a:gd name="connsiteY219" fmla="*/ 4732483 h 5096785"/>
              <a:gd name="connsiteX220" fmla="*/ 1295869 w 12192000"/>
              <a:gd name="connsiteY220" fmla="*/ 4726175 h 5096785"/>
              <a:gd name="connsiteX221" fmla="*/ 1292949 w 12192000"/>
              <a:gd name="connsiteY221" fmla="*/ 4708469 h 5096785"/>
              <a:gd name="connsiteX222" fmla="*/ 1244908 w 12192000"/>
              <a:gd name="connsiteY222" fmla="*/ 4706993 h 5096785"/>
              <a:gd name="connsiteX223" fmla="*/ 1171266 w 12192000"/>
              <a:gd name="connsiteY223" fmla="*/ 4706535 h 5096785"/>
              <a:gd name="connsiteX224" fmla="*/ 1160868 w 12192000"/>
              <a:gd name="connsiteY224" fmla="*/ 4701936 h 5096785"/>
              <a:gd name="connsiteX225" fmla="*/ 1147599 w 12192000"/>
              <a:gd name="connsiteY225" fmla="*/ 4714833 h 5096785"/>
              <a:gd name="connsiteX226" fmla="*/ 1119603 w 12192000"/>
              <a:gd name="connsiteY226" fmla="*/ 4721303 h 5096785"/>
              <a:gd name="connsiteX227" fmla="*/ 997851 w 12192000"/>
              <a:gd name="connsiteY227" fmla="*/ 4722336 h 5096785"/>
              <a:gd name="connsiteX228" fmla="*/ 976455 w 12192000"/>
              <a:gd name="connsiteY228" fmla="*/ 4726407 h 5096785"/>
              <a:gd name="connsiteX229" fmla="*/ 949939 w 12192000"/>
              <a:gd name="connsiteY229" fmla="*/ 4719699 h 5096785"/>
              <a:gd name="connsiteX230" fmla="*/ 894148 w 12192000"/>
              <a:gd name="connsiteY230" fmla="*/ 4710406 h 5096785"/>
              <a:gd name="connsiteX231" fmla="*/ 857990 w 12192000"/>
              <a:gd name="connsiteY231" fmla="*/ 4696844 h 5096785"/>
              <a:gd name="connsiteX232" fmla="*/ 848649 w 12192000"/>
              <a:gd name="connsiteY232" fmla="*/ 4704021 h 5096785"/>
              <a:gd name="connsiteX233" fmla="*/ 826436 w 12192000"/>
              <a:gd name="connsiteY233" fmla="*/ 4707421 h 5096785"/>
              <a:gd name="connsiteX234" fmla="*/ 733052 w 12192000"/>
              <a:gd name="connsiteY234" fmla="*/ 4701884 h 5096785"/>
              <a:gd name="connsiteX235" fmla="*/ 716185 w 12192000"/>
              <a:gd name="connsiteY235" fmla="*/ 4703827 h 5096785"/>
              <a:gd name="connsiteX236" fmla="*/ 696663 w 12192000"/>
              <a:gd name="connsiteY236" fmla="*/ 4697420 h 5096785"/>
              <a:gd name="connsiteX237" fmla="*/ 582722 w 12192000"/>
              <a:gd name="connsiteY237" fmla="*/ 4658637 h 5096785"/>
              <a:gd name="connsiteX238" fmla="*/ 581118 w 12192000"/>
              <a:gd name="connsiteY238" fmla="*/ 4654120 h 5096785"/>
              <a:gd name="connsiteX239" fmla="*/ 546453 w 12192000"/>
              <a:gd name="connsiteY239" fmla="*/ 4652542 h 5096785"/>
              <a:gd name="connsiteX240" fmla="*/ 536773 w 12192000"/>
              <a:gd name="connsiteY240" fmla="*/ 4644609 h 5096785"/>
              <a:gd name="connsiteX241" fmla="*/ 518899 w 12192000"/>
              <a:gd name="connsiteY241" fmla="*/ 4642839 h 5096785"/>
              <a:gd name="connsiteX242" fmla="*/ 388896 w 12192000"/>
              <a:gd name="connsiteY242" fmla="*/ 4619173 h 5096785"/>
              <a:gd name="connsiteX243" fmla="*/ 366479 w 12192000"/>
              <a:gd name="connsiteY243" fmla="*/ 4618896 h 5096785"/>
              <a:gd name="connsiteX244" fmla="*/ 342781 w 12192000"/>
              <a:gd name="connsiteY244" fmla="*/ 4601239 h 5096785"/>
              <a:gd name="connsiteX245" fmla="*/ 255925 w 12192000"/>
              <a:gd name="connsiteY245" fmla="*/ 4598685 h 5096785"/>
              <a:gd name="connsiteX246" fmla="*/ 226919 w 12192000"/>
              <a:gd name="connsiteY246" fmla="*/ 4598460 h 5096785"/>
              <a:gd name="connsiteX247" fmla="*/ 213925 w 12192000"/>
              <a:gd name="connsiteY247" fmla="*/ 4597783 h 5096785"/>
              <a:gd name="connsiteX248" fmla="*/ 215196 w 12192000"/>
              <a:gd name="connsiteY248" fmla="*/ 4588576 h 5096785"/>
              <a:gd name="connsiteX249" fmla="*/ 180214 w 12192000"/>
              <a:gd name="connsiteY249" fmla="*/ 4583701 h 5096785"/>
              <a:gd name="connsiteX250" fmla="*/ 83203 w 12192000"/>
              <a:gd name="connsiteY250" fmla="*/ 4531664 h 5096785"/>
              <a:gd name="connsiteX251" fmla="*/ 4106 w 12192000"/>
              <a:gd name="connsiteY251" fmla="*/ 4517202 h 5096785"/>
              <a:gd name="connsiteX252" fmla="*/ 0 w 12192000"/>
              <a:gd name="connsiteY252" fmla="*/ 4516084 h 5096785"/>
              <a:gd name="connsiteX253" fmla="*/ 0 w 12192000"/>
              <a:gd name="connsiteY253"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386800 w 12192000"/>
              <a:gd name="connsiteY89" fmla="*/ 4715431 h 5096785"/>
              <a:gd name="connsiteX90" fmla="*/ 6382703 w 12192000"/>
              <a:gd name="connsiteY90" fmla="*/ 4717930 h 5096785"/>
              <a:gd name="connsiteX91" fmla="*/ 6356495 w 12192000"/>
              <a:gd name="connsiteY91" fmla="*/ 4717843 h 5096785"/>
              <a:gd name="connsiteX92" fmla="*/ 6343628 w 12192000"/>
              <a:gd name="connsiteY92" fmla="*/ 4719161 h 5096785"/>
              <a:gd name="connsiteX93" fmla="*/ 6338605 w 12192000"/>
              <a:gd name="connsiteY93" fmla="*/ 4716723 h 5096785"/>
              <a:gd name="connsiteX94" fmla="*/ 6320318 w 12192000"/>
              <a:gd name="connsiteY94" fmla="*/ 4720095 h 5096785"/>
              <a:gd name="connsiteX95" fmla="*/ 6318742 w 12192000"/>
              <a:gd name="connsiteY95" fmla="*/ 4721541 h 5096785"/>
              <a:gd name="connsiteX96" fmla="*/ 6301708 w 12192000"/>
              <a:gd name="connsiteY96" fmla="*/ 4720380 h 5096785"/>
              <a:gd name="connsiteX97" fmla="*/ 6285082 w 12192000"/>
              <a:gd name="connsiteY97" fmla="*/ 4714639 h 5096785"/>
              <a:gd name="connsiteX98" fmla="*/ 6136936 w 12192000"/>
              <a:gd name="connsiteY98" fmla="*/ 4758246 h 5096785"/>
              <a:gd name="connsiteX99" fmla="*/ 5988578 w 12192000"/>
              <a:gd name="connsiteY99" fmla="*/ 4754427 h 5096785"/>
              <a:gd name="connsiteX100" fmla="*/ 5908701 w 12192000"/>
              <a:gd name="connsiteY100" fmla="*/ 4779160 h 5096785"/>
              <a:gd name="connsiteX101" fmla="*/ 5892219 w 12192000"/>
              <a:gd name="connsiteY101" fmla="*/ 4807892 h 5096785"/>
              <a:gd name="connsiteX102" fmla="*/ 5683612 w 12192000"/>
              <a:gd name="connsiteY102" fmla="*/ 4848770 h 5096785"/>
              <a:gd name="connsiteX103" fmla="*/ 5635111 w 12192000"/>
              <a:gd name="connsiteY103" fmla="*/ 4868888 h 5096785"/>
              <a:gd name="connsiteX104" fmla="*/ 5582652 w 12192000"/>
              <a:gd name="connsiteY104" fmla="*/ 4866836 h 5096785"/>
              <a:gd name="connsiteX105" fmla="*/ 5567213 w 12192000"/>
              <a:gd name="connsiteY105" fmla="*/ 4878769 h 5096785"/>
              <a:gd name="connsiteX106" fmla="*/ 5564659 w 12192000"/>
              <a:gd name="connsiteY106" fmla="*/ 4881042 h 5096785"/>
              <a:gd name="connsiteX107" fmla="*/ 5552102 w 12192000"/>
              <a:gd name="connsiteY107" fmla="*/ 4885426 h 5096785"/>
              <a:gd name="connsiteX108" fmla="*/ 5551475 w 12192000"/>
              <a:gd name="connsiteY108" fmla="*/ 4892560 h 5096785"/>
              <a:gd name="connsiteX109" fmla="*/ 5534664 w 12192000"/>
              <a:gd name="connsiteY109" fmla="*/ 4903385 h 5096785"/>
              <a:gd name="connsiteX110" fmla="*/ 5510737 w 12192000"/>
              <a:gd name="connsiteY110" fmla="*/ 4909807 h 5096785"/>
              <a:gd name="connsiteX111" fmla="*/ 5393901 w 12192000"/>
              <a:gd name="connsiteY111" fmla="*/ 4933709 h 5096785"/>
              <a:gd name="connsiteX112" fmla="*/ 5325782 w 12192000"/>
              <a:gd name="connsiteY112" fmla="*/ 4951789 h 5096785"/>
              <a:gd name="connsiteX113" fmla="*/ 5302703 w 12192000"/>
              <a:gd name="connsiteY113" fmla="*/ 4964590 h 5096785"/>
              <a:gd name="connsiteX114" fmla="*/ 5268591 w 12192000"/>
              <a:gd name="connsiteY114" fmla="*/ 4978479 h 5096785"/>
              <a:gd name="connsiteX115" fmla="*/ 5210559 w 12192000"/>
              <a:gd name="connsiteY115" fmla="*/ 5007585 h 5096785"/>
              <a:gd name="connsiteX116" fmla="*/ 5177597 w 12192000"/>
              <a:gd name="connsiteY116" fmla="*/ 5015926 h 5096785"/>
              <a:gd name="connsiteX117" fmla="*/ 5160569 w 12192000"/>
              <a:gd name="connsiteY117" fmla="*/ 5025681 h 5096785"/>
              <a:gd name="connsiteX118" fmla="*/ 5152748 w 12192000"/>
              <a:gd name="connsiteY118" fmla="*/ 5026569 h 5096785"/>
              <a:gd name="connsiteX119" fmla="*/ 5127678 w 12192000"/>
              <a:gd name="connsiteY119" fmla="*/ 5032947 h 5096785"/>
              <a:gd name="connsiteX120" fmla="*/ 5113147 w 12192000"/>
              <a:gd name="connsiteY120" fmla="*/ 5035818 h 5096785"/>
              <a:gd name="connsiteX121" fmla="*/ 5107301 w 12192000"/>
              <a:gd name="connsiteY121" fmla="*/ 5036672 h 5096785"/>
              <a:gd name="connsiteX122" fmla="*/ 5093215 w 12192000"/>
              <a:gd name="connsiteY122" fmla="*/ 5032880 h 5096785"/>
              <a:gd name="connsiteX123" fmla="*/ 5077058 w 12192000"/>
              <a:gd name="connsiteY123" fmla="*/ 5038681 h 5096785"/>
              <a:gd name="connsiteX124" fmla="*/ 5057349 w 12192000"/>
              <a:gd name="connsiteY124" fmla="*/ 5036015 h 5096785"/>
              <a:gd name="connsiteX125" fmla="*/ 5053945 w 12192000"/>
              <a:gd name="connsiteY125" fmla="*/ 5041952 h 5096785"/>
              <a:gd name="connsiteX126" fmla="*/ 5040021 w 12192000"/>
              <a:gd name="connsiteY126" fmla="*/ 5050052 h 5096785"/>
              <a:gd name="connsiteX127" fmla="*/ 5025913 w 12192000"/>
              <a:gd name="connsiteY127" fmla="*/ 5046535 h 5096785"/>
              <a:gd name="connsiteX128" fmla="*/ 4998218 w 12192000"/>
              <a:gd name="connsiteY128" fmla="*/ 5048065 h 5096785"/>
              <a:gd name="connsiteX129" fmla="*/ 4991008 w 12192000"/>
              <a:gd name="connsiteY129" fmla="*/ 5050439 h 5096785"/>
              <a:gd name="connsiteX130" fmla="*/ 4963503 w 12192000"/>
              <a:gd name="connsiteY130" fmla="*/ 5047575 h 5096785"/>
              <a:gd name="connsiteX131" fmla="*/ 4921053 w 12192000"/>
              <a:gd name="connsiteY131" fmla="*/ 5048925 h 5096785"/>
              <a:gd name="connsiteX132" fmla="*/ 4873420 w 12192000"/>
              <a:gd name="connsiteY132" fmla="*/ 5054929 h 5096785"/>
              <a:gd name="connsiteX133" fmla="*/ 4858825 w 12192000"/>
              <a:gd name="connsiteY133" fmla="*/ 5051329 h 5096785"/>
              <a:gd name="connsiteX134" fmla="*/ 4769340 w 12192000"/>
              <a:gd name="connsiteY134" fmla="*/ 5053090 h 5096785"/>
              <a:gd name="connsiteX135" fmla="*/ 4744152 w 12192000"/>
              <a:gd name="connsiteY135" fmla="*/ 5053391 h 5096785"/>
              <a:gd name="connsiteX136" fmla="*/ 4723556 w 12192000"/>
              <a:gd name="connsiteY136" fmla="*/ 5059633 h 5096785"/>
              <a:gd name="connsiteX137" fmla="*/ 4719699 w 12192000"/>
              <a:gd name="connsiteY137" fmla="*/ 5066298 h 5096785"/>
              <a:gd name="connsiteX138" fmla="*/ 4706016 w 12192000"/>
              <a:gd name="connsiteY138" fmla="*/ 5067422 h 5096785"/>
              <a:gd name="connsiteX139" fmla="*/ 4702593 w 12192000"/>
              <a:gd name="connsiteY139" fmla="*/ 5068973 h 5096785"/>
              <a:gd name="connsiteX140" fmla="*/ 4682766 w 12192000"/>
              <a:gd name="connsiteY140" fmla="*/ 5076609 h 5096785"/>
              <a:gd name="connsiteX141" fmla="*/ 4634960 w 12192000"/>
              <a:gd name="connsiteY141" fmla="*/ 5061852 h 5096785"/>
              <a:gd name="connsiteX142" fmla="*/ 4580645 w 12192000"/>
              <a:gd name="connsiteY142" fmla="*/ 5069246 h 5096785"/>
              <a:gd name="connsiteX143" fmla="*/ 4368005 w 12192000"/>
              <a:gd name="connsiteY143" fmla="*/ 5057426 h 5096785"/>
              <a:gd name="connsiteX144" fmla="*/ 4339489 w 12192000"/>
              <a:gd name="connsiteY144" fmla="*/ 5080858 h 5096785"/>
              <a:gd name="connsiteX145" fmla="*/ 4253895 w 12192000"/>
              <a:gd name="connsiteY145" fmla="*/ 5085008 h 5096785"/>
              <a:gd name="connsiteX146" fmla="*/ 4117780 w 12192000"/>
              <a:gd name="connsiteY146" fmla="*/ 5045175 h 5096785"/>
              <a:gd name="connsiteX147" fmla="*/ 3960074 w 12192000"/>
              <a:gd name="connsiteY147" fmla="*/ 5050708 h 5096785"/>
              <a:gd name="connsiteX148" fmla="*/ 3947260 w 12192000"/>
              <a:gd name="connsiteY148" fmla="*/ 5041167 h 5096785"/>
              <a:gd name="connsiteX149" fmla="*/ 3931969 w 12192000"/>
              <a:gd name="connsiteY149" fmla="*/ 5035902 h 5096785"/>
              <a:gd name="connsiteX150" fmla="*/ 3929836 w 12192000"/>
              <a:gd name="connsiteY150" fmla="*/ 5036901 h 5096785"/>
              <a:gd name="connsiteX151" fmla="*/ 3911296 w 12192000"/>
              <a:gd name="connsiteY151" fmla="*/ 5035663 h 5096785"/>
              <a:gd name="connsiteX152" fmla="*/ 3907746 w 12192000"/>
              <a:gd name="connsiteY152" fmla="*/ 5032107 h 5096785"/>
              <a:gd name="connsiteX153" fmla="*/ 3895182 w 12192000"/>
              <a:gd name="connsiteY153" fmla="*/ 5030229 h 5096785"/>
              <a:gd name="connsiteX154" fmla="*/ 3870866 w 12192000"/>
              <a:gd name="connsiteY154" fmla="*/ 5023753 h 5096785"/>
              <a:gd name="connsiteX155" fmla="*/ 3865913 w 12192000"/>
              <a:gd name="connsiteY155" fmla="*/ 5025143 h 5096785"/>
              <a:gd name="connsiteX156" fmla="*/ 3828606 w 12192000"/>
              <a:gd name="connsiteY156" fmla="*/ 5019426 h 5096785"/>
              <a:gd name="connsiteX157" fmla="*/ 3827901 w 12192000"/>
              <a:gd name="connsiteY157" fmla="*/ 5020583 h 5096785"/>
              <a:gd name="connsiteX158" fmla="*/ 3816543 w 12192000"/>
              <a:gd name="connsiteY158" fmla="*/ 5024366 h 5096785"/>
              <a:gd name="connsiteX159" fmla="*/ 3795278 w 12192000"/>
              <a:gd name="connsiteY159" fmla="*/ 5028779 h 5096785"/>
              <a:gd name="connsiteX160" fmla="*/ 3743858 w 12192000"/>
              <a:gd name="connsiteY160" fmla="*/ 5054237 h 5096785"/>
              <a:gd name="connsiteX161" fmla="*/ 3704945 w 12192000"/>
              <a:gd name="connsiteY161" fmla="*/ 5048413 h 5096785"/>
              <a:gd name="connsiteX162" fmla="*/ 3696992 w 12192000"/>
              <a:gd name="connsiteY162" fmla="*/ 5047914 h 5096785"/>
              <a:gd name="connsiteX163" fmla="*/ 3696780 w 12192000"/>
              <a:gd name="connsiteY163" fmla="*/ 5048181 h 5096785"/>
              <a:gd name="connsiteX164" fmla="*/ 3688290 w 12192000"/>
              <a:gd name="connsiteY164" fmla="*/ 5048204 h 5096785"/>
              <a:gd name="connsiteX165" fmla="*/ 3682486 w 12192000"/>
              <a:gd name="connsiteY165" fmla="*/ 5047000 h 5096785"/>
              <a:gd name="connsiteX166" fmla="*/ 3667056 w 12192000"/>
              <a:gd name="connsiteY166" fmla="*/ 5046030 h 5096785"/>
              <a:gd name="connsiteX167" fmla="*/ 3661403 w 12192000"/>
              <a:gd name="connsiteY167" fmla="*/ 5047537 h 5096785"/>
              <a:gd name="connsiteX168" fmla="*/ 3658673 w 12192000"/>
              <a:gd name="connsiteY168" fmla="*/ 5050790 h 5096785"/>
              <a:gd name="connsiteX169" fmla="*/ 3657333 w 12192000"/>
              <a:gd name="connsiteY169" fmla="*/ 5050325 h 5096785"/>
              <a:gd name="connsiteX170" fmla="*/ 3626778 w 12192000"/>
              <a:gd name="connsiteY170" fmla="*/ 5057882 h 5096785"/>
              <a:gd name="connsiteX171" fmla="*/ 3560067 w 12192000"/>
              <a:gd name="connsiteY171" fmla="*/ 5064266 h 5096785"/>
              <a:gd name="connsiteX172" fmla="*/ 3522641 w 12192000"/>
              <a:gd name="connsiteY172" fmla="*/ 5063654 h 5096785"/>
              <a:gd name="connsiteX173" fmla="*/ 3419275 w 12192000"/>
              <a:gd name="connsiteY173" fmla="*/ 5066646 h 5096785"/>
              <a:gd name="connsiteX174" fmla="*/ 3314869 w 12192000"/>
              <a:gd name="connsiteY174" fmla="*/ 5073197 h 5096785"/>
              <a:gd name="connsiteX175" fmla="*/ 3259088 w 12192000"/>
              <a:gd name="connsiteY175" fmla="*/ 5096363 h 5096785"/>
              <a:gd name="connsiteX176" fmla="*/ 3253104 w 12192000"/>
              <a:gd name="connsiteY176" fmla="*/ 5096785 h 5096785"/>
              <a:gd name="connsiteX177" fmla="*/ 3238751 w 12192000"/>
              <a:gd name="connsiteY177" fmla="*/ 5092996 h 5096785"/>
              <a:gd name="connsiteX178" fmla="*/ 3233681 w 12192000"/>
              <a:gd name="connsiteY178" fmla="*/ 5090758 h 5096785"/>
              <a:gd name="connsiteX179" fmla="*/ 3225562 w 12192000"/>
              <a:gd name="connsiteY179" fmla="*/ 5089215 h 5096785"/>
              <a:gd name="connsiteX180" fmla="*/ 3225260 w 12192000"/>
              <a:gd name="connsiteY180" fmla="*/ 5089437 h 5096785"/>
              <a:gd name="connsiteX181" fmla="*/ 3217859 w 12192000"/>
              <a:gd name="connsiteY181" fmla="*/ 5087484 h 5096785"/>
              <a:gd name="connsiteX182" fmla="*/ 3182980 w 12192000"/>
              <a:gd name="connsiteY182" fmla="*/ 5074650 h 5096785"/>
              <a:gd name="connsiteX183" fmla="*/ 3123938 w 12192000"/>
              <a:gd name="connsiteY183" fmla="*/ 5089912 h 5096785"/>
              <a:gd name="connsiteX184" fmla="*/ 3101912 w 12192000"/>
              <a:gd name="connsiteY184" fmla="*/ 5090281 h 5096785"/>
              <a:gd name="connsiteX185" fmla="*/ 3089591 w 12192000"/>
              <a:gd name="connsiteY185" fmla="*/ 5091865 h 5096785"/>
              <a:gd name="connsiteX186" fmla="*/ 3088465 w 12192000"/>
              <a:gd name="connsiteY186" fmla="*/ 5092858 h 5096785"/>
              <a:gd name="connsiteX187" fmla="*/ 3055081 w 12192000"/>
              <a:gd name="connsiteY187" fmla="*/ 5080424 h 5096785"/>
              <a:gd name="connsiteX188" fmla="*/ 3049807 w 12192000"/>
              <a:gd name="connsiteY188" fmla="*/ 5080860 h 5096785"/>
              <a:gd name="connsiteX189" fmla="*/ 3029122 w 12192000"/>
              <a:gd name="connsiteY189" fmla="*/ 5070085 h 5096785"/>
              <a:gd name="connsiteX190" fmla="*/ 3017862 w 12192000"/>
              <a:gd name="connsiteY190" fmla="*/ 5065942 h 5096785"/>
              <a:gd name="connsiteX191" fmla="*/ 3015868 w 12192000"/>
              <a:gd name="connsiteY191" fmla="*/ 5061832 h 5096785"/>
              <a:gd name="connsiteX192" fmla="*/ 2998644 w 12192000"/>
              <a:gd name="connsiteY192" fmla="*/ 5057210 h 5096785"/>
              <a:gd name="connsiteX193" fmla="*/ 2996219 w 12192000"/>
              <a:gd name="connsiteY193" fmla="*/ 5057788 h 5096785"/>
              <a:gd name="connsiteX194" fmla="*/ 2983676 w 12192000"/>
              <a:gd name="connsiteY194" fmla="*/ 5049852 h 5096785"/>
              <a:gd name="connsiteX195" fmla="*/ 2903609 w 12192000"/>
              <a:gd name="connsiteY195" fmla="*/ 4998457 h 5096785"/>
              <a:gd name="connsiteX196" fmla="*/ 2758830 w 12192000"/>
              <a:gd name="connsiteY196" fmla="*/ 4974760 h 5096785"/>
              <a:gd name="connsiteX197" fmla="*/ 2532669 w 12192000"/>
              <a:gd name="connsiteY197" fmla="*/ 4940573 h 5096785"/>
              <a:gd name="connsiteX198" fmla="*/ 2389931 w 12192000"/>
              <a:gd name="connsiteY198" fmla="*/ 4905785 h 5096785"/>
              <a:gd name="connsiteX199" fmla="*/ 2335186 w 12192000"/>
              <a:gd name="connsiteY199" fmla="*/ 4902957 h 5096785"/>
              <a:gd name="connsiteX200" fmla="*/ 2295307 w 12192000"/>
              <a:gd name="connsiteY200" fmla="*/ 4879800 h 5096785"/>
              <a:gd name="connsiteX201" fmla="*/ 2273393 w 12192000"/>
              <a:gd name="connsiteY201" fmla="*/ 4883565 h 5096785"/>
              <a:gd name="connsiteX202" fmla="*/ 2269523 w 12192000"/>
              <a:gd name="connsiteY202" fmla="*/ 4884442 h 5096785"/>
              <a:gd name="connsiteX203" fmla="*/ 2256015 w 12192000"/>
              <a:gd name="connsiteY203" fmla="*/ 4883014 h 5096785"/>
              <a:gd name="connsiteX204" fmla="*/ 2249731 w 12192000"/>
              <a:gd name="connsiteY204" fmla="*/ 4888778 h 5096785"/>
              <a:gd name="connsiteX205" fmla="*/ 2227629 w 12192000"/>
              <a:gd name="connsiteY205" fmla="*/ 4891047 h 5096785"/>
              <a:gd name="connsiteX206" fmla="*/ 2203460 w 12192000"/>
              <a:gd name="connsiteY206" fmla="*/ 4886696 h 5096785"/>
              <a:gd name="connsiteX207" fmla="*/ 2091528 w 12192000"/>
              <a:gd name="connsiteY207" fmla="*/ 4859155 h 5096785"/>
              <a:gd name="connsiteX208" fmla="*/ 2022901 w 12192000"/>
              <a:gd name="connsiteY208" fmla="*/ 4846594 h 5096785"/>
              <a:gd name="connsiteX209" fmla="*/ 1994227 w 12192000"/>
              <a:gd name="connsiteY209" fmla="*/ 4847973 h 5096785"/>
              <a:gd name="connsiteX210" fmla="*/ 1955936 w 12192000"/>
              <a:gd name="connsiteY210" fmla="*/ 4845765 h 5096785"/>
              <a:gd name="connsiteX211" fmla="*/ 1741924 w 12192000"/>
              <a:gd name="connsiteY211" fmla="*/ 4808054 h 5096785"/>
              <a:gd name="connsiteX212" fmla="*/ 1734410 w 12192000"/>
              <a:gd name="connsiteY212" fmla="*/ 4811675 h 5096785"/>
              <a:gd name="connsiteX213" fmla="*/ 1691423 w 12192000"/>
              <a:gd name="connsiteY213" fmla="*/ 4802777 h 5096785"/>
              <a:gd name="connsiteX214" fmla="*/ 1554504 w 12192000"/>
              <a:gd name="connsiteY214" fmla="*/ 4739985 h 5096785"/>
              <a:gd name="connsiteX215" fmla="*/ 1470119 w 12192000"/>
              <a:gd name="connsiteY215" fmla="*/ 4723470 h 5096785"/>
              <a:gd name="connsiteX216" fmla="*/ 1437967 w 12192000"/>
              <a:gd name="connsiteY216" fmla="*/ 4722710 h 5096785"/>
              <a:gd name="connsiteX217" fmla="*/ 1384234 w 12192000"/>
              <a:gd name="connsiteY217" fmla="*/ 4721117 h 5096785"/>
              <a:gd name="connsiteX218" fmla="*/ 1338647 w 12192000"/>
              <a:gd name="connsiteY218" fmla="*/ 4732483 h 5096785"/>
              <a:gd name="connsiteX219" fmla="*/ 1295869 w 12192000"/>
              <a:gd name="connsiteY219" fmla="*/ 4726175 h 5096785"/>
              <a:gd name="connsiteX220" fmla="*/ 1292949 w 12192000"/>
              <a:gd name="connsiteY220" fmla="*/ 4708469 h 5096785"/>
              <a:gd name="connsiteX221" fmla="*/ 1244908 w 12192000"/>
              <a:gd name="connsiteY221" fmla="*/ 4706993 h 5096785"/>
              <a:gd name="connsiteX222" fmla="*/ 1171266 w 12192000"/>
              <a:gd name="connsiteY222" fmla="*/ 4706535 h 5096785"/>
              <a:gd name="connsiteX223" fmla="*/ 1160868 w 12192000"/>
              <a:gd name="connsiteY223" fmla="*/ 4701936 h 5096785"/>
              <a:gd name="connsiteX224" fmla="*/ 1147599 w 12192000"/>
              <a:gd name="connsiteY224" fmla="*/ 4714833 h 5096785"/>
              <a:gd name="connsiteX225" fmla="*/ 1119603 w 12192000"/>
              <a:gd name="connsiteY225" fmla="*/ 4721303 h 5096785"/>
              <a:gd name="connsiteX226" fmla="*/ 997851 w 12192000"/>
              <a:gd name="connsiteY226" fmla="*/ 4722336 h 5096785"/>
              <a:gd name="connsiteX227" fmla="*/ 976455 w 12192000"/>
              <a:gd name="connsiteY227" fmla="*/ 4726407 h 5096785"/>
              <a:gd name="connsiteX228" fmla="*/ 949939 w 12192000"/>
              <a:gd name="connsiteY228" fmla="*/ 4719699 h 5096785"/>
              <a:gd name="connsiteX229" fmla="*/ 894148 w 12192000"/>
              <a:gd name="connsiteY229" fmla="*/ 4710406 h 5096785"/>
              <a:gd name="connsiteX230" fmla="*/ 857990 w 12192000"/>
              <a:gd name="connsiteY230" fmla="*/ 4696844 h 5096785"/>
              <a:gd name="connsiteX231" fmla="*/ 848649 w 12192000"/>
              <a:gd name="connsiteY231" fmla="*/ 4704021 h 5096785"/>
              <a:gd name="connsiteX232" fmla="*/ 826436 w 12192000"/>
              <a:gd name="connsiteY232" fmla="*/ 4707421 h 5096785"/>
              <a:gd name="connsiteX233" fmla="*/ 733052 w 12192000"/>
              <a:gd name="connsiteY233" fmla="*/ 4701884 h 5096785"/>
              <a:gd name="connsiteX234" fmla="*/ 716185 w 12192000"/>
              <a:gd name="connsiteY234" fmla="*/ 4703827 h 5096785"/>
              <a:gd name="connsiteX235" fmla="*/ 696663 w 12192000"/>
              <a:gd name="connsiteY235" fmla="*/ 4697420 h 5096785"/>
              <a:gd name="connsiteX236" fmla="*/ 582722 w 12192000"/>
              <a:gd name="connsiteY236" fmla="*/ 4658637 h 5096785"/>
              <a:gd name="connsiteX237" fmla="*/ 581118 w 12192000"/>
              <a:gd name="connsiteY237" fmla="*/ 4654120 h 5096785"/>
              <a:gd name="connsiteX238" fmla="*/ 546453 w 12192000"/>
              <a:gd name="connsiteY238" fmla="*/ 4652542 h 5096785"/>
              <a:gd name="connsiteX239" fmla="*/ 536773 w 12192000"/>
              <a:gd name="connsiteY239" fmla="*/ 4644609 h 5096785"/>
              <a:gd name="connsiteX240" fmla="*/ 518899 w 12192000"/>
              <a:gd name="connsiteY240" fmla="*/ 4642839 h 5096785"/>
              <a:gd name="connsiteX241" fmla="*/ 388896 w 12192000"/>
              <a:gd name="connsiteY241" fmla="*/ 4619173 h 5096785"/>
              <a:gd name="connsiteX242" fmla="*/ 366479 w 12192000"/>
              <a:gd name="connsiteY242" fmla="*/ 4618896 h 5096785"/>
              <a:gd name="connsiteX243" fmla="*/ 342781 w 12192000"/>
              <a:gd name="connsiteY243" fmla="*/ 4601239 h 5096785"/>
              <a:gd name="connsiteX244" fmla="*/ 255925 w 12192000"/>
              <a:gd name="connsiteY244" fmla="*/ 4598685 h 5096785"/>
              <a:gd name="connsiteX245" fmla="*/ 226919 w 12192000"/>
              <a:gd name="connsiteY245" fmla="*/ 4598460 h 5096785"/>
              <a:gd name="connsiteX246" fmla="*/ 213925 w 12192000"/>
              <a:gd name="connsiteY246" fmla="*/ 4597783 h 5096785"/>
              <a:gd name="connsiteX247" fmla="*/ 215196 w 12192000"/>
              <a:gd name="connsiteY247" fmla="*/ 4588576 h 5096785"/>
              <a:gd name="connsiteX248" fmla="*/ 180214 w 12192000"/>
              <a:gd name="connsiteY248" fmla="*/ 4583701 h 5096785"/>
              <a:gd name="connsiteX249" fmla="*/ 83203 w 12192000"/>
              <a:gd name="connsiteY249" fmla="*/ 4531664 h 5096785"/>
              <a:gd name="connsiteX250" fmla="*/ 4106 w 12192000"/>
              <a:gd name="connsiteY250" fmla="*/ 4517202 h 5096785"/>
              <a:gd name="connsiteX251" fmla="*/ 0 w 12192000"/>
              <a:gd name="connsiteY251" fmla="*/ 4516084 h 5096785"/>
              <a:gd name="connsiteX252" fmla="*/ 0 w 12192000"/>
              <a:gd name="connsiteY252"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386800 w 12192000"/>
              <a:gd name="connsiteY88" fmla="*/ 4715431 h 5096785"/>
              <a:gd name="connsiteX89" fmla="*/ 6382703 w 12192000"/>
              <a:gd name="connsiteY89" fmla="*/ 4717930 h 5096785"/>
              <a:gd name="connsiteX90" fmla="*/ 6356495 w 12192000"/>
              <a:gd name="connsiteY90" fmla="*/ 4717843 h 5096785"/>
              <a:gd name="connsiteX91" fmla="*/ 6343628 w 12192000"/>
              <a:gd name="connsiteY91" fmla="*/ 4719161 h 5096785"/>
              <a:gd name="connsiteX92" fmla="*/ 6338605 w 12192000"/>
              <a:gd name="connsiteY92" fmla="*/ 4716723 h 5096785"/>
              <a:gd name="connsiteX93" fmla="*/ 6320318 w 12192000"/>
              <a:gd name="connsiteY93" fmla="*/ 4720095 h 5096785"/>
              <a:gd name="connsiteX94" fmla="*/ 6318742 w 12192000"/>
              <a:gd name="connsiteY94" fmla="*/ 4721541 h 5096785"/>
              <a:gd name="connsiteX95" fmla="*/ 6301708 w 12192000"/>
              <a:gd name="connsiteY95" fmla="*/ 4720380 h 5096785"/>
              <a:gd name="connsiteX96" fmla="*/ 6285082 w 12192000"/>
              <a:gd name="connsiteY96" fmla="*/ 4714639 h 5096785"/>
              <a:gd name="connsiteX97" fmla="*/ 6136936 w 12192000"/>
              <a:gd name="connsiteY97" fmla="*/ 4758246 h 5096785"/>
              <a:gd name="connsiteX98" fmla="*/ 5988578 w 12192000"/>
              <a:gd name="connsiteY98" fmla="*/ 4754427 h 5096785"/>
              <a:gd name="connsiteX99" fmla="*/ 5908701 w 12192000"/>
              <a:gd name="connsiteY99" fmla="*/ 4779160 h 5096785"/>
              <a:gd name="connsiteX100" fmla="*/ 5892219 w 12192000"/>
              <a:gd name="connsiteY100" fmla="*/ 4807892 h 5096785"/>
              <a:gd name="connsiteX101" fmla="*/ 5683612 w 12192000"/>
              <a:gd name="connsiteY101" fmla="*/ 4848770 h 5096785"/>
              <a:gd name="connsiteX102" fmla="*/ 5635111 w 12192000"/>
              <a:gd name="connsiteY102" fmla="*/ 4868888 h 5096785"/>
              <a:gd name="connsiteX103" fmla="*/ 5582652 w 12192000"/>
              <a:gd name="connsiteY103" fmla="*/ 4866836 h 5096785"/>
              <a:gd name="connsiteX104" fmla="*/ 5567213 w 12192000"/>
              <a:gd name="connsiteY104" fmla="*/ 4878769 h 5096785"/>
              <a:gd name="connsiteX105" fmla="*/ 5564659 w 12192000"/>
              <a:gd name="connsiteY105" fmla="*/ 4881042 h 5096785"/>
              <a:gd name="connsiteX106" fmla="*/ 5552102 w 12192000"/>
              <a:gd name="connsiteY106" fmla="*/ 4885426 h 5096785"/>
              <a:gd name="connsiteX107" fmla="*/ 5551475 w 12192000"/>
              <a:gd name="connsiteY107" fmla="*/ 4892560 h 5096785"/>
              <a:gd name="connsiteX108" fmla="*/ 5534664 w 12192000"/>
              <a:gd name="connsiteY108" fmla="*/ 4903385 h 5096785"/>
              <a:gd name="connsiteX109" fmla="*/ 5510737 w 12192000"/>
              <a:gd name="connsiteY109" fmla="*/ 4909807 h 5096785"/>
              <a:gd name="connsiteX110" fmla="*/ 5393901 w 12192000"/>
              <a:gd name="connsiteY110" fmla="*/ 4933709 h 5096785"/>
              <a:gd name="connsiteX111" fmla="*/ 5325782 w 12192000"/>
              <a:gd name="connsiteY111" fmla="*/ 4951789 h 5096785"/>
              <a:gd name="connsiteX112" fmla="*/ 5302703 w 12192000"/>
              <a:gd name="connsiteY112" fmla="*/ 4964590 h 5096785"/>
              <a:gd name="connsiteX113" fmla="*/ 5268591 w 12192000"/>
              <a:gd name="connsiteY113" fmla="*/ 4978479 h 5096785"/>
              <a:gd name="connsiteX114" fmla="*/ 5210559 w 12192000"/>
              <a:gd name="connsiteY114" fmla="*/ 5007585 h 5096785"/>
              <a:gd name="connsiteX115" fmla="*/ 5177597 w 12192000"/>
              <a:gd name="connsiteY115" fmla="*/ 5015926 h 5096785"/>
              <a:gd name="connsiteX116" fmla="*/ 5160569 w 12192000"/>
              <a:gd name="connsiteY116" fmla="*/ 5025681 h 5096785"/>
              <a:gd name="connsiteX117" fmla="*/ 5152748 w 12192000"/>
              <a:gd name="connsiteY117" fmla="*/ 5026569 h 5096785"/>
              <a:gd name="connsiteX118" fmla="*/ 5127678 w 12192000"/>
              <a:gd name="connsiteY118" fmla="*/ 5032947 h 5096785"/>
              <a:gd name="connsiteX119" fmla="*/ 5113147 w 12192000"/>
              <a:gd name="connsiteY119" fmla="*/ 5035818 h 5096785"/>
              <a:gd name="connsiteX120" fmla="*/ 5107301 w 12192000"/>
              <a:gd name="connsiteY120" fmla="*/ 5036672 h 5096785"/>
              <a:gd name="connsiteX121" fmla="*/ 5093215 w 12192000"/>
              <a:gd name="connsiteY121" fmla="*/ 5032880 h 5096785"/>
              <a:gd name="connsiteX122" fmla="*/ 5077058 w 12192000"/>
              <a:gd name="connsiteY122" fmla="*/ 5038681 h 5096785"/>
              <a:gd name="connsiteX123" fmla="*/ 5057349 w 12192000"/>
              <a:gd name="connsiteY123" fmla="*/ 5036015 h 5096785"/>
              <a:gd name="connsiteX124" fmla="*/ 5053945 w 12192000"/>
              <a:gd name="connsiteY124" fmla="*/ 5041952 h 5096785"/>
              <a:gd name="connsiteX125" fmla="*/ 5040021 w 12192000"/>
              <a:gd name="connsiteY125" fmla="*/ 5050052 h 5096785"/>
              <a:gd name="connsiteX126" fmla="*/ 5025913 w 12192000"/>
              <a:gd name="connsiteY126" fmla="*/ 5046535 h 5096785"/>
              <a:gd name="connsiteX127" fmla="*/ 4998218 w 12192000"/>
              <a:gd name="connsiteY127" fmla="*/ 5048065 h 5096785"/>
              <a:gd name="connsiteX128" fmla="*/ 4991008 w 12192000"/>
              <a:gd name="connsiteY128" fmla="*/ 5050439 h 5096785"/>
              <a:gd name="connsiteX129" fmla="*/ 4963503 w 12192000"/>
              <a:gd name="connsiteY129" fmla="*/ 5047575 h 5096785"/>
              <a:gd name="connsiteX130" fmla="*/ 4921053 w 12192000"/>
              <a:gd name="connsiteY130" fmla="*/ 5048925 h 5096785"/>
              <a:gd name="connsiteX131" fmla="*/ 4873420 w 12192000"/>
              <a:gd name="connsiteY131" fmla="*/ 5054929 h 5096785"/>
              <a:gd name="connsiteX132" fmla="*/ 4858825 w 12192000"/>
              <a:gd name="connsiteY132" fmla="*/ 5051329 h 5096785"/>
              <a:gd name="connsiteX133" fmla="*/ 4769340 w 12192000"/>
              <a:gd name="connsiteY133" fmla="*/ 5053090 h 5096785"/>
              <a:gd name="connsiteX134" fmla="*/ 4744152 w 12192000"/>
              <a:gd name="connsiteY134" fmla="*/ 5053391 h 5096785"/>
              <a:gd name="connsiteX135" fmla="*/ 4723556 w 12192000"/>
              <a:gd name="connsiteY135" fmla="*/ 5059633 h 5096785"/>
              <a:gd name="connsiteX136" fmla="*/ 4719699 w 12192000"/>
              <a:gd name="connsiteY136" fmla="*/ 5066298 h 5096785"/>
              <a:gd name="connsiteX137" fmla="*/ 4706016 w 12192000"/>
              <a:gd name="connsiteY137" fmla="*/ 5067422 h 5096785"/>
              <a:gd name="connsiteX138" fmla="*/ 4702593 w 12192000"/>
              <a:gd name="connsiteY138" fmla="*/ 5068973 h 5096785"/>
              <a:gd name="connsiteX139" fmla="*/ 4682766 w 12192000"/>
              <a:gd name="connsiteY139" fmla="*/ 5076609 h 5096785"/>
              <a:gd name="connsiteX140" fmla="*/ 4634960 w 12192000"/>
              <a:gd name="connsiteY140" fmla="*/ 5061852 h 5096785"/>
              <a:gd name="connsiteX141" fmla="*/ 4580645 w 12192000"/>
              <a:gd name="connsiteY141" fmla="*/ 5069246 h 5096785"/>
              <a:gd name="connsiteX142" fmla="*/ 4368005 w 12192000"/>
              <a:gd name="connsiteY142" fmla="*/ 5057426 h 5096785"/>
              <a:gd name="connsiteX143" fmla="*/ 4339489 w 12192000"/>
              <a:gd name="connsiteY143" fmla="*/ 5080858 h 5096785"/>
              <a:gd name="connsiteX144" fmla="*/ 4253895 w 12192000"/>
              <a:gd name="connsiteY144" fmla="*/ 5085008 h 5096785"/>
              <a:gd name="connsiteX145" fmla="*/ 4117780 w 12192000"/>
              <a:gd name="connsiteY145" fmla="*/ 5045175 h 5096785"/>
              <a:gd name="connsiteX146" fmla="*/ 3960074 w 12192000"/>
              <a:gd name="connsiteY146" fmla="*/ 5050708 h 5096785"/>
              <a:gd name="connsiteX147" fmla="*/ 3947260 w 12192000"/>
              <a:gd name="connsiteY147" fmla="*/ 5041167 h 5096785"/>
              <a:gd name="connsiteX148" fmla="*/ 3931969 w 12192000"/>
              <a:gd name="connsiteY148" fmla="*/ 5035902 h 5096785"/>
              <a:gd name="connsiteX149" fmla="*/ 3929836 w 12192000"/>
              <a:gd name="connsiteY149" fmla="*/ 5036901 h 5096785"/>
              <a:gd name="connsiteX150" fmla="*/ 3911296 w 12192000"/>
              <a:gd name="connsiteY150" fmla="*/ 5035663 h 5096785"/>
              <a:gd name="connsiteX151" fmla="*/ 3907746 w 12192000"/>
              <a:gd name="connsiteY151" fmla="*/ 5032107 h 5096785"/>
              <a:gd name="connsiteX152" fmla="*/ 3895182 w 12192000"/>
              <a:gd name="connsiteY152" fmla="*/ 5030229 h 5096785"/>
              <a:gd name="connsiteX153" fmla="*/ 3870866 w 12192000"/>
              <a:gd name="connsiteY153" fmla="*/ 5023753 h 5096785"/>
              <a:gd name="connsiteX154" fmla="*/ 3865913 w 12192000"/>
              <a:gd name="connsiteY154" fmla="*/ 5025143 h 5096785"/>
              <a:gd name="connsiteX155" fmla="*/ 3828606 w 12192000"/>
              <a:gd name="connsiteY155" fmla="*/ 5019426 h 5096785"/>
              <a:gd name="connsiteX156" fmla="*/ 3827901 w 12192000"/>
              <a:gd name="connsiteY156" fmla="*/ 5020583 h 5096785"/>
              <a:gd name="connsiteX157" fmla="*/ 3816543 w 12192000"/>
              <a:gd name="connsiteY157" fmla="*/ 5024366 h 5096785"/>
              <a:gd name="connsiteX158" fmla="*/ 3795278 w 12192000"/>
              <a:gd name="connsiteY158" fmla="*/ 5028779 h 5096785"/>
              <a:gd name="connsiteX159" fmla="*/ 3743858 w 12192000"/>
              <a:gd name="connsiteY159" fmla="*/ 5054237 h 5096785"/>
              <a:gd name="connsiteX160" fmla="*/ 3704945 w 12192000"/>
              <a:gd name="connsiteY160" fmla="*/ 5048413 h 5096785"/>
              <a:gd name="connsiteX161" fmla="*/ 3696992 w 12192000"/>
              <a:gd name="connsiteY161" fmla="*/ 5047914 h 5096785"/>
              <a:gd name="connsiteX162" fmla="*/ 3696780 w 12192000"/>
              <a:gd name="connsiteY162" fmla="*/ 5048181 h 5096785"/>
              <a:gd name="connsiteX163" fmla="*/ 3688290 w 12192000"/>
              <a:gd name="connsiteY163" fmla="*/ 5048204 h 5096785"/>
              <a:gd name="connsiteX164" fmla="*/ 3682486 w 12192000"/>
              <a:gd name="connsiteY164" fmla="*/ 5047000 h 5096785"/>
              <a:gd name="connsiteX165" fmla="*/ 3667056 w 12192000"/>
              <a:gd name="connsiteY165" fmla="*/ 5046030 h 5096785"/>
              <a:gd name="connsiteX166" fmla="*/ 3661403 w 12192000"/>
              <a:gd name="connsiteY166" fmla="*/ 5047537 h 5096785"/>
              <a:gd name="connsiteX167" fmla="*/ 3658673 w 12192000"/>
              <a:gd name="connsiteY167" fmla="*/ 5050790 h 5096785"/>
              <a:gd name="connsiteX168" fmla="*/ 3657333 w 12192000"/>
              <a:gd name="connsiteY168" fmla="*/ 5050325 h 5096785"/>
              <a:gd name="connsiteX169" fmla="*/ 3626778 w 12192000"/>
              <a:gd name="connsiteY169" fmla="*/ 5057882 h 5096785"/>
              <a:gd name="connsiteX170" fmla="*/ 3560067 w 12192000"/>
              <a:gd name="connsiteY170" fmla="*/ 5064266 h 5096785"/>
              <a:gd name="connsiteX171" fmla="*/ 3522641 w 12192000"/>
              <a:gd name="connsiteY171" fmla="*/ 5063654 h 5096785"/>
              <a:gd name="connsiteX172" fmla="*/ 3419275 w 12192000"/>
              <a:gd name="connsiteY172" fmla="*/ 5066646 h 5096785"/>
              <a:gd name="connsiteX173" fmla="*/ 3314869 w 12192000"/>
              <a:gd name="connsiteY173" fmla="*/ 5073197 h 5096785"/>
              <a:gd name="connsiteX174" fmla="*/ 3259088 w 12192000"/>
              <a:gd name="connsiteY174" fmla="*/ 5096363 h 5096785"/>
              <a:gd name="connsiteX175" fmla="*/ 3253104 w 12192000"/>
              <a:gd name="connsiteY175" fmla="*/ 5096785 h 5096785"/>
              <a:gd name="connsiteX176" fmla="*/ 3238751 w 12192000"/>
              <a:gd name="connsiteY176" fmla="*/ 5092996 h 5096785"/>
              <a:gd name="connsiteX177" fmla="*/ 3233681 w 12192000"/>
              <a:gd name="connsiteY177" fmla="*/ 5090758 h 5096785"/>
              <a:gd name="connsiteX178" fmla="*/ 3225562 w 12192000"/>
              <a:gd name="connsiteY178" fmla="*/ 5089215 h 5096785"/>
              <a:gd name="connsiteX179" fmla="*/ 3225260 w 12192000"/>
              <a:gd name="connsiteY179" fmla="*/ 5089437 h 5096785"/>
              <a:gd name="connsiteX180" fmla="*/ 3217859 w 12192000"/>
              <a:gd name="connsiteY180" fmla="*/ 5087484 h 5096785"/>
              <a:gd name="connsiteX181" fmla="*/ 3182980 w 12192000"/>
              <a:gd name="connsiteY181" fmla="*/ 5074650 h 5096785"/>
              <a:gd name="connsiteX182" fmla="*/ 3123938 w 12192000"/>
              <a:gd name="connsiteY182" fmla="*/ 5089912 h 5096785"/>
              <a:gd name="connsiteX183" fmla="*/ 3101912 w 12192000"/>
              <a:gd name="connsiteY183" fmla="*/ 5090281 h 5096785"/>
              <a:gd name="connsiteX184" fmla="*/ 3089591 w 12192000"/>
              <a:gd name="connsiteY184" fmla="*/ 5091865 h 5096785"/>
              <a:gd name="connsiteX185" fmla="*/ 3088465 w 12192000"/>
              <a:gd name="connsiteY185" fmla="*/ 5092858 h 5096785"/>
              <a:gd name="connsiteX186" fmla="*/ 3055081 w 12192000"/>
              <a:gd name="connsiteY186" fmla="*/ 5080424 h 5096785"/>
              <a:gd name="connsiteX187" fmla="*/ 3049807 w 12192000"/>
              <a:gd name="connsiteY187" fmla="*/ 5080860 h 5096785"/>
              <a:gd name="connsiteX188" fmla="*/ 3029122 w 12192000"/>
              <a:gd name="connsiteY188" fmla="*/ 5070085 h 5096785"/>
              <a:gd name="connsiteX189" fmla="*/ 3017862 w 12192000"/>
              <a:gd name="connsiteY189" fmla="*/ 5065942 h 5096785"/>
              <a:gd name="connsiteX190" fmla="*/ 3015868 w 12192000"/>
              <a:gd name="connsiteY190" fmla="*/ 5061832 h 5096785"/>
              <a:gd name="connsiteX191" fmla="*/ 2998644 w 12192000"/>
              <a:gd name="connsiteY191" fmla="*/ 5057210 h 5096785"/>
              <a:gd name="connsiteX192" fmla="*/ 2996219 w 12192000"/>
              <a:gd name="connsiteY192" fmla="*/ 5057788 h 5096785"/>
              <a:gd name="connsiteX193" fmla="*/ 2983676 w 12192000"/>
              <a:gd name="connsiteY193" fmla="*/ 5049852 h 5096785"/>
              <a:gd name="connsiteX194" fmla="*/ 2903609 w 12192000"/>
              <a:gd name="connsiteY194" fmla="*/ 4998457 h 5096785"/>
              <a:gd name="connsiteX195" fmla="*/ 2758830 w 12192000"/>
              <a:gd name="connsiteY195" fmla="*/ 4974760 h 5096785"/>
              <a:gd name="connsiteX196" fmla="*/ 2532669 w 12192000"/>
              <a:gd name="connsiteY196" fmla="*/ 4940573 h 5096785"/>
              <a:gd name="connsiteX197" fmla="*/ 2389931 w 12192000"/>
              <a:gd name="connsiteY197" fmla="*/ 4905785 h 5096785"/>
              <a:gd name="connsiteX198" fmla="*/ 2335186 w 12192000"/>
              <a:gd name="connsiteY198" fmla="*/ 4902957 h 5096785"/>
              <a:gd name="connsiteX199" fmla="*/ 2295307 w 12192000"/>
              <a:gd name="connsiteY199" fmla="*/ 4879800 h 5096785"/>
              <a:gd name="connsiteX200" fmla="*/ 2273393 w 12192000"/>
              <a:gd name="connsiteY200" fmla="*/ 4883565 h 5096785"/>
              <a:gd name="connsiteX201" fmla="*/ 2269523 w 12192000"/>
              <a:gd name="connsiteY201" fmla="*/ 4884442 h 5096785"/>
              <a:gd name="connsiteX202" fmla="*/ 2256015 w 12192000"/>
              <a:gd name="connsiteY202" fmla="*/ 4883014 h 5096785"/>
              <a:gd name="connsiteX203" fmla="*/ 2249731 w 12192000"/>
              <a:gd name="connsiteY203" fmla="*/ 4888778 h 5096785"/>
              <a:gd name="connsiteX204" fmla="*/ 2227629 w 12192000"/>
              <a:gd name="connsiteY204" fmla="*/ 4891047 h 5096785"/>
              <a:gd name="connsiteX205" fmla="*/ 2203460 w 12192000"/>
              <a:gd name="connsiteY205" fmla="*/ 4886696 h 5096785"/>
              <a:gd name="connsiteX206" fmla="*/ 2091528 w 12192000"/>
              <a:gd name="connsiteY206" fmla="*/ 4859155 h 5096785"/>
              <a:gd name="connsiteX207" fmla="*/ 2022901 w 12192000"/>
              <a:gd name="connsiteY207" fmla="*/ 4846594 h 5096785"/>
              <a:gd name="connsiteX208" fmla="*/ 1994227 w 12192000"/>
              <a:gd name="connsiteY208" fmla="*/ 4847973 h 5096785"/>
              <a:gd name="connsiteX209" fmla="*/ 1955936 w 12192000"/>
              <a:gd name="connsiteY209" fmla="*/ 4845765 h 5096785"/>
              <a:gd name="connsiteX210" fmla="*/ 1741924 w 12192000"/>
              <a:gd name="connsiteY210" fmla="*/ 4808054 h 5096785"/>
              <a:gd name="connsiteX211" fmla="*/ 1734410 w 12192000"/>
              <a:gd name="connsiteY211" fmla="*/ 4811675 h 5096785"/>
              <a:gd name="connsiteX212" fmla="*/ 1691423 w 12192000"/>
              <a:gd name="connsiteY212" fmla="*/ 4802777 h 5096785"/>
              <a:gd name="connsiteX213" fmla="*/ 1554504 w 12192000"/>
              <a:gd name="connsiteY213" fmla="*/ 4739985 h 5096785"/>
              <a:gd name="connsiteX214" fmla="*/ 1470119 w 12192000"/>
              <a:gd name="connsiteY214" fmla="*/ 4723470 h 5096785"/>
              <a:gd name="connsiteX215" fmla="*/ 1437967 w 12192000"/>
              <a:gd name="connsiteY215" fmla="*/ 4722710 h 5096785"/>
              <a:gd name="connsiteX216" fmla="*/ 1384234 w 12192000"/>
              <a:gd name="connsiteY216" fmla="*/ 4721117 h 5096785"/>
              <a:gd name="connsiteX217" fmla="*/ 1338647 w 12192000"/>
              <a:gd name="connsiteY217" fmla="*/ 4732483 h 5096785"/>
              <a:gd name="connsiteX218" fmla="*/ 1295869 w 12192000"/>
              <a:gd name="connsiteY218" fmla="*/ 4726175 h 5096785"/>
              <a:gd name="connsiteX219" fmla="*/ 1292949 w 12192000"/>
              <a:gd name="connsiteY219" fmla="*/ 4708469 h 5096785"/>
              <a:gd name="connsiteX220" fmla="*/ 1244908 w 12192000"/>
              <a:gd name="connsiteY220" fmla="*/ 4706993 h 5096785"/>
              <a:gd name="connsiteX221" fmla="*/ 1171266 w 12192000"/>
              <a:gd name="connsiteY221" fmla="*/ 4706535 h 5096785"/>
              <a:gd name="connsiteX222" fmla="*/ 1160868 w 12192000"/>
              <a:gd name="connsiteY222" fmla="*/ 4701936 h 5096785"/>
              <a:gd name="connsiteX223" fmla="*/ 1147599 w 12192000"/>
              <a:gd name="connsiteY223" fmla="*/ 4714833 h 5096785"/>
              <a:gd name="connsiteX224" fmla="*/ 1119603 w 12192000"/>
              <a:gd name="connsiteY224" fmla="*/ 4721303 h 5096785"/>
              <a:gd name="connsiteX225" fmla="*/ 997851 w 12192000"/>
              <a:gd name="connsiteY225" fmla="*/ 4722336 h 5096785"/>
              <a:gd name="connsiteX226" fmla="*/ 976455 w 12192000"/>
              <a:gd name="connsiteY226" fmla="*/ 4726407 h 5096785"/>
              <a:gd name="connsiteX227" fmla="*/ 949939 w 12192000"/>
              <a:gd name="connsiteY227" fmla="*/ 4719699 h 5096785"/>
              <a:gd name="connsiteX228" fmla="*/ 894148 w 12192000"/>
              <a:gd name="connsiteY228" fmla="*/ 4710406 h 5096785"/>
              <a:gd name="connsiteX229" fmla="*/ 857990 w 12192000"/>
              <a:gd name="connsiteY229" fmla="*/ 4696844 h 5096785"/>
              <a:gd name="connsiteX230" fmla="*/ 848649 w 12192000"/>
              <a:gd name="connsiteY230" fmla="*/ 4704021 h 5096785"/>
              <a:gd name="connsiteX231" fmla="*/ 826436 w 12192000"/>
              <a:gd name="connsiteY231" fmla="*/ 4707421 h 5096785"/>
              <a:gd name="connsiteX232" fmla="*/ 733052 w 12192000"/>
              <a:gd name="connsiteY232" fmla="*/ 4701884 h 5096785"/>
              <a:gd name="connsiteX233" fmla="*/ 716185 w 12192000"/>
              <a:gd name="connsiteY233" fmla="*/ 4703827 h 5096785"/>
              <a:gd name="connsiteX234" fmla="*/ 696663 w 12192000"/>
              <a:gd name="connsiteY234" fmla="*/ 4697420 h 5096785"/>
              <a:gd name="connsiteX235" fmla="*/ 582722 w 12192000"/>
              <a:gd name="connsiteY235" fmla="*/ 4658637 h 5096785"/>
              <a:gd name="connsiteX236" fmla="*/ 581118 w 12192000"/>
              <a:gd name="connsiteY236" fmla="*/ 4654120 h 5096785"/>
              <a:gd name="connsiteX237" fmla="*/ 546453 w 12192000"/>
              <a:gd name="connsiteY237" fmla="*/ 4652542 h 5096785"/>
              <a:gd name="connsiteX238" fmla="*/ 536773 w 12192000"/>
              <a:gd name="connsiteY238" fmla="*/ 4644609 h 5096785"/>
              <a:gd name="connsiteX239" fmla="*/ 518899 w 12192000"/>
              <a:gd name="connsiteY239" fmla="*/ 4642839 h 5096785"/>
              <a:gd name="connsiteX240" fmla="*/ 388896 w 12192000"/>
              <a:gd name="connsiteY240" fmla="*/ 4619173 h 5096785"/>
              <a:gd name="connsiteX241" fmla="*/ 366479 w 12192000"/>
              <a:gd name="connsiteY241" fmla="*/ 4618896 h 5096785"/>
              <a:gd name="connsiteX242" fmla="*/ 342781 w 12192000"/>
              <a:gd name="connsiteY242" fmla="*/ 4601239 h 5096785"/>
              <a:gd name="connsiteX243" fmla="*/ 255925 w 12192000"/>
              <a:gd name="connsiteY243" fmla="*/ 4598685 h 5096785"/>
              <a:gd name="connsiteX244" fmla="*/ 226919 w 12192000"/>
              <a:gd name="connsiteY244" fmla="*/ 4598460 h 5096785"/>
              <a:gd name="connsiteX245" fmla="*/ 213925 w 12192000"/>
              <a:gd name="connsiteY245" fmla="*/ 4597783 h 5096785"/>
              <a:gd name="connsiteX246" fmla="*/ 215196 w 12192000"/>
              <a:gd name="connsiteY246" fmla="*/ 4588576 h 5096785"/>
              <a:gd name="connsiteX247" fmla="*/ 180214 w 12192000"/>
              <a:gd name="connsiteY247" fmla="*/ 4583701 h 5096785"/>
              <a:gd name="connsiteX248" fmla="*/ 83203 w 12192000"/>
              <a:gd name="connsiteY248" fmla="*/ 4531664 h 5096785"/>
              <a:gd name="connsiteX249" fmla="*/ 4106 w 12192000"/>
              <a:gd name="connsiteY249" fmla="*/ 4517202 h 5096785"/>
              <a:gd name="connsiteX250" fmla="*/ 0 w 12192000"/>
              <a:gd name="connsiteY250" fmla="*/ 4516084 h 5096785"/>
              <a:gd name="connsiteX251" fmla="*/ 0 w 12192000"/>
              <a:gd name="connsiteY251"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490057 w 12192000"/>
              <a:gd name="connsiteY86" fmla="*/ 4658624 h 5096785"/>
              <a:gd name="connsiteX87" fmla="*/ 6386800 w 12192000"/>
              <a:gd name="connsiteY87" fmla="*/ 4715431 h 5096785"/>
              <a:gd name="connsiteX88" fmla="*/ 6382703 w 12192000"/>
              <a:gd name="connsiteY88" fmla="*/ 4717930 h 5096785"/>
              <a:gd name="connsiteX89" fmla="*/ 6356495 w 12192000"/>
              <a:gd name="connsiteY89" fmla="*/ 4717843 h 5096785"/>
              <a:gd name="connsiteX90" fmla="*/ 6343628 w 12192000"/>
              <a:gd name="connsiteY90" fmla="*/ 4719161 h 5096785"/>
              <a:gd name="connsiteX91" fmla="*/ 6338605 w 12192000"/>
              <a:gd name="connsiteY91" fmla="*/ 4716723 h 5096785"/>
              <a:gd name="connsiteX92" fmla="*/ 6320318 w 12192000"/>
              <a:gd name="connsiteY92" fmla="*/ 4720095 h 5096785"/>
              <a:gd name="connsiteX93" fmla="*/ 6318742 w 12192000"/>
              <a:gd name="connsiteY93" fmla="*/ 4721541 h 5096785"/>
              <a:gd name="connsiteX94" fmla="*/ 6301708 w 12192000"/>
              <a:gd name="connsiteY94" fmla="*/ 4720380 h 5096785"/>
              <a:gd name="connsiteX95" fmla="*/ 6285082 w 12192000"/>
              <a:gd name="connsiteY95" fmla="*/ 4714639 h 5096785"/>
              <a:gd name="connsiteX96" fmla="*/ 6136936 w 12192000"/>
              <a:gd name="connsiteY96" fmla="*/ 4758246 h 5096785"/>
              <a:gd name="connsiteX97" fmla="*/ 5988578 w 12192000"/>
              <a:gd name="connsiteY97" fmla="*/ 4754427 h 5096785"/>
              <a:gd name="connsiteX98" fmla="*/ 5908701 w 12192000"/>
              <a:gd name="connsiteY98" fmla="*/ 4779160 h 5096785"/>
              <a:gd name="connsiteX99" fmla="*/ 5892219 w 12192000"/>
              <a:gd name="connsiteY99" fmla="*/ 4807892 h 5096785"/>
              <a:gd name="connsiteX100" fmla="*/ 5683612 w 12192000"/>
              <a:gd name="connsiteY100" fmla="*/ 4848770 h 5096785"/>
              <a:gd name="connsiteX101" fmla="*/ 5635111 w 12192000"/>
              <a:gd name="connsiteY101" fmla="*/ 4868888 h 5096785"/>
              <a:gd name="connsiteX102" fmla="*/ 5582652 w 12192000"/>
              <a:gd name="connsiteY102" fmla="*/ 4866836 h 5096785"/>
              <a:gd name="connsiteX103" fmla="*/ 5567213 w 12192000"/>
              <a:gd name="connsiteY103" fmla="*/ 4878769 h 5096785"/>
              <a:gd name="connsiteX104" fmla="*/ 5564659 w 12192000"/>
              <a:gd name="connsiteY104" fmla="*/ 4881042 h 5096785"/>
              <a:gd name="connsiteX105" fmla="*/ 5552102 w 12192000"/>
              <a:gd name="connsiteY105" fmla="*/ 4885426 h 5096785"/>
              <a:gd name="connsiteX106" fmla="*/ 5551475 w 12192000"/>
              <a:gd name="connsiteY106" fmla="*/ 4892560 h 5096785"/>
              <a:gd name="connsiteX107" fmla="*/ 5534664 w 12192000"/>
              <a:gd name="connsiteY107" fmla="*/ 4903385 h 5096785"/>
              <a:gd name="connsiteX108" fmla="*/ 5510737 w 12192000"/>
              <a:gd name="connsiteY108" fmla="*/ 4909807 h 5096785"/>
              <a:gd name="connsiteX109" fmla="*/ 5393901 w 12192000"/>
              <a:gd name="connsiteY109" fmla="*/ 4933709 h 5096785"/>
              <a:gd name="connsiteX110" fmla="*/ 5325782 w 12192000"/>
              <a:gd name="connsiteY110" fmla="*/ 4951789 h 5096785"/>
              <a:gd name="connsiteX111" fmla="*/ 5302703 w 12192000"/>
              <a:gd name="connsiteY111" fmla="*/ 4964590 h 5096785"/>
              <a:gd name="connsiteX112" fmla="*/ 5268591 w 12192000"/>
              <a:gd name="connsiteY112" fmla="*/ 4978479 h 5096785"/>
              <a:gd name="connsiteX113" fmla="*/ 5210559 w 12192000"/>
              <a:gd name="connsiteY113" fmla="*/ 5007585 h 5096785"/>
              <a:gd name="connsiteX114" fmla="*/ 5177597 w 12192000"/>
              <a:gd name="connsiteY114" fmla="*/ 5015926 h 5096785"/>
              <a:gd name="connsiteX115" fmla="*/ 5160569 w 12192000"/>
              <a:gd name="connsiteY115" fmla="*/ 5025681 h 5096785"/>
              <a:gd name="connsiteX116" fmla="*/ 5152748 w 12192000"/>
              <a:gd name="connsiteY116" fmla="*/ 5026569 h 5096785"/>
              <a:gd name="connsiteX117" fmla="*/ 5127678 w 12192000"/>
              <a:gd name="connsiteY117" fmla="*/ 5032947 h 5096785"/>
              <a:gd name="connsiteX118" fmla="*/ 5113147 w 12192000"/>
              <a:gd name="connsiteY118" fmla="*/ 5035818 h 5096785"/>
              <a:gd name="connsiteX119" fmla="*/ 5107301 w 12192000"/>
              <a:gd name="connsiteY119" fmla="*/ 5036672 h 5096785"/>
              <a:gd name="connsiteX120" fmla="*/ 5093215 w 12192000"/>
              <a:gd name="connsiteY120" fmla="*/ 5032880 h 5096785"/>
              <a:gd name="connsiteX121" fmla="*/ 5077058 w 12192000"/>
              <a:gd name="connsiteY121" fmla="*/ 5038681 h 5096785"/>
              <a:gd name="connsiteX122" fmla="*/ 5057349 w 12192000"/>
              <a:gd name="connsiteY122" fmla="*/ 5036015 h 5096785"/>
              <a:gd name="connsiteX123" fmla="*/ 5053945 w 12192000"/>
              <a:gd name="connsiteY123" fmla="*/ 5041952 h 5096785"/>
              <a:gd name="connsiteX124" fmla="*/ 5040021 w 12192000"/>
              <a:gd name="connsiteY124" fmla="*/ 5050052 h 5096785"/>
              <a:gd name="connsiteX125" fmla="*/ 5025913 w 12192000"/>
              <a:gd name="connsiteY125" fmla="*/ 5046535 h 5096785"/>
              <a:gd name="connsiteX126" fmla="*/ 4998218 w 12192000"/>
              <a:gd name="connsiteY126" fmla="*/ 5048065 h 5096785"/>
              <a:gd name="connsiteX127" fmla="*/ 4991008 w 12192000"/>
              <a:gd name="connsiteY127" fmla="*/ 5050439 h 5096785"/>
              <a:gd name="connsiteX128" fmla="*/ 4963503 w 12192000"/>
              <a:gd name="connsiteY128" fmla="*/ 5047575 h 5096785"/>
              <a:gd name="connsiteX129" fmla="*/ 4921053 w 12192000"/>
              <a:gd name="connsiteY129" fmla="*/ 5048925 h 5096785"/>
              <a:gd name="connsiteX130" fmla="*/ 4873420 w 12192000"/>
              <a:gd name="connsiteY130" fmla="*/ 5054929 h 5096785"/>
              <a:gd name="connsiteX131" fmla="*/ 4858825 w 12192000"/>
              <a:gd name="connsiteY131" fmla="*/ 5051329 h 5096785"/>
              <a:gd name="connsiteX132" fmla="*/ 4769340 w 12192000"/>
              <a:gd name="connsiteY132" fmla="*/ 5053090 h 5096785"/>
              <a:gd name="connsiteX133" fmla="*/ 4744152 w 12192000"/>
              <a:gd name="connsiteY133" fmla="*/ 5053391 h 5096785"/>
              <a:gd name="connsiteX134" fmla="*/ 4723556 w 12192000"/>
              <a:gd name="connsiteY134" fmla="*/ 5059633 h 5096785"/>
              <a:gd name="connsiteX135" fmla="*/ 4719699 w 12192000"/>
              <a:gd name="connsiteY135" fmla="*/ 5066298 h 5096785"/>
              <a:gd name="connsiteX136" fmla="*/ 4706016 w 12192000"/>
              <a:gd name="connsiteY136" fmla="*/ 5067422 h 5096785"/>
              <a:gd name="connsiteX137" fmla="*/ 4702593 w 12192000"/>
              <a:gd name="connsiteY137" fmla="*/ 5068973 h 5096785"/>
              <a:gd name="connsiteX138" fmla="*/ 4682766 w 12192000"/>
              <a:gd name="connsiteY138" fmla="*/ 5076609 h 5096785"/>
              <a:gd name="connsiteX139" fmla="*/ 4634960 w 12192000"/>
              <a:gd name="connsiteY139" fmla="*/ 5061852 h 5096785"/>
              <a:gd name="connsiteX140" fmla="*/ 4580645 w 12192000"/>
              <a:gd name="connsiteY140" fmla="*/ 5069246 h 5096785"/>
              <a:gd name="connsiteX141" fmla="*/ 4368005 w 12192000"/>
              <a:gd name="connsiteY141" fmla="*/ 5057426 h 5096785"/>
              <a:gd name="connsiteX142" fmla="*/ 4339489 w 12192000"/>
              <a:gd name="connsiteY142" fmla="*/ 5080858 h 5096785"/>
              <a:gd name="connsiteX143" fmla="*/ 4253895 w 12192000"/>
              <a:gd name="connsiteY143" fmla="*/ 5085008 h 5096785"/>
              <a:gd name="connsiteX144" fmla="*/ 4117780 w 12192000"/>
              <a:gd name="connsiteY144" fmla="*/ 5045175 h 5096785"/>
              <a:gd name="connsiteX145" fmla="*/ 3960074 w 12192000"/>
              <a:gd name="connsiteY145" fmla="*/ 5050708 h 5096785"/>
              <a:gd name="connsiteX146" fmla="*/ 3947260 w 12192000"/>
              <a:gd name="connsiteY146" fmla="*/ 5041167 h 5096785"/>
              <a:gd name="connsiteX147" fmla="*/ 3931969 w 12192000"/>
              <a:gd name="connsiteY147" fmla="*/ 5035902 h 5096785"/>
              <a:gd name="connsiteX148" fmla="*/ 3929836 w 12192000"/>
              <a:gd name="connsiteY148" fmla="*/ 5036901 h 5096785"/>
              <a:gd name="connsiteX149" fmla="*/ 3911296 w 12192000"/>
              <a:gd name="connsiteY149" fmla="*/ 5035663 h 5096785"/>
              <a:gd name="connsiteX150" fmla="*/ 3907746 w 12192000"/>
              <a:gd name="connsiteY150" fmla="*/ 5032107 h 5096785"/>
              <a:gd name="connsiteX151" fmla="*/ 3895182 w 12192000"/>
              <a:gd name="connsiteY151" fmla="*/ 5030229 h 5096785"/>
              <a:gd name="connsiteX152" fmla="*/ 3870866 w 12192000"/>
              <a:gd name="connsiteY152" fmla="*/ 5023753 h 5096785"/>
              <a:gd name="connsiteX153" fmla="*/ 3865913 w 12192000"/>
              <a:gd name="connsiteY153" fmla="*/ 5025143 h 5096785"/>
              <a:gd name="connsiteX154" fmla="*/ 3828606 w 12192000"/>
              <a:gd name="connsiteY154" fmla="*/ 5019426 h 5096785"/>
              <a:gd name="connsiteX155" fmla="*/ 3827901 w 12192000"/>
              <a:gd name="connsiteY155" fmla="*/ 5020583 h 5096785"/>
              <a:gd name="connsiteX156" fmla="*/ 3816543 w 12192000"/>
              <a:gd name="connsiteY156" fmla="*/ 5024366 h 5096785"/>
              <a:gd name="connsiteX157" fmla="*/ 3795278 w 12192000"/>
              <a:gd name="connsiteY157" fmla="*/ 5028779 h 5096785"/>
              <a:gd name="connsiteX158" fmla="*/ 3743858 w 12192000"/>
              <a:gd name="connsiteY158" fmla="*/ 5054237 h 5096785"/>
              <a:gd name="connsiteX159" fmla="*/ 3704945 w 12192000"/>
              <a:gd name="connsiteY159" fmla="*/ 5048413 h 5096785"/>
              <a:gd name="connsiteX160" fmla="*/ 3696992 w 12192000"/>
              <a:gd name="connsiteY160" fmla="*/ 5047914 h 5096785"/>
              <a:gd name="connsiteX161" fmla="*/ 3696780 w 12192000"/>
              <a:gd name="connsiteY161" fmla="*/ 5048181 h 5096785"/>
              <a:gd name="connsiteX162" fmla="*/ 3688290 w 12192000"/>
              <a:gd name="connsiteY162" fmla="*/ 5048204 h 5096785"/>
              <a:gd name="connsiteX163" fmla="*/ 3682486 w 12192000"/>
              <a:gd name="connsiteY163" fmla="*/ 5047000 h 5096785"/>
              <a:gd name="connsiteX164" fmla="*/ 3667056 w 12192000"/>
              <a:gd name="connsiteY164" fmla="*/ 5046030 h 5096785"/>
              <a:gd name="connsiteX165" fmla="*/ 3661403 w 12192000"/>
              <a:gd name="connsiteY165" fmla="*/ 5047537 h 5096785"/>
              <a:gd name="connsiteX166" fmla="*/ 3658673 w 12192000"/>
              <a:gd name="connsiteY166" fmla="*/ 5050790 h 5096785"/>
              <a:gd name="connsiteX167" fmla="*/ 3657333 w 12192000"/>
              <a:gd name="connsiteY167" fmla="*/ 5050325 h 5096785"/>
              <a:gd name="connsiteX168" fmla="*/ 3626778 w 12192000"/>
              <a:gd name="connsiteY168" fmla="*/ 5057882 h 5096785"/>
              <a:gd name="connsiteX169" fmla="*/ 3560067 w 12192000"/>
              <a:gd name="connsiteY169" fmla="*/ 5064266 h 5096785"/>
              <a:gd name="connsiteX170" fmla="*/ 3522641 w 12192000"/>
              <a:gd name="connsiteY170" fmla="*/ 5063654 h 5096785"/>
              <a:gd name="connsiteX171" fmla="*/ 3419275 w 12192000"/>
              <a:gd name="connsiteY171" fmla="*/ 5066646 h 5096785"/>
              <a:gd name="connsiteX172" fmla="*/ 3314869 w 12192000"/>
              <a:gd name="connsiteY172" fmla="*/ 5073197 h 5096785"/>
              <a:gd name="connsiteX173" fmla="*/ 3259088 w 12192000"/>
              <a:gd name="connsiteY173" fmla="*/ 5096363 h 5096785"/>
              <a:gd name="connsiteX174" fmla="*/ 3253104 w 12192000"/>
              <a:gd name="connsiteY174" fmla="*/ 5096785 h 5096785"/>
              <a:gd name="connsiteX175" fmla="*/ 3238751 w 12192000"/>
              <a:gd name="connsiteY175" fmla="*/ 5092996 h 5096785"/>
              <a:gd name="connsiteX176" fmla="*/ 3233681 w 12192000"/>
              <a:gd name="connsiteY176" fmla="*/ 5090758 h 5096785"/>
              <a:gd name="connsiteX177" fmla="*/ 3225562 w 12192000"/>
              <a:gd name="connsiteY177" fmla="*/ 5089215 h 5096785"/>
              <a:gd name="connsiteX178" fmla="*/ 3225260 w 12192000"/>
              <a:gd name="connsiteY178" fmla="*/ 5089437 h 5096785"/>
              <a:gd name="connsiteX179" fmla="*/ 3217859 w 12192000"/>
              <a:gd name="connsiteY179" fmla="*/ 5087484 h 5096785"/>
              <a:gd name="connsiteX180" fmla="*/ 3182980 w 12192000"/>
              <a:gd name="connsiteY180" fmla="*/ 5074650 h 5096785"/>
              <a:gd name="connsiteX181" fmla="*/ 3123938 w 12192000"/>
              <a:gd name="connsiteY181" fmla="*/ 5089912 h 5096785"/>
              <a:gd name="connsiteX182" fmla="*/ 3101912 w 12192000"/>
              <a:gd name="connsiteY182" fmla="*/ 5090281 h 5096785"/>
              <a:gd name="connsiteX183" fmla="*/ 3089591 w 12192000"/>
              <a:gd name="connsiteY183" fmla="*/ 5091865 h 5096785"/>
              <a:gd name="connsiteX184" fmla="*/ 3088465 w 12192000"/>
              <a:gd name="connsiteY184" fmla="*/ 5092858 h 5096785"/>
              <a:gd name="connsiteX185" fmla="*/ 3055081 w 12192000"/>
              <a:gd name="connsiteY185" fmla="*/ 5080424 h 5096785"/>
              <a:gd name="connsiteX186" fmla="*/ 3049807 w 12192000"/>
              <a:gd name="connsiteY186" fmla="*/ 5080860 h 5096785"/>
              <a:gd name="connsiteX187" fmla="*/ 3029122 w 12192000"/>
              <a:gd name="connsiteY187" fmla="*/ 5070085 h 5096785"/>
              <a:gd name="connsiteX188" fmla="*/ 3017862 w 12192000"/>
              <a:gd name="connsiteY188" fmla="*/ 5065942 h 5096785"/>
              <a:gd name="connsiteX189" fmla="*/ 3015868 w 12192000"/>
              <a:gd name="connsiteY189" fmla="*/ 5061832 h 5096785"/>
              <a:gd name="connsiteX190" fmla="*/ 2998644 w 12192000"/>
              <a:gd name="connsiteY190" fmla="*/ 5057210 h 5096785"/>
              <a:gd name="connsiteX191" fmla="*/ 2996219 w 12192000"/>
              <a:gd name="connsiteY191" fmla="*/ 5057788 h 5096785"/>
              <a:gd name="connsiteX192" fmla="*/ 2983676 w 12192000"/>
              <a:gd name="connsiteY192" fmla="*/ 5049852 h 5096785"/>
              <a:gd name="connsiteX193" fmla="*/ 2903609 w 12192000"/>
              <a:gd name="connsiteY193" fmla="*/ 4998457 h 5096785"/>
              <a:gd name="connsiteX194" fmla="*/ 2758830 w 12192000"/>
              <a:gd name="connsiteY194" fmla="*/ 4974760 h 5096785"/>
              <a:gd name="connsiteX195" fmla="*/ 2532669 w 12192000"/>
              <a:gd name="connsiteY195" fmla="*/ 4940573 h 5096785"/>
              <a:gd name="connsiteX196" fmla="*/ 2389931 w 12192000"/>
              <a:gd name="connsiteY196" fmla="*/ 4905785 h 5096785"/>
              <a:gd name="connsiteX197" fmla="*/ 2335186 w 12192000"/>
              <a:gd name="connsiteY197" fmla="*/ 4902957 h 5096785"/>
              <a:gd name="connsiteX198" fmla="*/ 2295307 w 12192000"/>
              <a:gd name="connsiteY198" fmla="*/ 4879800 h 5096785"/>
              <a:gd name="connsiteX199" fmla="*/ 2273393 w 12192000"/>
              <a:gd name="connsiteY199" fmla="*/ 4883565 h 5096785"/>
              <a:gd name="connsiteX200" fmla="*/ 2269523 w 12192000"/>
              <a:gd name="connsiteY200" fmla="*/ 4884442 h 5096785"/>
              <a:gd name="connsiteX201" fmla="*/ 2256015 w 12192000"/>
              <a:gd name="connsiteY201" fmla="*/ 4883014 h 5096785"/>
              <a:gd name="connsiteX202" fmla="*/ 2249731 w 12192000"/>
              <a:gd name="connsiteY202" fmla="*/ 4888778 h 5096785"/>
              <a:gd name="connsiteX203" fmla="*/ 2227629 w 12192000"/>
              <a:gd name="connsiteY203" fmla="*/ 4891047 h 5096785"/>
              <a:gd name="connsiteX204" fmla="*/ 2203460 w 12192000"/>
              <a:gd name="connsiteY204" fmla="*/ 4886696 h 5096785"/>
              <a:gd name="connsiteX205" fmla="*/ 2091528 w 12192000"/>
              <a:gd name="connsiteY205" fmla="*/ 4859155 h 5096785"/>
              <a:gd name="connsiteX206" fmla="*/ 2022901 w 12192000"/>
              <a:gd name="connsiteY206" fmla="*/ 4846594 h 5096785"/>
              <a:gd name="connsiteX207" fmla="*/ 1994227 w 12192000"/>
              <a:gd name="connsiteY207" fmla="*/ 4847973 h 5096785"/>
              <a:gd name="connsiteX208" fmla="*/ 1955936 w 12192000"/>
              <a:gd name="connsiteY208" fmla="*/ 4845765 h 5096785"/>
              <a:gd name="connsiteX209" fmla="*/ 1741924 w 12192000"/>
              <a:gd name="connsiteY209" fmla="*/ 4808054 h 5096785"/>
              <a:gd name="connsiteX210" fmla="*/ 1734410 w 12192000"/>
              <a:gd name="connsiteY210" fmla="*/ 4811675 h 5096785"/>
              <a:gd name="connsiteX211" fmla="*/ 1691423 w 12192000"/>
              <a:gd name="connsiteY211" fmla="*/ 4802777 h 5096785"/>
              <a:gd name="connsiteX212" fmla="*/ 1554504 w 12192000"/>
              <a:gd name="connsiteY212" fmla="*/ 4739985 h 5096785"/>
              <a:gd name="connsiteX213" fmla="*/ 1470119 w 12192000"/>
              <a:gd name="connsiteY213" fmla="*/ 4723470 h 5096785"/>
              <a:gd name="connsiteX214" fmla="*/ 1437967 w 12192000"/>
              <a:gd name="connsiteY214" fmla="*/ 4722710 h 5096785"/>
              <a:gd name="connsiteX215" fmla="*/ 1384234 w 12192000"/>
              <a:gd name="connsiteY215" fmla="*/ 4721117 h 5096785"/>
              <a:gd name="connsiteX216" fmla="*/ 1338647 w 12192000"/>
              <a:gd name="connsiteY216" fmla="*/ 4732483 h 5096785"/>
              <a:gd name="connsiteX217" fmla="*/ 1295869 w 12192000"/>
              <a:gd name="connsiteY217" fmla="*/ 4726175 h 5096785"/>
              <a:gd name="connsiteX218" fmla="*/ 1292949 w 12192000"/>
              <a:gd name="connsiteY218" fmla="*/ 4708469 h 5096785"/>
              <a:gd name="connsiteX219" fmla="*/ 1244908 w 12192000"/>
              <a:gd name="connsiteY219" fmla="*/ 4706993 h 5096785"/>
              <a:gd name="connsiteX220" fmla="*/ 1171266 w 12192000"/>
              <a:gd name="connsiteY220" fmla="*/ 4706535 h 5096785"/>
              <a:gd name="connsiteX221" fmla="*/ 1160868 w 12192000"/>
              <a:gd name="connsiteY221" fmla="*/ 4701936 h 5096785"/>
              <a:gd name="connsiteX222" fmla="*/ 1147599 w 12192000"/>
              <a:gd name="connsiteY222" fmla="*/ 4714833 h 5096785"/>
              <a:gd name="connsiteX223" fmla="*/ 1119603 w 12192000"/>
              <a:gd name="connsiteY223" fmla="*/ 4721303 h 5096785"/>
              <a:gd name="connsiteX224" fmla="*/ 997851 w 12192000"/>
              <a:gd name="connsiteY224" fmla="*/ 4722336 h 5096785"/>
              <a:gd name="connsiteX225" fmla="*/ 976455 w 12192000"/>
              <a:gd name="connsiteY225" fmla="*/ 4726407 h 5096785"/>
              <a:gd name="connsiteX226" fmla="*/ 949939 w 12192000"/>
              <a:gd name="connsiteY226" fmla="*/ 4719699 h 5096785"/>
              <a:gd name="connsiteX227" fmla="*/ 894148 w 12192000"/>
              <a:gd name="connsiteY227" fmla="*/ 4710406 h 5096785"/>
              <a:gd name="connsiteX228" fmla="*/ 857990 w 12192000"/>
              <a:gd name="connsiteY228" fmla="*/ 4696844 h 5096785"/>
              <a:gd name="connsiteX229" fmla="*/ 848649 w 12192000"/>
              <a:gd name="connsiteY229" fmla="*/ 4704021 h 5096785"/>
              <a:gd name="connsiteX230" fmla="*/ 826436 w 12192000"/>
              <a:gd name="connsiteY230" fmla="*/ 4707421 h 5096785"/>
              <a:gd name="connsiteX231" fmla="*/ 733052 w 12192000"/>
              <a:gd name="connsiteY231" fmla="*/ 4701884 h 5096785"/>
              <a:gd name="connsiteX232" fmla="*/ 716185 w 12192000"/>
              <a:gd name="connsiteY232" fmla="*/ 4703827 h 5096785"/>
              <a:gd name="connsiteX233" fmla="*/ 696663 w 12192000"/>
              <a:gd name="connsiteY233" fmla="*/ 4697420 h 5096785"/>
              <a:gd name="connsiteX234" fmla="*/ 582722 w 12192000"/>
              <a:gd name="connsiteY234" fmla="*/ 4658637 h 5096785"/>
              <a:gd name="connsiteX235" fmla="*/ 581118 w 12192000"/>
              <a:gd name="connsiteY235" fmla="*/ 4654120 h 5096785"/>
              <a:gd name="connsiteX236" fmla="*/ 546453 w 12192000"/>
              <a:gd name="connsiteY236" fmla="*/ 4652542 h 5096785"/>
              <a:gd name="connsiteX237" fmla="*/ 536773 w 12192000"/>
              <a:gd name="connsiteY237" fmla="*/ 4644609 h 5096785"/>
              <a:gd name="connsiteX238" fmla="*/ 518899 w 12192000"/>
              <a:gd name="connsiteY238" fmla="*/ 4642839 h 5096785"/>
              <a:gd name="connsiteX239" fmla="*/ 388896 w 12192000"/>
              <a:gd name="connsiteY239" fmla="*/ 4619173 h 5096785"/>
              <a:gd name="connsiteX240" fmla="*/ 366479 w 12192000"/>
              <a:gd name="connsiteY240" fmla="*/ 4618896 h 5096785"/>
              <a:gd name="connsiteX241" fmla="*/ 342781 w 12192000"/>
              <a:gd name="connsiteY241" fmla="*/ 4601239 h 5096785"/>
              <a:gd name="connsiteX242" fmla="*/ 255925 w 12192000"/>
              <a:gd name="connsiteY242" fmla="*/ 4598685 h 5096785"/>
              <a:gd name="connsiteX243" fmla="*/ 226919 w 12192000"/>
              <a:gd name="connsiteY243" fmla="*/ 4598460 h 5096785"/>
              <a:gd name="connsiteX244" fmla="*/ 213925 w 12192000"/>
              <a:gd name="connsiteY244" fmla="*/ 4597783 h 5096785"/>
              <a:gd name="connsiteX245" fmla="*/ 215196 w 12192000"/>
              <a:gd name="connsiteY245" fmla="*/ 4588576 h 5096785"/>
              <a:gd name="connsiteX246" fmla="*/ 180214 w 12192000"/>
              <a:gd name="connsiteY246" fmla="*/ 4583701 h 5096785"/>
              <a:gd name="connsiteX247" fmla="*/ 83203 w 12192000"/>
              <a:gd name="connsiteY247" fmla="*/ 4531664 h 5096785"/>
              <a:gd name="connsiteX248" fmla="*/ 4106 w 12192000"/>
              <a:gd name="connsiteY248" fmla="*/ 4517202 h 5096785"/>
              <a:gd name="connsiteX249" fmla="*/ 0 w 12192000"/>
              <a:gd name="connsiteY249" fmla="*/ 4516084 h 5096785"/>
              <a:gd name="connsiteX250" fmla="*/ 0 w 12192000"/>
              <a:gd name="connsiteY250"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52021 w 12192000"/>
              <a:gd name="connsiteY81" fmla="*/ 4650379 h 5096785"/>
              <a:gd name="connsiteX82" fmla="*/ 6545925 w 12192000"/>
              <a:gd name="connsiteY82" fmla="*/ 4650675 h 5096785"/>
              <a:gd name="connsiteX83" fmla="*/ 6537822 w 12192000"/>
              <a:gd name="connsiteY83" fmla="*/ 4652769 h 5096785"/>
              <a:gd name="connsiteX84" fmla="*/ 6537743 w 12192000"/>
              <a:gd name="connsiteY84" fmla="*/ 4653068 h 5096785"/>
              <a:gd name="connsiteX85" fmla="*/ 6490057 w 12192000"/>
              <a:gd name="connsiteY85" fmla="*/ 4658624 h 5096785"/>
              <a:gd name="connsiteX86" fmla="*/ 6386800 w 12192000"/>
              <a:gd name="connsiteY86" fmla="*/ 4715431 h 5096785"/>
              <a:gd name="connsiteX87" fmla="*/ 6382703 w 12192000"/>
              <a:gd name="connsiteY87" fmla="*/ 4717930 h 5096785"/>
              <a:gd name="connsiteX88" fmla="*/ 6356495 w 12192000"/>
              <a:gd name="connsiteY88" fmla="*/ 4717843 h 5096785"/>
              <a:gd name="connsiteX89" fmla="*/ 6343628 w 12192000"/>
              <a:gd name="connsiteY89" fmla="*/ 4719161 h 5096785"/>
              <a:gd name="connsiteX90" fmla="*/ 6338605 w 12192000"/>
              <a:gd name="connsiteY90" fmla="*/ 4716723 h 5096785"/>
              <a:gd name="connsiteX91" fmla="*/ 6320318 w 12192000"/>
              <a:gd name="connsiteY91" fmla="*/ 4720095 h 5096785"/>
              <a:gd name="connsiteX92" fmla="*/ 6318742 w 12192000"/>
              <a:gd name="connsiteY92" fmla="*/ 4721541 h 5096785"/>
              <a:gd name="connsiteX93" fmla="*/ 6301708 w 12192000"/>
              <a:gd name="connsiteY93" fmla="*/ 4720380 h 5096785"/>
              <a:gd name="connsiteX94" fmla="*/ 6285082 w 12192000"/>
              <a:gd name="connsiteY94" fmla="*/ 4714639 h 5096785"/>
              <a:gd name="connsiteX95" fmla="*/ 6136936 w 12192000"/>
              <a:gd name="connsiteY95" fmla="*/ 4758246 h 5096785"/>
              <a:gd name="connsiteX96" fmla="*/ 5988578 w 12192000"/>
              <a:gd name="connsiteY96" fmla="*/ 4754427 h 5096785"/>
              <a:gd name="connsiteX97" fmla="*/ 5908701 w 12192000"/>
              <a:gd name="connsiteY97" fmla="*/ 4779160 h 5096785"/>
              <a:gd name="connsiteX98" fmla="*/ 5892219 w 12192000"/>
              <a:gd name="connsiteY98" fmla="*/ 4807892 h 5096785"/>
              <a:gd name="connsiteX99" fmla="*/ 5683612 w 12192000"/>
              <a:gd name="connsiteY99" fmla="*/ 4848770 h 5096785"/>
              <a:gd name="connsiteX100" fmla="*/ 5635111 w 12192000"/>
              <a:gd name="connsiteY100" fmla="*/ 4868888 h 5096785"/>
              <a:gd name="connsiteX101" fmla="*/ 5582652 w 12192000"/>
              <a:gd name="connsiteY101" fmla="*/ 4866836 h 5096785"/>
              <a:gd name="connsiteX102" fmla="*/ 5567213 w 12192000"/>
              <a:gd name="connsiteY102" fmla="*/ 4878769 h 5096785"/>
              <a:gd name="connsiteX103" fmla="*/ 5564659 w 12192000"/>
              <a:gd name="connsiteY103" fmla="*/ 4881042 h 5096785"/>
              <a:gd name="connsiteX104" fmla="*/ 5552102 w 12192000"/>
              <a:gd name="connsiteY104" fmla="*/ 4885426 h 5096785"/>
              <a:gd name="connsiteX105" fmla="*/ 5551475 w 12192000"/>
              <a:gd name="connsiteY105" fmla="*/ 4892560 h 5096785"/>
              <a:gd name="connsiteX106" fmla="*/ 5534664 w 12192000"/>
              <a:gd name="connsiteY106" fmla="*/ 4903385 h 5096785"/>
              <a:gd name="connsiteX107" fmla="*/ 5510737 w 12192000"/>
              <a:gd name="connsiteY107" fmla="*/ 4909807 h 5096785"/>
              <a:gd name="connsiteX108" fmla="*/ 5393901 w 12192000"/>
              <a:gd name="connsiteY108" fmla="*/ 4933709 h 5096785"/>
              <a:gd name="connsiteX109" fmla="*/ 5325782 w 12192000"/>
              <a:gd name="connsiteY109" fmla="*/ 4951789 h 5096785"/>
              <a:gd name="connsiteX110" fmla="*/ 5302703 w 12192000"/>
              <a:gd name="connsiteY110" fmla="*/ 4964590 h 5096785"/>
              <a:gd name="connsiteX111" fmla="*/ 5268591 w 12192000"/>
              <a:gd name="connsiteY111" fmla="*/ 4978479 h 5096785"/>
              <a:gd name="connsiteX112" fmla="*/ 5210559 w 12192000"/>
              <a:gd name="connsiteY112" fmla="*/ 5007585 h 5096785"/>
              <a:gd name="connsiteX113" fmla="*/ 5177597 w 12192000"/>
              <a:gd name="connsiteY113" fmla="*/ 5015926 h 5096785"/>
              <a:gd name="connsiteX114" fmla="*/ 5160569 w 12192000"/>
              <a:gd name="connsiteY114" fmla="*/ 5025681 h 5096785"/>
              <a:gd name="connsiteX115" fmla="*/ 5152748 w 12192000"/>
              <a:gd name="connsiteY115" fmla="*/ 5026569 h 5096785"/>
              <a:gd name="connsiteX116" fmla="*/ 5127678 w 12192000"/>
              <a:gd name="connsiteY116" fmla="*/ 5032947 h 5096785"/>
              <a:gd name="connsiteX117" fmla="*/ 5113147 w 12192000"/>
              <a:gd name="connsiteY117" fmla="*/ 5035818 h 5096785"/>
              <a:gd name="connsiteX118" fmla="*/ 5107301 w 12192000"/>
              <a:gd name="connsiteY118" fmla="*/ 5036672 h 5096785"/>
              <a:gd name="connsiteX119" fmla="*/ 5093215 w 12192000"/>
              <a:gd name="connsiteY119" fmla="*/ 5032880 h 5096785"/>
              <a:gd name="connsiteX120" fmla="*/ 5077058 w 12192000"/>
              <a:gd name="connsiteY120" fmla="*/ 5038681 h 5096785"/>
              <a:gd name="connsiteX121" fmla="*/ 5057349 w 12192000"/>
              <a:gd name="connsiteY121" fmla="*/ 5036015 h 5096785"/>
              <a:gd name="connsiteX122" fmla="*/ 5053945 w 12192000"/>
              <a:gd name="connsiteY122" fmla="*/ 5041952 h 5096785"/>
              <a:gd name="connsiteX123" fmla="*/ 5040021 w 12192000"/>
              <a:gd name="connsiteY123" fmla="*/ 5050052 h 5096785"/>
              <a:gd name="connsiteX124" fmla="*/ 5025913 w 12192000"/>
              <a:gd name="connsiteY124" fmla="*/ 5046535 h 5096785"/>
              <a:gd name="connsiteX125" fmla="*/ 4998218 w 12192000"/>
              <a:gd name="connsiteY125" fmla="*/ 5048065 h 5096785"/>
              <a:gd name="connsiteX126" fmla="*/ 4991008 w 12192000"/>
              <a:gd name="connsiteY126" fmla="*/ 5050439 h 5096785"/>
              <a:gd name="connsiteX127" fmla="*/ 4963503 w 12192000"/>
              <a:gd name="connsiteY127" fmla="*/ 5047575 h 5096785"/>
              <a:gd name="connsiteX128" fmla="*/ 4921053 w 12192000"/>
              <a:gd name="connsiteY128" fmla="*/ 5048925 h 5096785"/>
              <a:gd name="connsiteX129" fmla="*/ 4873420 w 12192000"/>
              <a:gd name="connsiteY129" fmla="*/ 5054929 h 5096785"/>
              <a:gd name="connsiteX130" fmla="*/ 4858825 w 12192000"/>
              <a:gd name="connsiteY130" fmla="*/ 5051329 h 5096785"/>
              <a:gd name="connsiteX131" fmla="*/ 4769340 w 12192000"/>
              <a:gd name="connsiteY131" fmla="*/ 5053090 h 5096785"/>
              <a:gd name="connsiteX132" fmla="*/ 4744152 w 12192000"/>
              <a:gd name="connsiteY132" fmla="*/ 5053391 h 5096785"/>
              <a:gd name="connsiteX133" fmla="*/ 4723556 w 12192000"/>
              <a:gd name="connsiteY133" fmla="*/ 5059633 h 5096785"/>
              <a:gd name="connsiteX134" fmla="*/ 4719699 w 12192000"/>
              <a:gd name="connsiteY134" fmla="*/ 5066298 h 5096785"/>
              <a:gd name="connsiteX135" fmla="*/ 4706016 w 12192000"/>
              <a:gd name="connsiteY135" fmla="*/ 5067422 h 5096785"/>
              <a:gd name="connsiteX136" fmla="*/ 4702593 w 12192000"/>
              <a:gd name="connsiteY136" fmla="*/ 5068973 h 5096785"/>
              <a:gd name="connsiteX137" fmla="*/ 4682766 w 12192000"/>
              <a:gd name="connsiteY137" fmla="*/ 5076609 h 5096785"/>
              <a:gd name="connsiteX138" fmla="*/ 4634960 w 12192000"/>
              <a:gd name="connsiteY138" fmla="*/ 5061852 h 5096785"/>
              <a:gd name="connsiteX139" fmla="*/ 4580645 w 12192000"/>
              <a:gd name="connsiteY139" fmla="*/ 5069246 h 5096785"/>
              <a:gd name="connsiteX140" fmla="*/ 4368005 w 12192000"/>
              <a:gd name="connsiteY140" fmla="*/ 5057426 h 5096785"/>
              <a:gd name="connsiteX141" fmla="*/ 4339489 w 12192000"/>
              <a:gd name="connsiteY141" fmla="*/ 5080858 h 5096785"/>
              <a:gd name="connsiteX142" fmla="*/ 4253895 w 12192000"/>
              <a:gd name="connsiteY142" fmla="*/ 5085008 h 5096785"/>
              <a:gd name="connsiteX143" fmla="*/ 4117780 w 12192000"/>
              <a:gd name="connsiteY143" fmla="*/ 5045175 h 5096785"/>
              <a:gd name="connsiteX144" fmla="*/ 3960074 w 12192000"/>
              <a:gd name="connsiteY144" fmla="*/ 5050708 h 5096785"/>
              <a:gd name="connsiteX145" fmla="*/ 3947260 w 12192000"/>
              <a:gd name="connsiteY145" fmla="*/ 5041167 h 5096785"/>
              <a:gd name="connsiteX146" fmla="*/ 3931969 w 12192000"/>
              <a:gd name="connsiteY146" fmla="*/ 5035902 h 5096785"/>
              <a:gd name="connsiteX147" fmla="*/ 3929836 w 12192000"/>
              <a:gd name="connsiteY147" fmla="*/ 5036901 h 5096785"/>
              <a:gd name="connsiteX148" fmla="*/ 3911296 w 12192000"/>
              <a:gd name="connsiteY148" fmla="*/ 5035663 h 5096785"/>
              <a:gd name="connsiteX149" fmla="*/ 3907746 w 12192000"/>
              <a:gd name="connsiteY149" fmla="*/ 5032107 h 5096785"/>
              <a:gd name="connsiteX150" fmla="*/ 3895182 w 12192000"/>
              <a:gd name="connsiteY150" fmla="*/ 5030229 h 5096785"/>
              <a:gd name="connsiteX151" fmla="*/ 3870866 w 12192000"/>
              <a:gd name="connsiteY151" fmla="*/ 5023753 h 5096785"/>
              <a:gd name="connsiteX152" fmla="*/ 3865913 w 12192000"/>
              <a:gd name="connsiteY152" fmla="*/ 5025143 h 5096785"/>
              <a:gd name="connsiteX153" fmla="*/ 3828606 w 12192000"/>
              <a:gd name="connsiteY153" fmla="*/ 5019426 h 5096785"/>
              <a:gd name="connsiteX154" fmla="*/ 3827901 w 12192000"/>
              <a:gd name="connsiteY154" fmla="*/ 5020583 h 5096785"/>
              <a:gd name="connsiteX155" fmla="*/ 3816543 w 12192000"/>
              <a:gd name="connsiteY155" fmla="*/ 5024366 h 5096785"/>
              <a:gd name="connsiteX156" fmla="*/ 3795278 w 12192000"/>
              <a:gd name="connsiteY156" fmla="*/ 5028779 h 5096785"/>
              <a:gd name="connsiteX157" fmla="*/ 3743858 w 12192000"/>
              <a:gd name="connsiteY157" fmla="*/ 5054237 h 5096785"/>
              <a:gd name="connsiteX158" fmla="*/ 3704945 w 12192000"/>
              <a:gd name="connsiteY158" fmla="*/ 5048413 h 5096785"/>
              <a:gd name="connsiteX159" fmla="*/ 3696992 w 12192000"/>
              <a:gd name="connsiteY159" fmla="*/ 5047914 h 5096785"/>
              <a:gd name="connsiteX160" fmla="*/ 3696780 w 12192000"/>
              <a:gd name="connsiteY160" fmla="*/ 5048181 h 5096785"/>
              <a:gd name="connsiteX161" fmla="*/ 3688290 w 12192000"/>
              <a:gd name="connsiteY161" fmla="*/ 5048204 h 5096785"/>
              <a:gd name="connsiteX162" fmla="*/ 3682486 w 12192000"/>
              <a:gd name="connsiteY162" fmla="*/ 5047000 h 5096785"/>
              <a:gd name="connsiteX163" fmla="*/ 3667056 w 12192000"/>
              <a:gd name="connsiteY163" fmla="*/ 5046030 h 5096785"/>
              <a:gd name="connsiteX164" fmla="*/ 3661403 w 12192000"/>
              <a:gd name="connsiteY164" fmla="*/ 5047537 h 5096785"/>
              <a:gd name="connsiteX165" fmla="*/ 3658673 w 12192000"/>
              <a:gd name="connsiteY165" fmla="*/ 5050790 h 5096785"/>
              <a:gd name="connsiteX166" fmla="*/ 3657333 w 12192000"/>
              <a:gd name="connsiteY166" fmla="*/ 5050325 h 5096785"/>
              <a:gd name="connsiteX167" fmla="*/ 3626778 w 12192000"/>
              <a:gd name="connsiteY167" fmla="*/ 5057882 h 5096785"/>
              <a:gd name="connsiteX168" fmla="*/ 3560067 w 12192000"/>
              <a:gd name="connsiteY168" fmla="*/ 5064266 h 5096785"/>
              <a:gd name="connsiteX169" fmla="*/ 3522641 w 12192000"/>
              <a:gd name="connsiteY169" fmla="*/ 5063654 h 5096785"/>
              <a:gd name="connsiteX170" fmla="*/ 3419275 w 12192000"/>
              <a:gd name="connsiteY170" fmla="*/ 5066646 h 5096785"/>
              <a:gd name="connsiteX171" fmla="*/ 3314869 w 12192000"/>
              <a:gd name="connsiteY171" fmla="*/ 5073197 h 5096785"/>
              <a:gd name="connsiteX172" fmla="*/ 3259088 w 12192000"/>
              <a:gd name="connsiteY172" fmla="*/ 5096363 h 5096785"/>
              <a:gd name="connsiteX173" fmla="*/ 3253104 w 12192000"/>
              <a:gd name="connsiteY173" fmla="*/ 5096785 h 5096785"/>
              <a:gd name="connsiteX174" fmla="*/ 3238751 w 12192000"/>
              <a:gd name="connsiteY174" fmla="*/ 5092996 h 5096785"/>
              <a:gd name="connsiteX175" fmla="*/ 3233681 w 12192000"/>
              <a:gd name="connsiteY175" fmla="*/ 5090758 h 5096785"/>
              <a:gd name="connsiteX176" fmla="*/ 3225562 w 12192000"/>
              <a:gd name="connsiteY176" fmla="*/ 5089215 h 5096785"/>
              <a:gd name="connsiteX177" fmla="*/ 3225260 w 12192000"/>
              <a:gd name="connsiteY177" fmla="*/ 5089437 h 5096785"/>
              <a:gd name="connsiteX178" fmla="*/ 3217859 w 12192000"/>
              <a:gd name="connsiteY178" fmla="*/ 5087484 h 5096785"/>
              <a:gd name="connsiteX179" fmla="*/ 3182980 w 12192000"/>
              <a:gd name="connsiteY179" fmla="*/ 5074650 h 5096785"/>
              <a:gd name="connsiteX180" fmla="*/ 3123938 w 12192000"/>
              <a:gd name="connsiteY180" fmla="*/ 5089912 h 5096785"/>
              <a:gd name="connsiteX181" fmla="*/ 3101912 w 12192000"/>
              <a:gd name="connsiteY181" fmla="*/ 5090281 h 5096785"/>
              <a:gd name="connsiteX182" fmla="*/ 3089591 w 12192000"/>
              <a:gd name="connsiteY182" fmla="*/ 5091865 h 5096785"/>
              <a:gd name="connsiteX183" fmla="*/ 3088465 w 12192000"/>
              <a:gd name="connsiteY183" fmla="*/ 5092858 h 5096785"/>
              <a:gd name="connsiteX184" fmla="*/ 3055081 w 12192000"/>
              <a:gd name="connsiteY184" fmla="*/ 5080424 h 5096785"/>
              <a:gd name="connsiteX185" fmla="*/ 3049807 w 12192000"/>
              <a:gd name="connsiteY185" fmla="*/ 5080860 h 5096785"/>
              <a:gd name="connsiteX186" fmla="*/ 3029122 w 12192000"/>
              <a:gd name="connsiteY186" fmla="*/ 5070085 h 5096785"/>
              <a:gd name="connsiteX187" fmla="*/ 3017862 w 12192000"/>
              <a:gd name="connsiteY187" fmla="*/ 5065942 h 5096785"/>
              <a:gd name="connsiteX188" fmla="*/ 3015868 w 12192000"/>
              <a:gd name="connsiteY188" fmla="*/ 5061832 h 5096785"/>
              <a:gd name="connsiteX189" fmla="*/ 2998644 w 12192000"/>
              <a:gd name="connsiteY189" fmla="*/ 5057210 h 5096785"/>
              <a:gd name="connsiteX190" fmla="*/ 2996219 w 12192000"/>
              <a:gd name="connsiteY190" fmla="*/ 5057788 h 5096785"/>
              <a:gd name="connsiteX191" fmla="*/ 2983676 w 12192000"/>
              <a:gd name="connsiteY191" fmla="*/ 5049852 h 5096785"/>
              <a:gd name="connsiteX192" fmla="*/ 2903609 w 12192000"/>
              <a:gd name="connsiteY192" fmla="*/ 4998457 h 5096785"/>
              <a:gd name="connsiteX193" fmla="*/ 2758830 w 12192000"/>
              <a:gd name="connsiteY193" fmla="*/ 4974760 h 5096785"/>
              <a:gd name="connsiteX194" fmla="*/ 2532669 w 12192000"/>
              <a:gd name="connsiteY194" fmla="*/ 4940573 h 5096785"/>
              <a:gd name="connsiteX195" fmla="*/ 2389931 w 12192000"/>
              <a:gd name="connsiteY195" fmla="*/ 4905785 h 5096785"/>
              <a:gd name="connsiteX196" fmla="*/ 2335186 w 12192000"/>
              <a:gd name="connsiteY196" fmla="*/ 4902957 h 5096785"/>
              <a:gd name="connsiteX197" fmla="*/ 2295307 w 12192000"/>
              <a:gd name="connsiteY197" fmla="*/ 4879800 h 5096785"/>
              <a:gd name="connsiteX198" fmla="*/ 2273393 w 12192000"/>
              <a:gd name="connsiteY198" fmla="*/ 4883565 h 5096785"/>
              <a:gd name="connsiteX199" fmla="*/ 2269523 w 12192000"/>
              <a:gd name="connsiteY199" fmla="*/ 4884442 h 5096785"/>
              <a:gd name="connsiteX200" fmla="*/ 2256015 w 12192000"/>
              <a:gd name="connsiteY200" fmla="*/ 4883014 h 5096785"/>
              <a:gd name="connsiteX201" fmla="*/ 2249731 w 12192000"/>
              <a:gd name="connsiteY201" fmla="*/ 4888778 h 5096785"/>
              <a:gd name="connsiteX202" fmla="*/ 2227629 w 12192000"/>
              <a:gd name="connsiteY202" fmla="*/ 4891047 h 5096785"/>
              <a:gd name="connsiteX203" fmla="*/ 2203460 w 12192000"/>
              <a:gd name="connsiteY203" fmla="*/ 4886696 h 5096785"/>
              <a:gd name="connsiteX204" fmla="*/ 2091528 w 12192000"/>
              <a:gd name="connsiteY204" fmla="*/ 4859155 h 5096785"/>
              <a:gd name="connsiteX205" fmla="*/ 2022901 w 12192000"/>
              <a:gd name="connsiteY205" fmla="*/ 4846594 h 5096785"/>
              <a:gd name="connsiteX206" fmla="*/ 1994227 w 12192000"/>
              <a:gd name="connsiteY206" fmla="*/ 4847973 h 5096785"/>
              <a:gd name="connsiteX207" fmla="*/ 1955936 w 12192000"/>
              <a:gd name="connsiteY207" fmla="*/ 4845765 h 5096785"/>
              <a:gd name="connsiteX208" fmla="*/ 1741924 w 12192000"/>
              <a:gd name="connsiteY208" fmla="*/ 4808054 h 5096785"/>
              <a:gd name="connsiteX209" fmla="*/ 1734410 w 12192000"/>
              <a:gd name="connsiteY209" fmla="*/ 4811675 h 5096785"/>
              <a:gd name="connsiteX210" fmla="*/ 1691423 w 12192000"/>
              <a:gd name="connsiteY210" fmla="*/ 4802777 h 5096785"/>
              <a:gd name="connsiteX211" fmla="*/ 1554504 w 12192000"/>
              <a:gd name="connsiteY211" fmla="*/ 4739985 h 5096785"/>
              <a:gd name="connsiteX212" fmla="*/ 1470119 w 12192000"/>
              <a:gd name="connsiteY212" fmla="*/ 4723470 h 5096785"/>
              <a:gd name="connsiteX213" fmla="*/ 1437967 w 12192000"/>
              <a:gd name="connsiteY213" fmla="*/ 4722710 h 5096785"/>
              <a:gd name="connsiteX214" fmla="*/ 1384234 w 12192000"/>
              <a:gd name="connsiteY214" fmla="*/ 4721117 h 5096785"/>
              <a:gd name="connsiteX215" fmla="*/ 1338647 w 12192000"/>
              <a:gd name="connsiteY215" fmla="*/ 4732483 h 5096785"/>
              <a:gd name="connsiteX216" fmla="*/ 1295869 w 12192000"/>
              <a:gd name="connsiteY216" fmla="*/ 4726175 h 5096785"/>
              <a:gd name="connsiteX217" fmla="*/ 1292949 w 12192000"/>
              <a:gd name="connsiteY217" fmla="*/ 4708469 h 5096785"/>
              <a:gd name="connsiteX218" fmla="*/ 1244908 w 12192000"/>
              <a:gd name="connsiteY218" fmla="*/ 4706993 h 5096785"/>
              <a:gd name="connsiteX219" fmla="*/ 1171266 w 12192000"/>
              <a:gd name="connsiteY219" fmla="*/ 4706535 h 5096785"/>
              <a:gd name="connsiteX220" fmla="*/ 1160868 w 12192000"/>
              <a:gd name="connsiteY220" fmla="*/ 4701936 h 5096785"/>
              <a:gd name="connsiteX221" fmla="*/ 1147599 w 12192000"/>
              <a:gd name="connsiteY221" fmla="*/ 4714833 h 5096785"/>
              <a:gd name="connsiteX222" fmla="*/ 1119603 w 12192000"/>
              <a:gd name="connsiteY222" fmla="*/ 4721303 h 5096785"/>
              <a:gd name="connsiteX223" fmla="*/ 997851 w 12192000"/>
              <a:gd name="connsiteY223" fmla="*/ 4722336 h 5096785"/>
              <a:gd name="connsiteX224" fmla="*/ 976455 w 12192000"/>
              <a:gd name="connsiteY224" fmla="*/ 4726407 h 5096785"/>
              <a:gd name="connsiteX225" fmla="*/ 949939 w 12192000"/>
              <a:gd name="connsiteY225" fmla="*/ 4719699 h 5096785"/>
              <a:gd name="connsiteX226" fmla="*/ 894148 w 12192000"/>
              <a:gd name="connsiteY226" fmla="*/ 4710406 h 5096785"/>
              <a:gd name="connsiteX227" fmla="*/ 857990 w 12192000"/>
              <a:gd name="connsiteY227" fmla="*/ 4696844 h 5096785"/>
              <a:gd name="connsiteX228" fmla="*/ 848649 w 12192000"/>
              <a:gd name="connsiteY228" fmla="*/ 4704021 h 5096785"/>
              <a:gd name="connsiteX229" fmla="*/ 826436 w 12192000"/>
              <a:gd name="connsiteY229" fmla="*/ 4707421 h 5096785"/>
              <a:gd name="connsiteX230" fmla="*/ 733052 w 12192000"/>
              <a:gd name="connsiteY230" fmla="*/ 4701884 h 5096785"/>
              <a:gd name="connsiteX231" fmla="*/ 716185 w 12192000"/>
              <a:gd name="connsiteY231" fmla="*/ 4703827 h 5096785"/>
              <a:gd name="connsiteX232" fmla="*/ 696663 w 12192000"/>
              <a:gd name="connsiteY232" fmla="*/ 4697420 h 5096785"/>
              <a:gd name="connsiteX233" fmla="*/ 582722 w 12192000"/>
              <a:gd name="connsiteY233" fmla="*/ 4658637 h 5096785"/>
              <a:gd name="connsiteX234" fmla="*/ 581118 w 12192000"/>
              <a:gd name="connsiteY234" fmla="*/ 4654120 h 5096785"/>
              <a:gd name="connsiteX235" fmla="*/ 546453 w 12192000"/>
              <a:gd name="connsiteY235" fmla="*/ 4652542 h 5096785"/>
              <a:gd name="connsiteX236" fmla="*/ 536773 w 12192000"/>
              <a:gd name="connsiteY236" fmla="*/ 4644609 h 5096785"/>
              <a:gd name="connsiteX237" fmla="*/ 518899 w 12192000"/>
              <a:gd name="connsiteY237" fmla="*/ 4642839 h 5096785"/>
              <a:gd name="connsiteX238" fmla="*/ 388896 w 12192000"/>
              <a:gd name="connsiteY238" fmla="*/ 4619173 h 5096785"/>
              <a:gd name="connsiteX239" fmla="*/ 366479 w 12192000"/>
              <a:gd name="connsiteY239" fmla="*/ 4618896 h 5096785"/>
              <a:gd name="connsiteX240" fmla="*/ 342781 w 12192000"/>
              <a:gd name="connsiteY240" fmla="*/ 4601239 h 5096785"/>
              <a:gd name="connsiteX241" fmla="*/ 255925 w 12192000"/>
              <a:gd name="connsiteY241" fmla="*/ 4598685 h 5096785"/>
              <a:gd name="connsiteX242" fmla="*/ 226919 w 12192000"/>
              <a:gd name="connsiteY242" fmla="*/ 4598460 h 5096785"/>
              <a:gd name="connsiteX243" fmla="*/ 213925 w 12192000"/>
              <a:gd name="connsiteY243" fmla="*/ 4597783 h 5096785"/>
              <a:gd name="connsiteX244" fmla="*/ 215196 w 12192000"/>
              <a:gd name="connsiteY244" fmla="*/ 4588576 h 5096785"/>
              <a:gd name="connsiteX245" fmla="*/ 180214 w 12192000"/>
              <a:gd name="connsiteY245" fmla="*/ 4583701 h 5096785"/>
              <a:gd name="connsiteX246" fmla="*/ 83203 w 12192000"/>
              <a:gd name="connsiteY246" fmla="*/ 4531664 h 5096785"/>
              <a:gd name="connsiteX247" fmla="*/ 4106 w 12192000"/>
              <a:gd name="connsiteY247" fmla="*/ 4517202 h 5096785"/>
              <a:gd name="connsiteX248" fmla="*/ 0 w 12192000"/>
              <a:gd name="connsiteY248" fmla="*/ 4516084 h 5096785"/>
              <a:gd name="connsiteX249" fmla="*/ 0 w 12192000"/>
              <a:gd name="connsiteY24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574528 w 12192000"/>
              <a:gd name="connsiteY77" fmla="*/ 4641155 h 5096785"/>
              <a:gd name="connsiteX78" fmla="*/ 6573036 w 12192000"/>
              <a:gd name="connsiteY78" fmla="*/ 4641049 h 5096785"/>
              <a:gd name="connsiteX79" fmla="*/ 6571920 w 12192000"/>
              <a:gd name="connsiteY79" fmla="*/ 4644739 h 5096785"/>
              <a:gd name="connsiteX80" fmla="*/ 6552021 w 12192000"/>
              <a:gd name="connsiteY80" fmla="*/ 4650379 h 5096785"/>
              <a:gd name="connsiteX81" fmla="*/ 6545925 w 12192000"/>
              <a:gd name="connsiteY81" fmla="*/ 4650675 h 5096785"/>
              <a:gd name="connsiteX82" fmla="*/ 6537822 w 12192000"/>
              <a:gd name="connsiteY82" fmla="*/ 4652769 h 5096785"/>
              <a:gd name="connsiteX83" fmla="*/ 6537743 w 12192000"/>
              <a:gd name="connsiteY83" fmla="*/ 4653068 h 5096785"/>
              <a:gd name="connsiteX84" fmla="*/ 6490057 w 12192000"/>
              <a:gd name="connsiteY84" fmla="*/ 4658624 h 5096785"/>
              <a:gd name="connsiteX85" fmla="*/ 6386800 w 12192000"/>
              <a:gd name="connsiteY85" fmla="*/ 4715431 h 5096785"/>
              <a:gd name="connsiteX86" fmla="*/ 6382703 w 12192000"/>
              <a:gd name="connsiteY86" fmla="*/ 4717930 h 5096785"/>
              <a:gd name="connsiteX87" fmla="*/ 6356495 w 12192000"/>
              <a:gd name="connsiteY87" fmla="*/ 4717843 h 5096785"/>
              <a:gd name="connsiteX88" fmla="*/ 6343628 w 12192000"/>
              <a:gd name="connsiteY88" fmla="*/ 4719161 h 5096785"/>
              <a:gd name="connsiteX89" fmla="*/ 6338605 w 12192000"/>
              <a:gd name="connsiteY89" fmla="*/ 4716723 h 5096785"/>
              <a:gd name="connsiteX90" fmla="*/ 6320318 w 12192000"/>
              <a:gd name="connsiteY90" fmla="*/ 4720095 h 5096785"/>
              <a:gd name="connsiteX91" fmla="*/ 6318742 w 12192000"/>
              <a:gd name="connsiteY91" fmla="*/ 4721541 h 5096785"/>
              <a:gd name="connsiteX92" fmla="*/ 6301708 w 12192000"/>
              <a:gd name="connsiteY92" fmla="*/ 4720380 h 5096785"/>
              <a:gd name="connsiteX93" fmla="*/ 6285082 w 12192000"/>
              <a:gd name="connsiteY93" fmla="*/ 4714639 h 5096785"/>
              <a:gd name="connsiteX94" fmla="*/ 6136936 w 12192000"/>
              <a:gd name="connsiteY94" fmla="*/ 4758246 h 5096785"/>
              <a:gd name="connsiteX95" fmla="*/ 5988578 w 12192000"/>
              <a:gd name="connsiteY95" fmla="*/ 4754427 h 5096785"/>
              <a:gd name="connsiteX96" fmla="*/ 5908701 w 12192000"/>
              <a:gd name="connsiteY96" fmla="*/ 4779160 h 5096785"/>
              <a:gd name="connsiteX97" fmla="*/ 5892219 w 12192000"/>
              <a:gd name="connsiteY97" fmla="*/ 4807892 h 5096785"/>
              <a:gd name="connsiteX98" fmla="*/ 5683612 w 12192000"/>
              <a:gd name="connsiteY98" fmla="*/ 4848770 h 5096785"/>
              <a:gd name="connsiteX99" fmla="*/ 5635111 w 12192000"/>
              <a:gd name="connsiteY99" fmla="*/ 4868888 h 5096785"/>
              <a:gd name="connsiteX100" fmla="*/ 5582652 w 12192000"/>
              <a:gd name="connsiteY100" fmla="*/ 4866836 h 5096785"/>
              <a:gd name="connsiteX101" fmla="*/ 5567213 w 12192000"/>
              <a:gd name="connsiteY101" fmla="*/ 4878769 h 5096785"/>
              <a:gd name="connsiteX102" fmla="*/ 5564659 w 12192000"/>
              <a:gd name="connsiteY102" fmla="*/ 4881042 h 5096785"/>
              <a:gd name="connsiteX103" fmla="*/ 5552102 w 12192000"/>
              <a:gd name="connsiteY103" fmla="*/ 4885426 h 5096785"/>
              <a:gd name="connsiteX104" fmla="*/ 5551475 w 12192000"/>
              <a:gd name="connsiteY104" fmla="*/ 4892560 h 5096785"/>
              <a:gd name="connsiteX105" fmla="*/ 5534664 w 12192000"/>
              <a:gd name="connsiteY105" fmla="*/ 4903385 h 5096785"/>
              <a:gd name="connsiteX106" fmla="*/ 5510737 w 12192000"/>
              <a:gd name="connsiteY106" fmla="*/ 4909807 h 5096785"/>
              <a:gd name="connsiteX107" fmla="*/ 5393901 w 12192000"/>
              <a:gd name="connsiteY107" fmla="*/ 4933709 h 5096785"/>
              <a:gd name="connsiteX108" fmla="*/ 5325782 w 12192000"/>
              <a:gd name="connsiteY108" fmla="*/ 4951789 h 5096785"/>
              <a:gd name="connsiteX109" fmla="*/ 5302703 w 12192000"/>
              <a:gd name="connsiteY109" fmla="*/ 4964590 h 5096785"/>
              <a:gd name="connsiteX110" fmla="*/ 5268591 w 12192000"/>
              <a:gd name="connsiteY110" fmla="*/ 4978479 h 5096785"/>
              <a:gd name="connsiteX111" fmla="*/ 5210559 w 12192000"/>
              <a:gd name="connsiteY111" fmla="*/ 5007585 h 5096785"/>
              <a:gd name="connsiteX112" fmla="*/ 5177597 w 12192000"/>
              <a:gd name="connsiteY112" fmla="*/ 5015926 h 5096785"/>
              <a:gd name="connsiteX113" fmla="*/ 5160569 w 12192000"/>
              <a:gd name="connsiteY113" fmla="*/ 5025681 h 5096785"/>
              <a:gd name="connsiteX114" fmla="*/ 5152748 w 12192000"/>
              <a:gd name="connsiteY114" fmla="*/ 5026569 h 5096785"/>
              <a:gd name="connsiteX115" fmla="*/ 5127678 w 12192000"/>
              <a:gd name="connsiteY115" fmla="*/ 5032947 h 5096785"/>
              <a:gd name="connsiteX116" fmla="*/ 5113147 w 12192000"/>
              <a:gd name="connsiteY116" fmla="*/ 5035818 h 5096785"/>
              <a:gd name="connsiteX117" fmla="*/ 5107301 w 12192000"/>
              <a:gd name="connsiteY117" fmla="*/ 5036672 h 5096785"/>
              <a:gd name="connsiteX118" fmla="*/ 5093215 w 12192000"/>
              <a:gd name="connsiteY118" fmla="*/ 5032880 h 5096785"/>
              <a:gd name="connsiteX119" fmla="*/ 5077058 w 12192000"/>
              <a:gd name="connsiteY119" fmla="*/ 5038681 h 5096785"/>
              <a:gd name="connsiteX120" fmla="*/ 5057349 w 12192000"/>
              <a:gd name="connsiteY120" fmla="*/ 5036015 h 5096785"/>
              <a:gd name="connsiteX121" fmla="*/ 5053945 w 12192000"/>
              <a:gd name="connsiteY121" fmla="*/ 5041952 h 5096785"/>
              <a:gd name="connsiteX122" fmla="*/ 5040021 w 12192000"/>
              <a:gd name="connsiteY122" fmla="*/ 5050052 h 5096785"/>
              <a:gd name="connsiteX123" fmla="*/ 5025913 w 12192000"/>
              <a:gd name="connsiteY123" fmla="*/ 5046535 h 5096785"/>
              <a:gd name="connsiteX124" fmla="*/ 4998218 w 12192000"/>
              <a:gd name="connsiteY124" fmla="*/ 5048065 h 5096785"/>
              <a:gd name="connsiteX125" fmla="*/ 4991008 w 12192000"/>
              <a:gd name="connsiteY125" fmla="*/ 5050439 h 5096785"/>
              <a:gd name="connsiteX126" fmla="*/ 4963503 w 12192000"/>
              <a:gd name="connsiteY126" fmla="*/ 5047575 h 5096785"/>
              <a:gd name="connsiteX127" fmla="*/ 4921053 w 12192000"/>
              <a:gd name="connsiteY127" fmla="*/ 5048925 h 5096785"/>
              <a:gd name="connsiteX128" fmla="*/ 4873420 w 12192000"/>
              <a:gd name="connsiteY128" fmla="*/ 5054929 h 5096785"/>
              <a:gd name="connsiteX129" fmla="*/ 4858825 w 12192000"/>
              <a:gd name="connsiteY129" fmla="*/ 5051329 h 5096785"/>
              <a:gd name="connsiteX130" fmla="*/ 4769340 w 12192000"/>
              <a:gd name="connsiteY130" fmla="*/ 5053090 h 5096785"/>
              <a:gd name="connsiteX131" fmla="*/ 4744152 w 12192000"/>
              <a:gd name="connsiteY131" fmla="*/ 5053391 h 5096785"/>
              <a:gd name="connsiteX132" fmla="*/ 4723556 w 12192000"/>
              <a:gd name="connsiteY132" fmla="*/ 5059633 h 5096785"/>
              <a:gd name="connsiteX133" fmla="*/ 4719699 w 12192000"/>
              <a:gd name="connsiteY133" fmla="*/ 5066298 h 5096785"/>
              <a:gd name="connsiteX134" fmla="*/ 4706016 w 12192000"/>
              <a:gd name="connsiteY134" fmla="*/ 5067422 h 5096785"/>
              <a:gd name="connsiteX135" fmla="*/ 4702593 w 12192000"/>
              <a:gd name="connsiteY135" fmla="*/ 5068973 h 5096785"/>
              <a:gd name="connsiteX136" fmla="*/ 4682766 w 12192000"/>
              <a:gd name="connsiteY136" fmla="*/ 5076609 h 5096785"/>
              <a:gd name="connsiteX137" fmla="*/ 4634960 w 12192000"/>
              <a:gd name="connsiteY137" fmla="*/ 5061852 h 5096785"/>
              <a:gd name="connsiteX138" fmla="*/ 4580645 w 12192000"/>
              <a:gd name="connsiteY138" fmla="*/ 5069246 h 5096785"/>
              <a:gd name="connsiteX139" fmla="*/ 4368005 w 12192000"/>
              <a:gd name="connsiteY139" fmla="*/ 5057426 h 5096785"/>
              <a:gd name="connsiteX140" fmla="*/ 4339489 w 12192000"/>
              <a:gd name="connsiteY140" fmla="*/ 5080858 h 5096785"/>
              <a:gd name="connsiteX141" fmla="*/ 4253895 w 12192000"/>
              <a:gd name="connsiteY141" fmla="*/ 5085008 h 5096785"/>
              <a:gd name="connsiteX142" fmla="*/ 4117780 w 12192000"/>
              <a:gd name="connsiteY142" fmla="*/ 5045175 h 5096785"/>
              <a:gd name="connsiteX143" fmla="*/ 3960074 w 12192000"/>
              <a:gd name="connsiteY143" fmla="*/ 5050708 h 5096785"/>
              <a:gd name="connsiteX144" fmla="*/ 3947260 w 12192000"/>
              <a:gd name="connsiteY144" fmla="*/ 5041167 h 5096785"/>
              <a:gd name="connsiteX145" fmla="*/ 3931969 w 12192000"/>
              <a:gd name="connsiteY145" fmla="*/ 5035902 h 5096785"/>
              <a:gd name="connsiteX146" fmla="*/ 3929836 w 12192000"/>
              <a:gd name="connsiteY146" fmla="*/ 5036901 h 5096785"/>
              <a:gd name="connsiteX147" fmla="*/ 3911296 w 12192000"/>
              <a:gd name="connsiteY147" fmla="*/ 5035663 h 5096785"/>
              <a:gd name="connsiteX148" fmla="*/ 3907746 w 12192000"/>
              <a:gd name="connsiteY148" fmla="*/ 5032107 h 5096785"/>
              <a:gd name="connsiteX149" fmla="*/ 3895182 w 12192000"/>
              <a:gd name="connsiteY149" fmla="*/ 5030229 h 5096785"/>
              <a:gd name="connsiteX150" fmla="*/ 3870866 w 12192000"/>
              <a:gd name="connsiteY150" fmla="*/ 5023753 h 5096785"/>
              <a:gd name="connsiteX151" fmla="*/ 3865913 w 12192000"/>
              <a:gd name="connsiteY151" fmla="*/ 5025143 h 5096785"/>
              <a:gd name="connsiteX152" fmla="*/ 3828606 w 12192000"/>
              <a:gd name="connsiteY152" fmla="*/ 5019426 h 5096785"/>
              <a:gd name="connsiteX153" fmla="*/ 3827901 w 12192000"/>
              <a:gd name="connsiteY153" fmla="*/ 5020583 h 5096785"/>
              <a:gd name="connsiteX154" fmla="*/ 3816543 w 12192000"/>
              <a:gd name="connsiteY154" fmla="*/ 5024366 h 5096785"/>
              <a:gd name="connsiteX155" fmla="*/ 3795278 w 12192000"/>
              <a:gd name="connsiteY155" fmla="*/ 5028779 h 5096785"/>
              <a:gd name="connsiteX156" fmla="*/ 3743858 w 12192000"/>
              <a:gd name="connsiteY156" fmla="*/ 5054237 h 5096785"/>
              <a:gd name="connsiteX157" fmla="*/ 3704945 w 12192000"/>
              <a:gd name="connsiteY157" fmla="*/ 5048413 h 5096785"/>
              <a:gd name="connsiteX158" fmla="*/ 3696992 w 12192000"/>
              <a:gd name="connsiteY158" fmla="*/ 5047914 h 5096785"/>
              <a:gd name="connsiteX159" fmla="*/ 3696780 w 12192000"/>
              <a:gd name="connsiteY159" fmla="*/ 5048181 h 5096785"/>
              <a:gd name="connsiteX160" fmla="*/ 3688290 w 12192000"/>
              <a:gd name="connsiteY160" fmla="*/ 5048204 h 5096785"/>
              <a:gd name="connsiteX161" fmla="*/ 3682486 w 12192000"/>
              <a:gd name="connsiteY161" fmla="*/ 5047000 h 5096785"/>
              <a:gd name="connsiteX162" fmla="*/ 3667056 w 12192000"/>
              <a:gd name="connsiteY162" fmla="*/ 5046030 h 5096785"/>
              <a:gd name="connsiteX163" fmla="*/ 3661403 w 12192000"/>
              <a:gd name="connsiteY163" fmla="*/ 5047537 h 5096785"/>
              <a:gd name="connsiteX164" fmla="*/ 3658673 w 12192000"/>
              <a:gd name="connsiteY164" fmla="*/ 5050790 h 5096785"/>
              <a:gd name="connsiteX165" fmla="*/ 3657333 w 12192000"/>
              <a:gd name="connsiteY165" fmla="*/ 5050325 h 5096785"/>
              <a:gd name="connsiteX166" fmla="*/ 3626778 w 12192000"/>
              <a:gd name="connsiteY166" fmla="*/ 5057882 h 5096785"/>
              <a:gd name="connsiteX167" fmla="*/ 3560067 w 12192000"/>
              <a:gd name="connsiteY167" fmla="*/ 5064266 h 5096785"/>
              <a:gd name="connsiteX168" fmla="*/ 3522641 w 12192000"/>
              <a:gd name="connsiteY168" fmla="*/ 5063654 h 5096785"/>
              <a:gd name="connsiteX169" fmla="*/ 3419275 w 12192000"/>
              <a:gd name="connsiteY169" fmla="*/ 5066646 h 5096785"/>
              <a:gd name="connsiteX170" fmla="*/ 3314869 w 12192000"/>
              <a:gd name="connsiteY170" fmla="*/ 5073197 h 5096785"/>
              <a:gd name="connsiteX171" fmla="*/ 3259088 w 12192000"/>
              <a:gd name="connsiteY171" fmla="*/ 5096363 h 5096785"/>
              <a:gd name="connsiteX172" fmla="*/ 3253104 w 12192000"/>
              <a:gd name="connsiteY172" fmla="*/ 5096785 h 5096785"/>
              <a:gd name="connsiteX173" fmla="*/ 3238751 w 12192000"/>
              <a:gd name="connsiteY173" fmla="*/ 5092996 h 5096785"/>
              <a:gd name="connsiteX174" fmla="*/ 3233681 w 12192000"/>
              <a:gd name="connsiteY174" fmla="*/ 5090758 h 5096785"/>
              <a:gd name="connsiteX175" fmla="*/ 3225562 w 12192000"/>
              <a:gd name="connsiteY175" fmla="*/ 5089215 h 5096785"/>
              <a:gd name="connsiteX176" fmla="*/ 3225260 w 12192000"/>
              <a:gd name="connsiteY176" fmla="*/ 5089437 h 5096785"/>
              <a:gd name="connsiteX177" fmla="*/ 3217859 w 12192000"/>
              <a:gd name="connsiteY177" fmla="*/ 5087484 h 5096785"/>
              <a:gd name="connsiteX178" fmla="*/ 3182980 w 12192000"/>
              <a:gd name="connsiteY178" fmla="*/ 5074650 h 5096785"/>
              <a:gd name="connsiteX179" fmla="*/ 3123938 w 12192000"/>
              <a:gd name="connsiteY179" fmla="*/ 5089912 h 5096785"/>
              <a:gd name="connsiteX180" fmla="*/ 3101912 w 12192000"/>
              <a:gd name="connsiteY180" fmla="*/ 5090281 h 5096785"/>
              <a:gd name="connsiteX181" fmla="*/ 3089591 w 12192000"/>
              <a:gd name="connsiteY181" fmla="*/ 5091865 h 5096785"/>
              <a:gd name="connsiteX182" fmla="*/ 3088465 w 12192000"/>
              <a:gd name="connsiteY182" fmla="*/ 5092858 h 5096785"/>
              <a:gd name="connsiteX183" fmla="*/ 3055081 w 12192000"/>
              <a:gd name="connsiteY183" fmla="*/ 5080424 h 5096785"/>
              <a:gd name="connsiteX184" fmla="*/ 3049807 w 12192000"/>
              <a:gd name="connsiteY184" fmla="*/ 5080860 h 5096785"/>
              <a:gd name="connsiteX185" fmla="*/ 3029122 w 12192000"/>
              <a:gd name="connsiteY185" fmla="*/ 5070085 h 5096785"/>
              <a:gd name="connsiteX186" fmla="*/ 3017862 w 12192000"/>
              <a:gd name="connsiteY186" fmla="*/ 5065942 h 5096785"/>
              <a:gd name="connsiteX187" fmla="*/ 3015868 w 12192000"/>
              <a:gd name="connsiteY187" fmla="*/ 5061832 h 5096785"/>
              <a:gd name="connsiteX188" fmla="*/ 2998644 w 12192000"/>
              <a:gd name="connsiteY188" fmla="*/ 5057210 h 5096785"/>
              <a:gd name="connsiteX189" fmla="*/ 2996219 w 12192000"/>
              <a:gd name="connsiteY189" fmla="*/ 5057788 h 5096785"/>
              <a:gd name="connsiteX190" fmla="*/ 2983676 w 12192000"/>
              <a:gd name="connsiteY190" fmla="*/ 5049852 h 5096785"/>
              <a:gd name="connsiteX191" fmla="*/ 2903609 w 12192000"/>
              <a:gd name="connsiteY191" fmla="*/ 4998457 h 5096785"/>
              <a:gd name="connsiteX192" fmla="*/ 2758830 w 12192000"/>
              <a:gd name="connsiteY192" fmla="*/ 4974760 h 5096785"/>
              <a:gd name="connsiteX193" fmla="*/ 2532669 w 12192000"/>
              <a:gd name="connsiteY193" fmla="*/ 4940573 h 5096785"/>
              <a:gd name="connsiteX194" fmla="*/ 2389931 w 12192000"/>
              <a:gd name="connsiteY194" fmla="*/ 4905785 h 5096785"/>
              <a:gd name="connsiteX195" fmla="*/ 2335186 w 12192000"/>
              <a:gd name="connsiteY195" fmla="*/ 4902957 h 5096785"/>
              <a:gd name="connsiteX196" fmla="*/ 2295307 w 12192000"/>
              <a:gd name="connsiteY196" fmla="*/ 4879800 h 5096785"/>
              <a:gd name="connsiteX197" fmla="*/ 2273393 w 12192000"/>
              <a:gd name="connsiteY197" fmla="*/ 4883565 h 5096785"/>
              <a:gd name="connsiteX198" fmla="*/ 2269523 w 12192000"/>
              <a:gd name="connsiteY198" fmla="*/ 4884442 h 5096785"/>
              <a:gd name="connsiteX199" fmla="*/ 2256015 w 12192000"/>
              <a:gd name="connsiteY199" fmla="*/ 4883014 h 5096785"/>
              <a:gd name="connsiteX200" fmla="*/ 2249731 w 12192000"/>
              <a:gd name="connsiteY200" fmla="*/ 4888778 h 5096785"/>
              <a:gd name="connsiteX201" fmla="*/ 2227629 w 12192000"/>
              <a:gd name="connsiteY201" fmla="*/ 4891047 h 5096785"/>
              <a:gd name="connsiteX202" fmla="*/ 2203460 w 12192000"/>
              <a:gd name="connsiteY202" fmla="*/ 4886696 h 5096785"/>
              <a:gd name="connsiteX203" fmla="*/ 2091528 w 12192000"/>
              <a:gd name="connsiteY203" fmla="*/ 4859155 h 5096785"/>
              <a:gd name="connsiteX204" fmla="*/ 2022901 w 12192000"/>
              <a:gd name="connsiteY204" fmla="*/ 4846594 h 5096785"/>
              <a:gd name="connsiteX205" fmla="*/ 1994227 w 12192000"/>
              <a:gd name="connsiteY205" fmla="*/ 4847973 h 5096785"/>
              <a:gd name="connsiteX206" fmla="*/ 1955936 w 12192000"/>
              <a:gd name="connsiteY206" fmla="*/ 4845765 h 5096785"/>
              <a:gd name="connsiteX207" fmla="*/ 1741924 w 12192000"/>
              <a:gd name="connsiteY207" fmla="*/ 4808054 h 5096785"/>
              <a:gd name="connsiteX208" fmla="*/ 1734410 w 12192000"/>
              <a:gd name="connsiteY208" fmla="*/ 4811675 h 5096785"/>
              <a:gd name="connsiteX209" fmla="*/ 1691423 w 12192000"/>
              <a:gd name="connsiteY209" fmla="*/ 4802777 h 5096785"/>
              <a:gd name="connsiteX210" fmla="*/ 1554504 w 12192000"/>
              <a:gd name="connsiteY210" fmla="*/ 4739985 h 5096785"/>
              <a:gd name="connsiteX211" fmla="*/ 1470119 w 12192000"/>
              <a:gd name="connsiteY211" fmla="*/ 4723470 h 5096785"/>
              <a:gd name="connsiteX212" fmla="*/ 1437967 w 12192000"/>
              <a:gd name="connsiteY212" fmla="*/ 4722710 h 5096785"/>
              <a:gd name="connsiteX213" fmla="*/ 1384234 w 12192000"/>
              <a:gd name="connsiteY213" fmla="*/ 4721117 h 5096785"/>
              <a:gd name="connsiteX214" fmla="*/ 1338647 w 12192000"/>
              <a:gd name="connsiteY214" fmla="*/ 4732483 h 5096785"/>
              <a:gd name="connsiteX215" fmla="*/ 1295869 w 12192000"/>
              <a:gd name="connsiteY215" fmla="*/ 4726175 h 5096785"/>
              <a:gd name="connsiteX216" fmla="*/ 1292949 w 12192000"/>
              <a:gd name="connsiteY216" fmla="*/ 4708469 h 5096785"/>
              <a:gd name="connsiteX217" fmla="*/ 1244908 w 12192000"/>
              <a:gd name="connsiteY217" fmla="*/ 4706993 h 5096785"/>
              <a:gd name="connsiteX218" fmla="*/ 1171266 w 12192000"/>
              <a:gd name="connsiteY218" fmla="*/ 4706535 h 5096785"/>
              <a:gd name="connsiteX219" fmla="*/ 1160868 w 12192000"/>
              <a:gd name="connsiteY219" fmla="*/ 4701936 h 5096785"/>
              <a:gd name="connsiteX220" fmla="*/ 1147599 w 12192000"/>
              <a:gd name="connsiteY220" fmla="*/ 4714833 h 5096785"/>
              <a:gd name="connsiteX221" fmla="*/ 1119603 w 12192000"/>
              <a:gd name="connsiteY221" fmla="*/ 4721303 h 5096785"/>
              <a:gd name="connsiteX222" fmla="*/ 997851 w 12192000"/>
              <a:gd name="connsiteY222" fmla="*/ 4722336 h 5096785"/>
              <a:gd name="connsiteX223" fmla="*/ 976455 w 12192000"/>
              <a:gd name="connsiteY223" fmla="*/ 4726407 h 5096785"/>
              <a:gd name="connsiteX224" fmla="*/ 949939 w 12192000"/>
              <a:gd name="connsiteY224" fmla="*/ 4719699 h 5096785"/>
              <a:gd name="connsiteX225" fmla="*/ 894148 w 12192000"/>
              <a:gd name="connsiteY225" fmla="*/ 4710406 h 5096785"/>
              <a:gd name="connsiteX226" fmla="*/ 857990 w 12192000"/>
              <a:gd name="connsiteY226" fmla="*/ 4696844 h 5096785"/>
              <a:gd name="connsiteX227" fmla="*/ 848649 w 12192000"/>
              <a:gd name="connsiteY227" fmla="*/ 4704021 h 5096785"/>
              <a:gd name="connsiteX228" fmla="*/ 826436 w 12192000"/>
              <a:gd name="connsiteY228" fmla="*/ 4707421 h 5096785"/>
              <a:gd name="connsiteX229" fmla="*/ 733052 w 12192000"/>
              <a:gd name="connsiteY229" fmla="*/ 4701884 h 5096785"/>
              <a:gd name="connsiteX230" fmla="*/ 716185 w 12192000"/>
              <a:gd name="connsiteY230" fmla="*/ 4703827 h 5096785"/>
              <a:gd name="connsiteX231" fmla="*/ 696663 w 12192000"/>
              <a:gd name="connsiteY231" fmla="*/ 4697420 h 5096785"/>
              <a:gd name="connsiteX232" fmla="*/ 582722 w 12192000"/>
              <a:gd name="connsiteY232" fmla="*/ 4658637 h 5096785"/>
              <a:gd name="connsiteX233" fmla="*/ 581118 w 12192000"/>
              <a:gd name="connsiteY233" fmla="*/ 4654120 h 5096785"/>
              <a:gd name="connsiteX234" fmla="*/ 546453 w 12192000"/>
              <a:gd name="connsiteY234" fmla="*/ 4652542 h 5096785"/>
              <a:gd name="connsiteX235" fmla="*/ 536773 w 12192000"/>
              <a:gd name="connsiteY235" fmla="*/ 4644609 h 5096785"/>
              <a:gd name="connsiteX236" fmla="*/ 518899 w 12192000"/>
              <a:gd name="connsiteY236" fmla="*/ 4642839 h 5096785"/>
              <a:gd name="connsiteX237" fmla="*/ 388896 w 12192000"/>
              <a:gd name="connsiteY237" fmla="*/ 4619173 h 5096785"/>
              <a:gd name="connsiteX238" fmla="*/ 366479 w 12192000"/>
              <a:gd name="connsiteY238" fmla="*/ 4618896 h 5096785"/>
              <a:gd name="connsiteX239" fmla="*/ 342781 w 12192000"/>
              <a:gd name="connsiteY239" fmla="*/ 4601239 h 5096785"/>
              <a:gd name="connsiteX240" fmla="*/ 255925 w 12192000"/>
              <a:gd name="connsiteY240" fmla="*/ 4598685 h 5096785"/>
              <a:gd name="connsiteX241" fmla="*/ 226919 w 12192000"/>
              <a:gd name="connsiteY241" fmla="*/ 4598460 h 5096785"/>
              <a:gd name="connsiteX242" fmla="*/ 213925 w 12192000"/>
              <a:gd name="connsiteY242" fmla="*/ 4597783 h 5096785"/>
              <a:gd name="connsiteX243" fmla="*/ 215196 w 12192000"/>
              <a:gd name="connsiteY243" fmla="*/ 4588576 h 5096785"/>
              <a:gd name="connsiteX244" fmla="*/ 180214 w 12192000"/>
              <a:gd name="connsiteY244" fmla="*/ 4583701 h 5096785"/>
              <a:gd name="connsiteX245" fmla="*/ 83203 w 12192000"/>
              <a:gd name="connsiteY245" fmla="*/ 4531664 h 5096785"/>
              <a:gd name="connsiteX246" fmla="*/ 4106 w 12192000"/>
              <a:gd name="connsiteY246" fmla="*/ 4517202 h 5096785"/>
              <a:gd name="connsiteX247" fmla="*/ 0 w 12192000"/>
              <a:gd name="connsiteY247" fmla="*/ 4516084 h 5096785"/>
              <a:gd name="connsiteX248" fmla="*/ 0 w 12192000"/>
              <a:gd name="connsiteY248"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574528 w 12192000"/>
              <a:gd name="connsiteY76" fmla="*/ 4641155 h 5096785"/>
              <a:gd name="connsiteX77" fmla="*/ 6573036 w 12192000"/>
              <a:gd name="connsiteY77" fmla="*/ 4641049 h 5096785"/>
              <a:gd name="connsiteX78" fmla="*/ 6571920 w 12192000"/>
              <a:gd name="connsiteY78" fmla="*/ 4644739 h 5096785"/>
              <a:gd name="connsiteX79" fmla="*/ 6552021 w 12192000"/>
              <a:gd name="connsiteY79" fmla="*/ 4650379 h 5096785"/>
              <a:gd name="connsiteX80" fmla="*/ 6545925 w 12192000"/>
              <a:gd name="connsiteY80" fmla="*/ 4650675 h 5096785"/>
              <a:gd name="connsiteX81" fmla="*/ 6537822 w 12192000"/>
              <a:gd name="connsiteY81" fmla="*/ 4652769 h 5096785"/>
              <a:gd name="connsiteX82" fmla="*/ 6537743 w 12192000"/>
              <a:gd name="connsiteY82" fmla="*/ 4653068 h 5096785"/>
              <a:gd name="connsiteX83" fmla="*/ 6490057 w 12192000"/>
              <a:gd name="connsiteY83" fmla="*/ 4658624 h 5096785"/>
              <a:gd name="connsiteX84" fmla="*/ 6386800 w 12192000"/>
              <a:gd name="connsiteY84" fmla="*/ 4715431 h 5096785"/>
              <a:gd name="connsiteX85" fmla="*/ 6382703 w 12192000"/>
              <a:gd name="connsiteY85" fmla="*/ 4717930 h 5096785"/>
              <a:gd name="connsiteX86" fmla="*/ 6356495 w 12192000"/>
              <a:gd name="connsiteY86" fmla="*/ 4717843 h 5096785"/>
              <a:gd name="connsiteX87" fmla="*/ 6343628 w 12192000"/>
              <a:gd name="connsiteY87" fmla="*/ 4719161 h 5096785"/>
              <a:gd name="connsiteX88" fmla="*/ 6338605 w 12192000"/>
              <a:gd name="connsiteY88" fmla="*/ 4716723 h 5096785"/>
              <a:gd name="connsiteX89" fmla="*/ 6320318 w 12192000"/>
              <a:gd name="connsiteY89" fmla="*/ 4720095 h 5096785"/>
              <a:gd name="connsiteX90" fmla="*/ 6318742 w 12192000"/>
              <a:gd name="connsiteY90" fmla="*/ 4721541 h 5096785"/>
              <a:gd name="connsiteX91" fmla="*/ 6301708 w 12192000"/>
              <a:gd name="connsiteY91" fmla="*/ 4720380 h 5096785"/>
              <a:gd name="connsiteX92" fmla="*/ 6285082 w 12192000"/>
              <a:gd name="connsiteY92" fmla="*/ 4714639 h 5096785"/>
              <a:gd name="connsiteX93" fmla="*/ 6136936 w 12192000"/>
              <a:gd name="connsiteY93" fmla="*/ 4758246 h 5096785"/>
              <a:gd name="connsiteX94" fmla="*/ 5988578 w 12192000"/>
              <a:gd name="connsiteY94" fmla="*/ 4754427 h 5096785"/>
              <a:gd name="connsiteX95" fmla="*/ 5908701 w 12192000"/>
              <a:gd name="connsiteY95" fmla="*/ 4779160 h 5096785"/>
              <a:gd name="connsiteX96" fmla="*/ 5892219 w 12192000"/>
              <a:gd name="connsiteY96" fmla="*/ 4807892 h 5096785"/>
              <a:gd name="connsiteX97" fmla="*/ 5683612 w 12192000"/>
              <a:gd name="connsiteY97" fmla="*/ 4848770 h 5096785"/>
              <a:gd name="connsiteX98" fmla="*/ 5635111 w 12192000"/>
              <a:gd name="connsiteY98" fmla="*/ 4868888 h 5096785"/>
              <a:gd name="connsiteX99" fmla="*/ 5582652 w 12192000"/>
              <a:gd name="connsiteY99" fmla="*/ 4866836 h 5096785"/>
              <a:gd name="connsiteX100" fmla="*/ 5567213 w 12192000"/>
              <a:gd name="connsiteY100" fmla="*/ 4878769 h 5096785"/>
              <a:gd name="connsiteX101" fmla="*/ 5564659 w 12192000"/>
              <a:gd name="connsiteY101" fmla="*/ 4881042 h 5096785"/>
              <a:gd name="connsiteX102" fmla="*/ 5552102 w 12192000"/>
              <a:gd name="connsiteY102" fmla="*/ 4885426 h 5096785"/>
              <a:gd name="connsiteX103" fmla="*/ 5551475 w 12192000"/>
              <a:gd name="connsiteY103" fmla="*/ 4892560 h 5096785"/>
              <a:gd name="connsiteX104" fmla="*/ 5534664 w 12192000"/>
              <a:gd name="connsiteY104" fmla="*/ 4903385 h 5096785"/>
              <a:gd name="connsiteX105" fmla="*/ 5510737 w 12192000"/>
              <a:gd name="connsiteY105" fmla="*/ 4909807 h 5096785"/>
              <a:gd name="connsiteX106" fmla="*/ 5393901 w 12192000"/>
              <a:gd name="connsiteY106" fmla="*/ 4933709 h 5096785"/>
              <a:gd name="connsiteX107" fmla="*/ 5325782 w 12192000"/>
              <a:gd name="connsiteY107" fmla="*/ 4951789 h 5096785"/>
              <a:gd name="connsiteX108" fmla="*/ 5302703 w 12192000"/>
              <a:gd name="connsiteY108" fmla="*/ 4964590 h 5096785"/>
              <a:gd name="connsiteX109" fmla="*/ 5268591 w 12192000"/>
              <a:gd name="connsiteY109" fmla="*/ 4978479 h 5096785"/>
              <a:gd name="connsiteX110" fmla="*/ 5210559 w 12192000"/>
              <a:gd name="connsiteY110" fmla="*/ 5007585 h 5096785"/>
              <a:gd name="connsiteX111" fmla="*/ 5177597 w 12192000"/>
              <a:gd name="connsiteY111" fmla="*/ 5015926 h 5096785"/>
              <a:gd name="connsiteX112" fmla="*/ 5160569 w 12192000"/>
              <a:gd name="connsiteY112" fmla="*/ 5025681 h 5096785"/>
              <a:gd name="connsiteX113" fmla="*/ 5152748 w 12192000"/>
              <a:gd name="connsiteY113" fmla="*/ 5026569 h 5096785"/>
              <a:gd name="connsiteX114" fmla="*/ 5127678 w 12192000"/>
              <a:gd name="connsiteY114" fmla="*/ 5032947 h 5096785"/>
              <a:gd name="connsiteX115" fmla="*/ 5113147 w 12192000"/>
              <a:gd name="connsiteY115" fmla="*/ 5035818 h 5096785"/>
              <a:gd name="connsiteX116" fmla="*/ 5107301 w 12192000"/>
              <a:gd name="connsiteY116" fmla="*/ 5036672 h 5096785"/>
              <a:gd name="connsiteX117" fmla="*/ 5093215 w 12192000"/>
              <a:gd name="connsiteY117" fmla="*/ 5032880 h 5096785"/>
              <a:gd name="connsiteX118" fmla="*/ 5077058 w 12192000"/>
              <a:gd name="connsiteY118" fmla="*/ 5038681 h 5096785"/>
              <a:gd name="connsiteX119" fmla="*/ 5057349 w 12192000"/>
              <a:gd name="connsiteY119" fmla="*/ 5036015 h 5096785"/>
              <a:gd name="connsiteX120" fmla="*/ 5053945 w 12192000"/>
              <a:gd name="connsiteY120" fmla="*/ 5041952 h 5096785"/>
              <a:gd name="connsiteX121" fmla="*/ 5040021 w 12192000"/>
              <a:gd name="connsiteY121" fmla="*/ 5050052 h 5096785"/>
              <a:gd name="connsiteX122" fmla="*/ 5025913 w 12192000"/>
              <a:gd name="connsiteY122" fmla="*/ 5046535 h 5096785"/>
              <a:gd name="connsiteX123" fmla="*/ 4998218 w 12192000"/>
              <a:gd name="connsiteY123" fmla="*/ 5048065 h 5096785"/>
              <a:gd name="connsiteX124" fmla="*/ 4991008 w 12192000"/>
              <a:gd name="connsiteY124" fmla="*/ 5050439 h 5096785"/>
              <a:gd name="connsiteX125" fmla="*/ 4963503 w 12192000"/>
              <a:gd name="connsiteY125" fmla="*/ 5047575 h 5096785"/>
              <a:gd name="connsiteX126" fmla="*/ 4921053 w 12192000"/>
              <a:gd name="connsiteY126" fmla="*/ 5048925 h 5096785"/>
              <a:gd name="connsiteX127" fmla="*/ 4873420 w 12192000"/>
              <a:gd name="connsiteY127" fmla="*/ 5054929 h 5096785"/>
              <a:gd name="connsiteX128" fmla="*/ 4858825 w 12192000"/>
              <a:gd name="connsiteY128" fmla="*/ 5051329 h 5096785"/>
              <a:gd name="connsiteX129" fmla="*/ 4769340 w 12192000"/>
              <a:gd name="connsiteY129" fmla="*/ 5053090 h 5096785"/>
              <a:gd name="connsiteX130" fmla="*/ 4744152 w 12192000"/>
              <a:gd name="connsiteY130" fmla="*/ 5053391 h 5096785"/>
              <a:gd name="connsiteX131" fmla="*/ 4723556 w 12192000"/>
              <a:gd name="connsiteY131" fmla="*/ 5059633 h 5096785"/>
              <a:gd name="connsiteX132" fmla="*/ 4719699 w 12192000"/>
              <a:gd name="connsiteY132" fmla="*/ 5066298 h 5096785"/>
              <a:gd name="connsiteX133" fmla="*/ 4706016 w 12192000"/>
              <a:gd name="connsiteY133" fmla="*/ 5067422 h 5096785"/>
              <a:gd name="connsiteX134" fmla="*/ 4702593 w 12192000"/>
              <a:gd name="connsiteY134" fmla="*/ 5068973 h 5096785"/>
              <a:gd name="connsiteX135" fmla="*/ 4682766 w 12192000"/>
              <a:gd name="connsiteY135" fmla="*/ 5076609 h 5096785"/>
              <a:gd name="connsiteX136" fmla="*/ 4634960 w 12192000"/>
              <a:gd name="connsiteY136" fmla="*/ 5061852 h 5096785"/>
              <a:gd name="connsiteX137" fmla="*/ 4580645 w 12192000"/>
              <a:gd name="connsiteY137" fmla="*/ 5069246 h 5096785"/>
              <a:gd name="connsiteX138" fmla="*/ 4368005 w 12192000"/>
              <a:gd name="connsiteY138" fmla="*/ 5057426 h 5096785"/>
              <a:gd name="connsiteX139" fmla="*/ 4339489 w 12192000"/>
              <a:gd name="connsiteY139" fmla="*/ 5080858 h 5096785"/>
              <a:gd name="connsiteX140" fmla="*/ 4253895 w 12192000"/>
              <a:gd name="connsiteY140" fmla="*/ 5085008 h 5096785"/>
              <a:gd name="connsiteX141" fmla="*/ 4117780 w 12192000"/>
              <a:gd name="connsiteY141" fmla="*/ 5045175 h 5096785"/>
              <a:gd name="connsiteX142" fmla="*/ 3960074 w 12192000"/>
              <a:gd name="connsiteY142" fmla="*/ 5050708 h 5096785"/>
              <a:gd name="connsiteX143" fmla="*/ 3947260 w 12192000"/>
              <a:gd name="connsiteY143" fmla="*/ 5041167 h 5096785"/>
              <a:gd name="connsiteX144" fmla="*/ 3931969 w 12192000"/>
              <a:gd name="connsiteY144" fmla="*/ 5035902 h 5096785"/>
              <a:gd name="connsiteX145" fmla="*/ 3929836 w 12192000"/>
              <a:gd name="connsiteY145" fmla="*/ 5036901 h 5096785"/>
              <a:gd name="connsiteX146" fmla="*/ 3911296 w 12192000"/>
              <a:gd name="connsiteY146" fmla="*/ 5035663 h 5096785"/>
              <a:gd name="connsiteX147" fmla="*/ 3907746 w 12192000"/>
              <a:gd name="connsiteY147" fmla="*/ 5032107 h 5096785"/>
              <a:gd name="connsiteX148" fmla="*/ 3895182 w 12192000"/>
              <a:gd name="connsiteY148" fmla="*/ 5030229 h 5096785"/>
              <a:gd name="connsiteX149" fmla="*/ 3870866 w 12192000"/>
              <a:gd name="connsiteY149" fmla="*/ 5023753 h 5096785"/>
              <a:gd name="connsiteX150" fmla="*/ 3865913 w 12192000"/>
              <a:gd name="connsiteY150" fmla="*/ 5025143 h 5096785"/>
              <a:gd name="connsiteX151" fmla="*/ 3828606 w 12192000"/>
              <a:gd name="connsiteY151" fmla="*/ 5019426 h 5096785"/>
              <a:gd name="connsiteX152" fmla="*/ 3827901 w 12192000"/>
              <a:gd name="connsiteY152" fmla="*/ 5020583 h 5096785"/>
              <a:gd name="connsiteX153" fmla="*/ 3816543 w 12192000"/>
              <a:gd name="connsiteY153" fmla="*/ 5024366 h 5096785"/>
              <a:gd name="connsiteX154" fmla="*/ 3795278 w 12192000"/>
              <a:gd name="connsiteY154" fmla="*/ 5028779 h 5096785"/>
              <a:gd name="connsiteX155" fmla="*/ 3743858 w 12192000"/>
              <a:gd name="connsiteY155" fmla="*/ 5054237 h 5096785"/>
              <a:gd name="connsiteX156" fmla="*/ 3704945 w 12192000"/>
              <a:gd name="connsiteY156" fmla="*/ 5048413 h 5096785"/>
              <a:gd name="connsiteX157" fmla="*/ 3696992 w 12192000"/>
              <a:gd name="connsiteY157" fmla="*/ 5047914 h 5096785"/>
              <a:gd name="connsiteX158" fmla="*/ 3696780 w 12192000"/>
              <a:gd name="connsiteY158" fmla="*/ 5048181 h 5096785"/>
              <a:gd name="connsiteX159" fmla="*/ 3688290 w 12192000"/>
              <a:gd name="connsiteY159" fmla="*/ 5048204 h 5096785"/>
              <a:gd name="connsiteX160" fmla="*/ 3682486 w 12192000"/>
              <a:gd name="connsiteY160" fmla="*/ 5047000 h 5096785"/>
              <a:gd name="connsiteX161" fmla="*/ 3667056 w 12192000"/>
              <a:gd name="connsiteY161" fmla="*/ 5046030 h 5096785"/>
              <a:gd name="connsiteX162" fmla="*/ 3661403 w 12192000"/>
              <a:gd name="connsiteY162" fmla="*/ 5047537 h 5096785"/>
              <a:gd name="connsiteX163" fmla="*/ 3658673 w 12192000"/>
              <a:gd name="connsiteY163" fmla="*/ 5050790 h 5096785"/>
              <a:gd name="connsiteX164" fmla="*/ 3657333 w 12192000"/>
              <a:gd name="connsiteY164" fmla="*/ 5050325 h 5096785"/>
              <a:gd name="connsiteX165" fmla="*/ 3626778 w 12192000"/>
              <a:gd name="connsiteY165" fmla="*/ 5057882 h 5096785"/>
              <a:gd name="connsiteX166" fmla="*/ 3560067 w 12192000"/>
              <a:gd name="connsiteY166" fmla="*/ 5064266 h 5096785"/>
              <a:gd name="connsiteX167" fmla="*/ 3522641 w 12192000"/>
              <a:gd name="connsiteY167" fmla="*/ 5063654 h 5096785"/>
              <a:gd name="connsiteX168" fmla="*/ 3419275 w 12192000"/>
              <a:gd name="connsiteY168" fmla="*/ 5066646 h 5096785"/>
              <a:gd name="connsiteX169" fmla="*/ 3314869 w 12192000"/>
              <a:gd name="connsiteY169" fmla="*/ 5073197 h 5096785"/>
              <a:gd name="connsiteX170" fmla="*/ 3259088 w 12192000"/>
              <a:gd name="connsiteY170" fmla="*/ 5096363 h 5096785"/>
              <a:gd name="connsiteX171" fmla="*/ 3253104 w 12192000"/>
              <a:gd name="connsiteY171" fmla="*/ 5096785 h 5096785"/>
              <a:gd name="connsiteX172" fmla="*/ 3238751 w 12192000"/>
              <a:gd name="connsiteY172" fmla="*/ 5092996 h 5096785"/>
              <a:gd name="connsiteX173" fmla="*/ 3233681 w 12192000"/>
              <a:gd name="connsiteY173" fmla="*/ 5090758 h 5096785"/>
              <a:gd name="connsiteX174" fmla="*/ 3225562 w 12192000"/>
              <a:gd name="connsiteY174" fmla="*/ 5089215 h 5096785"/>
              <a:gd name="connsiteX175" fmla="*/ 3225260 w 12192000"/>
              <a:gd name="connsiteY175" fmla="*/ 5089437 h 5096785"/>
              <a:gd name="connsiteX176" fmla="*/ 3217859 w 12192000"/>
              <a:gd name="connsiteY176" fmla="*/ 5087484 h 5096785"/>
              <a:gd name="connsiteX177" fmla="*/ 3182980 w 12192000"/>
              <a:gd name="connsiteY177" fmla="*/ 5074650 h 5096785"/>
              <a:gd name="connsiteX178" fmla="*/ 3123938 w 12192000"/>
              <a:gd name="connsiteY178" fmla="*/ 5089912 h 5096785"/>
              <a:gd name="connsiteX179" fmla="*/ 3101912 w 12192000"/>
              <a:gd name="connsiteY179" fmla="*/ 5090281 h 5096785"/>
              <a:gd name="connsiteX180" fmla="*/ 3089591 w 12192000"/>
              <a:gd name="connsiteY180" fmla="*/ 5091865 h 5096785"/>
              <a:gd name="connsiteX181" fmla="*/ 3088465 w 12192000"/>
              <a:gd name="connsiteY181" fmla="*/ 5092858 h 5096785"/>
              <a:gd name="connsiteX182" fmla="*/ 3055081 w 12192000"/>
              <a:gd name="connsiteY182" fmla="*/ 5080424 h 5096785"/>
              <a:gd name="connsiteX183" fmla="*/ 3049807 w 12192000"/>
              <a:gd name="connsiteY183" fmla="*/ 5080860 h 5096785"/>
              <a:gd name="connsiteX184" fmla="*/ 3029122 w 12192000"/>
              <a:gd name="connsiteY184" fmla="*/ 5070085 h 5096785"/>
              <a:gd name="connsiteX185" fmla="*/ 3017862 w 12192000"/>
              <a:gd name="connsiteY185" fmla="*/ 5065942 h 5096785"/>
              <a:gd name="connsiteX186" fmla="*/ 3015868 w 12192000"/>
              <a:gd name="connsiteY186" fmla="*/ 5061832 h 5096785"/>
              <a:gd name="connsiteX187" fmla="*/ 2998644 w 12192000"/>
              <a:gd name="connsiteY187" fmla="*/ 5057210 h 5096785"/>
              <a:gd name="connsiteX188" fmla="*/ 2996219 w 12192000"/>
              <a:gd name="connsiteY188" fmla="*/ 5057788 h 5096785"/>
              <a:gd name="connsiteX189" fmla="*/ 2983676 w 12192000"/>
              <a:gd name="connsiteY189" fmla="*/ 5049852 h 5096785"/>
              <a:gd name="connsiteX190" fmla="*/ 2903609 w 12192000"/>
              <a:gd name="connsiteY190" fmla="*/ 4998457 h 5096785"/>
              <a:gd name="connsiteX191" fmla="*/ 2758830 w 12192000"/>
              <a:gd name="connsiteY191" fmla="*/ 4974760 h 5096785"/>
              <a:gd name="connsiteX192" fmla="*/ 2532669 w 12192000"/>
              <a:gd name="connsiteY192" fmla="*/ 4940573 h 5096785"/>
              <a:gd name="connsiteX193" fmla="*/ 2389931 w 12192000"/>
              <a:gd name="connsiteY193" fmla="*/ 4905785 h 5096785"/>
              <a:gd name="connsiteX194" fmla="*/ 2335186 w 12192000"/>
              <a:gd name="connsiteY194" fmla="*/ 4902957 h 5096785"/>
              <a:gd name="connsiteX195" fmla="*/ 2295307 w 12192000"/>
              <a:gd name="connsiteY195" fmla="*/ 4879800 h 5096785"/>
              <a:gd name="connsiteX196" fmla="*/ 2273393 w 12192000"/>
              <a:gd name="connsiteY196" fmla="*/ 4883565 h 5096785"/>
              <a:gd name="connsiteX197" fmla="*/ 2269523 w 12192000"/>
              <a:gd name="connsiteY197" fmla="*/ 4884442 h 5096785"/>
              <a:gd name="connsiteX198" fmla="*/ 2256015 w 12192000"/>
              <a:gd name="connsiteY198" fmla="*/ 4883014 h 5096785"/>
              <a:gd name="connsiteX199" fmla="*/ 2249731 w 12192000"/>
              <a:gd name="connsiteY199" fmla="*/ 4888778 h 5096785"/>
              <a:gd name="connsiteX200" fmla="*/ 2227629 w 12192000"/>
              <a:gd name="connsiteY200" fmla="*/ 4891047 h 5096785"/>
              <a:gd name="connsiteX201" fmla="*/ 2203460 w 12192000"/>
              <a:gd name="connsiteY201" fmla="*/ 4886696 h 5096785"/>
              <a:gd name="connsiteX202" fmla="*/ 2091528 w 12192000"/>
              <a:gd name="connsiteY202" fmla="*/ 4859155 h 5096785"/>
              <a:gd name="connsiteX203" fmla="*/ 2022901 w 12192000"/>
              <a:gd name="connsiteY203" fmla="*/ 4846594 h 5096785"/>
              <a:gd name="connsiteX204" fmla="*/ 1994227 w 12192000"/>
              <a:gd name="connsiteY204" fmla="*/ 4847973 h 5096785"/>
              <a:gd name="connsiteX205" fmla="*/ 1955936 w 12192000"/>
              <a:gd name="connsiteY205" fmla="*/ 4845765 h 5096785"/>
              <a:gd name="connsiteX206" fmla="*/ 1741924 w 12192000"/>
              <a:gd name="connsiteY206" fmla="*/ 4808054 h 5096785"/>
              <a:gd name="connsiteX207" fmla="*/ 1734410 w 12192000"/>
              <a:gd name="connsiteY207" fmla="*/ 4811675 h 5096785"/>
              <a:gd name="connsiteX208" fmla="*/ 1691423 w 12192000"/>
              <a:gd name="connsiteY208" fmla="*/ 4802777 h 5096785"/>
              <a:gd name="connsiteX209" fmla="*/ 1554504 w 12192000"/>
              <a:gd name="connsiteY209" fmla="*/ 4739985 h 5096785"/>
              <a:gd name="connsiteX210" fmla="*/ 1470119 w 12192000"/>
              <a:gd name="connsiteY210" fmla="*/ 4723470 h 5096785"/>
              <a:gd name="connsiteX211" fmla="*/ 1437967 w 12192000"/>
              <a:gd name="connsiteY211" fmla="*/ 4722710 h 5096785"/>
              <a:gd name="connsiteX212" fmla="*/ 1384234 w 12192000"/>
              <a:gd name="connsiteY212" fmla="*/ 4721117 h 5096785"/>
              <a:gd name="connsiteX213" fmla="*/ 1338647 w 12192000"/>
              <a:gd name="connsiteY213" fmla="*/ 4732483 h 5096785"/>
              <a:gd name="connsiteX214" fmla="*/ 1295869 w 12192000"/>
              <a:gd name="connsiteY214" fmla="*/ 4726175 h 5096785"/>
              <a:gd name="connsiteX215" fmla="*/ 1292949 w 12192000"/>
              <a:gd name="connsiteY215" fmla="*/ 4708469 h 5096785"/>
              <a:gd name="connsiteX216" fmla="*/ 1244908 w 12192000"/>
              <a:gd name="connsiteY216" fmla="*/ 4706993 h 5096785"/>
              <a:gd name="connsiteX217" fmla="*/ 1171266 w 12192000"/>
              <a:gd name="connsiteY217" fmla="*/ 4706535 h 5096785"/>
              <a:gd name="connsiteX218" fmla="*/ 1160868 w 12192000"/>
              <a:gd name="connsiteY218" fmla="*/ 4701936 h 5096785"/>
              <a:gd name="connsiteX219" fmla="*/ 1147599 w 12192000"/>
              <a:gd name="connsiteY219" fmla="*/ 4714833 h 5096785"/>
              <a:gd name="connsiteX220" fmla="*/ 1119603 w 12192000"/>
              <a:gd name="connsiteY220" fmla="*/ 4721303 h 5096785"/>
              <a:gd name="connsiteX221" fmla="*/ 997851 w 12192000"/>
              <a:gd name="connsiteY221" fmla="*/ 4722336 h 5096785"/>
              <a:gd name="connsiteX222" fmla="*/ 976455 w 12192000"/>
              <a:gd name="connsiteY222" fmla="*/ 4726407 h 5096785"/>
              <a:gd name="connsiteX223" fmla="*/ 949939 w 12192000"/>
              <a:gd name="connsiteY223" fmla="*/ 4719699 h 5096785"/>
              <a:gd name="connsiteX224" fmla="*/ 894148 w 12192000"/>
              <a:gd name="connsiteY224" fmla="*/ 4710406 h 5096785"/>
              <a:gd name="connsiteX225" fmla="*/ 857990 w 12192000"/>
              <a:gd name="connsiteY225" fmla="*/ 4696844 h 5096785"/>
              <a:gd name="connsiteX226" fmla="*/ 848649 w 12192000"/>
              <a:gd name="connsiteY226" fmla="*/ 4704021 h 5096785"/>
              <a:gd name="connsiteX227" fmla="*/ 826436 w 12192000"/>
              <a:gd name="connsiteY227" fmla="*/ 4707421 h 5096785"/>
              <a:gd name="connsiteX228" fmla="*/ 733052 w 12192000"/>
              <a:gd name="connsiteY228" fmla="*/ 4701884 h 5096785"/>
              <a:gd name="connsiteX229" fmla="*/ 716185 w 12192000"/>
              <a:gd name="connsiteY229" fmla="*/ 4703827 h 5096785"/>
              <a:gd name="connsiteX230" fmla="*/ 696663 w 12192000"/>
              <a:gd name="connsiteY230" fmla="*/ 4697420 h 5096785"/>
              <a:gd name="connsiteX231" fmla="*/ 582722 w 12192000"/>
              <a:gd name="connsiteY231" fmla="*/ 4658637 h 5096785"/>
              <a:gd name="connsiteX232" fmla="*/ 581118 w 12192000"/>
              <a:gd name="connsiteY232" fmla="*/ 4654120 h 5096785"/>
              <a:gd name="connsiteX233" fmla="*/ 546453 w 12192000"/>
              <a:gd name="connsiteY233" fmla="*/ 4652542 h 5096785"/>
              <a:gd name="connsiteX234" fmla="*/ 536773 w 12192000"/>
              <a:gd name="connsiteY234" fmla="*/ 4644609 h 5096785"/>
              <a:gd name="connsiteX235" fmla="*/ 518899 w 12192000"/>
              <a:gd name="connsiteY235" fmla="*/ 4642839 h 5096785"/>
              <a:gd name="connsiteX236" fmla="*/ 388896 w 12192000"/>
              <a:gd name="connsiteY236" fmla="*/ 4619173 h 5096785"/>
              <a:gd name="connsiteX237" fmla="*/ 366479 w 12192000"/>
              <a:gd name="connsiteY237" fmla="*/ 4618896 h 5096785"/>
              <a:gd name="connsiteX238" fmla="*/ 342781 w 12192000"/>
              <a:gd name="connsiteY238" fmla="*/ 4601239 h 5096785"/>
              <a:gd name="connsiteX239" fmla="*/ 255925 w 12192000"/>
              <a:gd name="connsiteY239" fmla="*/ 4598685 h 5096785"/>
              <a:gd name="connsiteX240" fmla="*/ 226919 w 12192000"/>
              <a:gd name="connsiteY240" fmla="*/ 4598460 h 5096785"/>
              <a:gd name="connsiteX241" fmla="*/ 213925 w 12192000"/>
              <a:gd name="connsiteY241" fmla="*/ 4597783 h 5096785"/>
              <a:gd name="connsiteX242" fmla="*/ 215196 w 12192000"/>
              <a:gd name="connsiteY242" fmla="*/ 4588576 h 5096785"/>
              <a:gd name="connsiteX243" fmla="*/ 180214 w 12192000"/>
              <a:gd name="connsiteY243" fmla="*/ 4583701 h 5096785"/>
              <a:gd name="connsiteX244" fmla="*/ 83203 w 12192000"/>
              <a:gd name="connsiteY244" fmla="*/ 4531664 h 5096785"/>
              <a:gd name="connsiteX245" fmla="*/ 4106 w 12192000"/>
              <a:gd name="connsiteY245" fmla="*/ 4517202 h 5096785"/>
              <a:gd name="connsiteX246" fmla="*/ 0 w 12192000"/>
              <a:gd name="connsiteY246" fmla="*/ 4516084 h 5096785"/>
              <a:gd name="connsiteX247" fmla="*/ 0 w 12192000"/>
              <a:gd name="connsiteY247"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574528 w 12192000"/>
              <a:gd name="connsiteY75" fmla="*/ 4641155 h 5096785"/>
              <a:gd name="connsiteX76" fmla="*/ 6573036 w 12192000"/>
              <a:gd name="connsiteY76" fmla="*/ 4641049 h 5096785"/>
              <a:gd name="connsiteX77" fmla="*/ 6571920 w 12192000"/>
              <a:gd name="connsiteY77" fmla="*/ 4644739 h 5096785"/>
              <a:gd name="connsiteX78" fmla="*/ 6552021 w 12192000"/>
              <a:gd name="connsiteY78" fmla="*/ 4650379 h 5096785"/>
              <a:gd name="connsiteX79" fmla="*/ 6545925 w 12192000"/>
              <a:gd name="connsiteY79" fmla="*/ 4650675 h 5096785"/>
              <a:gd name="connsiteX80" fmla="*/ 6537822 w 12192000"/>
              <a:gd name="connsiteY80" fmla="*/ 4652769 h 5096785"/>
              <a:gd name="connsiteX81" fmla="*/ 6537743 w 12192000"/>
              <a:gd name="connsiteY81" fmla="*/ 4653068 h 5096785"/>
              <a:gd name="connsiteX82" fmla="*/ 6490057 w 12192000"/>
              <a:gd name="connsiteY82" fmla="*/ 4658624 h 5096785"/>
              <a:gd name="connsiteX83" fmla="*/ 6386800 w 12192000"/>
              <a:gd name="connsiteY83" fmla="*/ 4715431 h 5096785"/>
              <a:gd name="connsiteX84" fmla="*/ 6382703 w 12192000"/>
              <a:gd name="connsiteY84" fmla="*/ 4717930 h 5096785"/>
              <a:gd name="connsiteX85" fmla="*/ 6356495 w 12192000"/>
              <a:gd name="connsiteY85" fmla="*/ 4717843 h 5096785"/>
              <a:gd name="connsiteX86" fmla="*/ 6343628 w 12192000"/>
              <a:gd name="connsiteY86" fmla="*/ 4719161 h 5096785"/>
              <a:gd name="connsiteX87" fmla="*/ 6338605 w 12192000"/>
              <a:gd name="connsiteY87" fmla="*/ 4716723 h 5096785"/>
              <a:gd name="connsiteX88" fmla="*/ 6320318 w 12192000"/>
              <a:gd name="connsiteY88" fmla="*/ 4720095 h 5096785"/>
              <a:gd name="connsiteX89" fmla="*/ 6318742 w 12192000"/>
              <a:gd name="connsiteY89" fmla="*/ 4721541 h 5096785"/>
              <a:gd name="connsiteX90" fmla="*/ 6301708 w 12192000"/>
              <a:gd name="connsiteY90" fmla="*/ 4720380 h 5096785"/>
              <a:gd name="connsiteX91" fmla="*/ 6285082 w 12192000"/>
              <a:gd name="connsiteY91" fmla="*/ 4714639 h 5096785"/>
              <a:gd name="connsiteX92" fmla="*/ 6136936 w 12192000"/>
              <a:gd name="connsiteY92" fmla="*/ 4758246 h 5096785"/>
              <a:gd name="connsiteX93" fmla="*/ 5988578 w 12192000"/>
              <a:gd name="connsiteY93" fmla="*/ 4754427 h 5096785"/>
              <a:gd name="connsiteX94" fmla="*/ 5908701 w 12192000"/>
              <a:gd name="connsiteY94" fmla="*/ 4779160 h 5096785"/>
              <a:gd name="connsiteX95" fmla="*/ 5892219 w 12192000"/>
              <a:gd name="connsiteY95" fmla="*/ 4807892 h 5096785"/>
              <a:gd name="connsiteX96" fmla="*/ 5683612 w 12192000"/>
              <a:gd name="connsiteY96" fmla="*/ 4848770 h 5096785"/>
              <a:gd name="connsiteX97" fmla="*/ 5635111 w 12192000"/>
              <a:gd name="connsiteY97" fmla="*/ 4868888 h 5096785"/>
              <a:gd name="connsiteX98" fmla="*/ 5582652 w 12192000"/>
              <a:gd name="connsiteY98" fmla="*/ 4866836 h 5096785"/>
              <a:gd name="connsiteX99" fmla="*/ 5567213 w 12192000"/>
              <a:gd name="connsiteY99" fmla="*/ 4878769 h 5096785"/>
              <a:gd name="connsiteX100" fmla="*/ 5564659 w 12192000"/>
              <a:gd name="connsiteY100" fmla="*/ 4881042 h 5096785"/>
              <a:gd name="connsiteX101" fmla="*/ 5552102 w 12192000"/>
              <a:gd name="connsiteY101" fmla="*/ 4885426 h 5096785"/>
              <a:gd name="connsiteX102" fmla="*/ 5551475 w 12192000"/>
              <a:gd name="connsiteY102" fmla="*/ 4892560 h 5096785"/>
              <a:gd name="connsiteX103" fmla="*/ 5534664 w 12192000"/>
              <a:gd name="connsiteY103" fmla="*/ 4903385 h 5096785"/>
              <a:gd name="connsiteX104" fmla="*/ 5510737 w 12192000"/>
              <a:gd name="connsiteY104" fmla="*/ 4909807 h 5096785"/>
              <a:gd name="connsiteX105" fmla="*/ 5393901 w 12192000"/>
              <a:gd name="connsiteY105" fmla="*/ 4933709 h 5096785"/>
              <a:gd name="connsiteX106" fmla="*/ 5325782 w 12192000"/>
              <a:gd name="connsiteY106" fmla="*/ 4951789 h 5096785"/>
              <a:gd name="connsiteX107" fmla="*/ 5302703 w 12192000"/>
              <a:gd name="connsiteY107" fmla="*/ 4964590 h 5096785"/>
              <a:gd name="connsiteX108" fmla="*/ 5268591 w 12192000"/>
              <a:gd name="connsiteY108" fmla="*/ 4978479 h 5096785"/>
              <a:gd name="connsiteX109" fmla="*/ 5210559 w 12192000"/>
              <a:gd name="connsiteY109" fmla="*/ 5007585 h 5096785"/>
              <a:gd name="connsiteX110" fmla="*/ 5177597 w 12192000"/>
              <a:gd name="connsiteY110" fmla="*/ 5015926 h 5096785"/>
              <a:gd name="connsiteX111" fmla="*/ 5160569 w 12192000"/>
              <a:gd name="connsiteY111" fmla="*/ 5025681 h 5096785"/>
              <a:gd name="connsiteX112" fmla="*/ 5152748 w 12192000"/>
              <a:gd name="connsiteY112" fmla="*/ 5026569 h 5096785"/>
              <a:gd name="connsiteX113" fmla="*/ 5127678 w 12192000"/>
              <a:gd name="connsiteY113" fmla="*/ 5032947 h 5096785"/>
              <a:gd name="connsiteX114" fmla="*/ 5113147 w 12192000"/>
              <a:gd name="connsiteY114" fmla="*/ 5035818 h 5096785"/>
              <a:gd name="connsiteX115" fmla="*/ 5107301 w 12192000"/>
              <a:gd name="connsiteY115" fmla="*/ 5036672 h 5096785"/>
              <a:gd name="connsiteX116" fmla="*/ 5093215 w 12192000"/>
              <a:gd name="connsiteY116" fmla="*/ 5032880 h 5096785"/>
              <a:gd name="connsiteX117" fmla="*/ 5077058 w 12192000"/>
              <a:gd name="connsiteY117" fmla="*/ 5038681 h 5096785"/>
              <a:gd name="connsiteX118" fmla="*/ 5057349 w 12192000"/>
              <a:gd name="connsiteY118" fmla="*/ 5036015 h 5096785"/>
              <a:gd name="connsiteX119" fmla="*/ 5053945 w 12192000"/>
              <a:gd name="connsiteY119" fmla="*/ 5041952 h 5096785"/>
              <a:gd name="connsiteX120" fmla="*/ 5040021 w 12192000"/>
              <a:gd name="connsiteY120" fmla="*/ 5050052 h 5096785"/>
              <a:gd name="connsiteX121" fmla="*/ 5025913 w 12192000"/>
              <a:gd name="connsiteY121" fmla="*/ 5046535 h 5096785"/>
              <a:gd name="connsiteX122" fmla="*/ 4998218 w 12192000"/>
              <a:gd name="connsiteY122" fmla="*/ 5048065 h 5096785"/>
              <a:gd name="connsiteX123" fmla="*/ 4991008 w 12192000"/>
              <a:gd name="connsiteY123" fmla="*/ 5050439 h 5096785"/>
              <a:gd name="connsiteX124" fmla="*/ 4963503 w 12192000"/>
              <a:gd name="connsiteY124" fmla="*/ 5047575 h 5096785"/>
              <a:gd name="connsiteX125" fmla="*/ 4921053 w 12192000"/>
              <a:gd name="connsiteY125" fmla="*/ 5048925 h 5096785"/>
              <a:gd name="connsiteX126" fmla="*/ 4873420 w 12192000"/>
              <a:gd name="connsiteY126" fmla="*/ 5054929 h 5096785"/>
              <a:gd name="connsiteX127" fmla="*/ 4858825 w 12192000"/>
              <a:gd name="connsiteY127" fmla="*/ 5051329 h 5096785"/>
              <a:gd name="connsiteX128" fmla="*/ 4769340 w 12192000"/>
              <a:gd name="connsiteY128" fmla="*/ 5053090 h 5096785"/>
              <a:gd name="connsiteX129" fmla="*/ 4744152 w 12192000"/>
              <a:gd name="connsiteY129" fmla="*/ 5053391 h 5096785"/>
              <a:gd name="connsiteX130" fmla="*/ 4723556 w 12192000"/>
              <a:gd name="connsiteY130" fmla="*/ 5059633 h 5096785"/>
              <a:gd name="connsiteX131" fmla="*/ 4719699 w 12192000"/>
              <a:gd name="connsiteY131" fmla="*/ 5066298 h 5096785"/>
              <a:gd name="connsiteX132" fmla="*/ 4706016 w 12192000"/>
              <a:gd name="connsiteY132" fmla="*/ 5067422 h 5096785"/>
              <a:gd name="connsiteX133" fmla="*/ 4702593 w 12192000"/>
              <a:gd name="connsiteY133" fmla="*/ 5068973 h 5096785"/>
              <a:gd name="connsiteX134" fmla="*/ 4682766 w 12192000"/>
              <a:gd name="connsiteY134" fmla="*/ 5076609 h 5096785"/>
              <a:gd name="connsiteX135" fmla="*/ 4634960 w 12192000"/>
              <a:gd name="connsiteY135" fmla="*/ 5061852 h 5096785"/>
              <a:gd name="connsiteX136" fmla="*/ 4580645 w 12192000"/>
              <a:gd name="connsiteY136" fmla="*/ 5069246 h 5096785"/>
              <a:gd name="connsiteX137" fmla="*/ 4368005 w 12192000"/>
              <a:gd name="connsiteY137" fmla="*/ 5057426 h 5096785"/>
              <a:gd name="connsiteX138" fmla="*/ 4339489 w 12192000"/>
              <a:gd name="connsiteY138" fmla="*/ 5080858 h 5096785"/>
              <a:gd name="connsiteX139" fmla="*/ 4253895 w 12192000"/>
              <a:gd name="connsiteY139" fmla="*/ 5085008 h 5096785"/>
              <a:gd name="connsiteX140" fmla="*/ 4117780 w 12192000"/>
              <a:gd name="connsiteY140" fmla="*/ 5045175 h 5096785"/>
              <a:gd name="connsiteX141" fmla="*/ 3960074 w 12192000"/>
              <a:gd name="connsiteY141" fmla="*/ 5050708 h 5096785"/>
              <a:gd name="connsiteX142" fmla="*/ 3947260 w 12192000"/>
              <a:gd name="connsiteY142" fmla="*/ 5041167 h 5096785"/>
              <a:gd name="connsiteX143" fmla="*/ 3931969 w 12192000"/>
              <a:gd name="connsiteY143" fmla="*/ 5035902 h 5096785"/>
              <a:gd name="connsiteX144" fmla="*/ 3929836 w 12192000"/>
              <a:gd name="connsiteY144" fmla="*/ 5036901 h 5096785"/>
              <a:gd name="connsiteX145" fmla="*/ 3911296 w 12192000"/>
              <a:gd name="connsiteY145" fmla="*/ 5035663 h 5096785"/>
              <a:gd name="connsiteX146" fmla="*/ 3907746 w 12192000"/>
              <a:gd name="connsiteY146" fmla="*/ 5032107 h 5096785"/>
              <a:gd name="connsiteX147" fmla="*/ 3895182 w 12192000"/>
              <a:gd name="connsiteY147" fmla="*/ 5030229 h 5096785"/>
              <a:gd name="connsiteX148" fmla="*/ 3870866 w 12192000"/>
              <a:gd name="connsiteY148" fmla="*/ 5023753 h 5096785"/>
              <a:gd name="connsiteX149" fmla="*/ 3865913 w 12192000"/>
              <a:gd name="connsiteY149" fmla="*/ 5025143 h 5096785"/>
              <a:gd name="connsiteX150" fmla="*/ 3828606 w 12192000"/>
              <a:gd name="connsiteY150" fmla="*/ 5019426 h 5096785"/>
              <a:gd name="connsiteX151" fmla="*/ 3827901 w 12192000"/>
              <a:gd name="connsiteY151" fmla="*/ 5020583 h 5096785"/>
              <a:gd name="connsiteX152" fmla="*/ 3816543 w 12192000"/>
              <a:gd name="connsiteY152" fmla="*/ 5024366 h 5096785"/>
              <a:gd name="connsiteX153" fmla="*/ 3795278 w 12192000"/>
              <a:gd name="connsiteY153" fmla="*/ 5028779 h 5096785"/>
              <a:gd name="connsiteX154" fmla="*/ 3743858 w 12192000"/>
              <a:gd name="connsiteY154" fmla="*/ 5054237 h 5096785"/>
              <a:gd name="connsiteX155" fmla="*/ 3704945 w 12192000"/>
              <a:gd name="connsiteY155" fmla="*/ 5048413 h 5096785"/>
              <a:gd name="connsiteX156" fmla="*/ 3696992 w 12192000"/>
              <a:gd name="connsiteY156" fmla="*/ 5047914 h 5096785"/>
              <a:gd name="connsiteX157" fmla="*/ 3696780 w 12192000"/>
              <a:gd name="connsiteY157" fmla="*/ 5048181 h 5096785"/>
              <a:gd name="connsiteX158" fmla="*/ 3688290 w 12192000"/>
              <a:gd name="connsiteY158" fmla="*/ 5048204 h 5096785"/>
              <a:gd name="connsiteX159" fmla="*/ 3682486 w 12192000"/>
              <a:gd name="connsiteY159" fmla="*/ 5047000 h 5096785"/>
              <a:gd name="connsiteX160" fmla="*/ 3667056 w 12192000"/>
              <a:gd name="connsiteY160" fmla="*/ 5046030 h 5096785"/>
              <a:gd name="connsiteX161" fmla="*/ 3661403 w 12192000"/>
              <a:gd name="connsiteY161" fmla="*/ 5047537 h 5096785"/>
              <a:gd name="connsiteX162" fmla="*/ 3658673 w 12192000"/>
              <a:gd name="connsiteY162" fmla="*/ 5050790 h 5096785"/>
              <a:gd name="connsiteX163" fmla="*/ 3657333 w 12192000"/>
              <a:gd name="connsiteY163" fmla="*/ 5050325 h 5096785"/>
              <a:gd name="connsiteX164" fmla="*/ 3626778 w 12192000"/>
              <a:gd name="connsiteY164" fmla="*/ 5057882 h 5096785"/>
              <a:gd name="connsiteX165" fmla="*/ 3560067 w 12192000"/>
              <a:gd name="connsiteY165" fmla="*/ 5064266 h 5096785"/>
              <a:gd name="connsiteX166" fmla="*/ 3522641 w 12192000"/>
              <a:gd name="connsiteY166" fmla="*/ 5063654 h 5096785"/>
              <a:gd name="connsiteX167" fmla="*/ 3419275 w 12192000"/>
              <a:gd name="connsiteY167" fmla="*/ 5066646 h 5096785"/>
              <a:gd name="connsiteX168" fmla="*/ 3314869 w 12192000"/>
              <a:gd name="connsiteY168" fmla="*/ 5073197 h 5096785"/>
              <a:gd name="connsiteX169" fmla="*/ 3259088 w 12192000"/>
              <a:gd name="connsiteY169" fmla="*/ 5096363 h 5096785"/>
              <a:gd name="connsiteX170" fmla="*/ 3253104 w 12192000"/>
              <a:gd name="connsiteY170" fmla="*/ 5096785 h 5096785"/>
              <a:gd name="connsiteX171" fmla="*/ 3238751 w 12192000"/>
              <a:gd name="connsiteY171" fmla="*/ 5092996 h 5096785"/>
              <a:gd name="connsiteX172" fmla="*/ 3233681 w 12192000"/>
              <a:gd name="connsiteY172" fmla="*/ 5090758 h 5096785"/>
              <a:gd name="connsiteX173" fmla="*/ 3225562 w 12192000"/>
              <a:gd name="connsiteY173" fmla="*/ 5089215 h 5096785"/>
              <a:gd name="connsiteX174" fmla="*/ 3225260 w 12192000"/>
              <a:gd name="connsiteY174" fmla="*/ 5089437 h 5096785"/>
              <a:gd name="connsiteX175" fmla="*/ 3217859 w 12192000"/>
              <a:gd name="connsiteY175" fmla="*/ 5087484 h 5096785"/>
              <a:gd name="connsiteX176" fmla="*/ 3182980 w 12192000"/>
              <a:gd name="connsiteY176" fmla="*/ 5074650 h 5096785"/>
              <a:gd name="connsiteX177" fmla="*/ 3123938 w 12192000"/>
              <a:gd name="connsiteY177" fmla="*/ 5089912 h 5096785"/>
              <a:gd name="connsiteX178" fmla="*/ 3101912 w 12192000"/>
              <a:gd name="connsiteY178" fmla="*/ 5090281 h 5096785"/>
              <a:gd name="connsiteX179" fmla="*/ 3089591 w 12192000"/>
              <a:gd name="connsiteY179" fmla="*/ 5091865 h 5096785"/>
              <a:gd name="connsiteX180" fmla="*/ 3088465 w 12192000"/>
              <a:gd name="connsiteY180" fmla="*/ 5092858 h 5096785"/>
              <a:gd name="connsiteX181" fmla="*/ 3055081 w 12192000"/>
              <a:gd name="connsiteY181" fmla="*/ 5080424 h 5096785"/>
              <a:gd name="connsiteX182" fmla="*/ 3049807 w 12192000"/>
              <a:gd name="connsiteY182" fmla="*/ 5080860 h 5096785"/>
              <a:gd name="connsiteX183" fmla="*/ 3029122 w 12192000"/>
              <a:gd name="connsiteY183" fmla="*/ 5070085 h 5096785"/>
              <a:gd name="connsiteX184" fmla="*/ 3017862 w 12192000"/>
              <a:gd name="connsiteY184" fmla="*/ 5065942 h 5096785"/>
              <a:gd name="connsiteX185" fmla="*/ 3015868 w 12192000"/>
              <a:gd name="connsiteY185" fmla="*/ 5061832 h 5096785"/>
              <a:gd name="connsiteX186" fmla="*/ 2998644 w 12192000"/>
              <a:gd name="connsiteY186" fmla="*/ 5057210 h 5096785"/>
              <a:gd name="connsiteX187" fmla="*/ 2996219 w 12192000"/>
              <a:gd name="connsiteY187" fmla="*/ 5057788 h 5096785"/>
              <a:gd name="connsiteX188" fmla="*/ 2983676 w 12192000"/>
              <a:gd name="connsiteY188" fmla="*/ 5049852 h 5096785"/>
              <a:gd name="connsiteX189" fmla="*/ 2903609 w 12192000"/>
              <a:gd name="connsiteY189" fmla="*/ 4998457 h 5096785"/>
              <a:gd name="connsiteX190" fmla="*/ 2758830 w 12192000"/>
              <a:gd name="connsiteY190" fmla="*/ 4974760 h 5096785"/>
              <a:gd name="connsiteX191" fmla="*/ 2532669 w 12192000"/>
              <a:gd name="connsiteY191" fmla="*/ 4940573 h 5096785"/>
              <a:gd name="connsiteX192" fmla="*/ 2389931 w 12192000"/>
              <a:gd name="connsiteY192" fmla="*/ 4905785 h 5096785"/>
              <a:gd name="connsiteX193" fmla="*/ 2335186 w 12192000"/>
              <a:gd name="connsiteY193" fmla="*/ 4902957 h 5096785"/>
              <a:gd name="connsiteX194" fmla="*/ 2295307 w 12192000"/>
              <a:gd name="connsiteY194" fmla="*/ 4879800 h 5096785"/>
              <a:gd name="connsiteX195" fmla="*/ 2273393 w 12192000"/>
              <a:gd name="connsiteY195" fmla="*/ 4883565 h 5096785"/>
              <a:gd name="connsiteX196" fmla="*/ 2269523 w 12192000"/>
              <a:gd name="connsiteY196" fmla="*/ 4884442 h 5096785"/>
              <a:gd name="connsiteX197" fmla="*/ 2256015 w 12192000"/>
              <a:gd name="connsiteY197" fmla="*/ 4883014 h 5096785"/>
              <a:gd name="connsiteX198" fmla="*/ 2249731 w 12192000"/>
              <a:gd name="connsiteY198" fmla="*/ 4888778 h 5096785"/>
              <a:gd name="connsiteX199" fmla="*/ 2227629 w 12192000"/>
              <a:gd name="connsiteY199" fmla="*/ 4891047 h 5096785"/>
              <a:gd name="connsiteX200" fmla="*/ 2203460 w 12192000"/>
              <a:gd name="connsiteY200" fmla="*/ 4886696 h 5096785"/>
              <a:gd name="connsiteX201" fmla="*/ 2091528 w 12192000"/>
              <a:gd name="connsiteY201" fmla="*/ 4859155 h 5096785"/>
              <a:gd name="connsiteX202" fmla="*/ 2022901 w 12192000"/>
              <a:gd name="connsiteY202" fmla="*/ 4846594 h 5096785"/>
              <a:gd name="connsiteX203" fmla="*/ 1994227 w 12192000"/>
              <a:gd name="connsiteY203" fmla="*/ 4847973 h 5096785"/>
              <a:gd name="connsiteX204" fmla="*/ 1955936 w 12192000"/>
              <a:gd name="connsiteY204" fmla="*/ 4845765 h 5096785"/>
              <a:gd name="connsiteX205" fmla="*/ 1741924 w 12192000"/>
              <a:gd name="connsiteY205" fmla="*/ 4808054 h 5096785"/>
              <a:gd name="connsiteX206" fmla="*/ 1734410 w 12192000"/>
              <a:gd name="connsiteY206" fmla="*/ 4811675 h 5096785"/>
              <a:gd name="connsiteX207" fmla="*/ 1691423 w 12192000"/>
              <a:gd name="connsiteY207" fmla="*/ 4802777 h 5096785"/>
              <a:gd name="connsiteX208" fmla="*/ 1554504 w 12192000"/>
              <a:gd name="connsiteY208" fmla="*/ 4739985 h 5096785"/>
              <a:gd name="connsiteX209" fmla="*/ 1470119 w 12192000"/>
              <a:gd name="connsiteY209" fmla="*/ 4723470 h 5096785"/>
              <a:gd name="connsiteX210" fmla="*/ 1437967 w 12192000"/>
              <a:gd name="connsiteY210" fmla="*/ 4722710 h 5096785"/>
              <a:gd name="connsiteX211" fmla="*/ 1384234 w 12192000"/>
              <a:gd name="connsiteY211" fmla="*/ 4721117 h 5096785"/>
              <a:gd name="connsiteX212" fmla="*/ 1338647 w 12192000"/>
              <a:gd name="connsiteY212" fmla="*/ 4732483 h 5096785"/>
              <a:gd name="connsiteX213" fmla="*/ 1295869 w 12192000"/>
              <a:gd name="connsiteY213" fmla="*/ 4726175 h 5096785"/>
              <a:gd name="connsiteX214" fmla="*/ 1292949 w 12192000"/>
              <a:gd name="connsiteY214" fmla="*/ 4708469 h 5096785"/>
              <a:gd name="connsiteX215" fmla="*/ 1244908 w 12192000"/>
              <a:gd name="connsiteY215" fmla="*/ 4706993 h 5096785"/>
              <a:gd name="connsiteX216" fmla="*/ 1171266 w 12192000"/>
              <a:gd name="connsiteY216" fmla="*/ 4706535 h 5096785"/>
              <a:gd name="connsiteX217" fmla="*/ 1160868 w 12192000"/>
              <a:gd name="connsiteY217" fmla="*/ 4701936 h 5096785"/>
              <a:gd name="connsiteX218" fmla="*/ 1147599 w 12192000"/>
              <a:gd name="connsiteY218" fmla="*/ 4714833 h 5096785"/>
              <a:gd name="connsiteX219" fmla="*/ 1119603 w 12192000"/>
              <a:gd name="connsiteY219" fmla="*/ 4721303 h 5096785"/>
              <a:gd name="connsiteX220" fmla="*/ 997851 w 12192000"/>
              <a:gd name="connsiteY220" fmla="*/ 4722336 h 5096785"/>
              <a:gd name="connsiteX221" fmla="*/ 976455 w 12192000"/>
              <a:gd name="connsiteY221" fmla="*/ 4726407 h 5096785"/>
              <a:gd name="connsiteX222" fmla="*/ 949939 w 12192000"/>
              <a:gd name="connsiteY222" fmla="*/ 4719699 h 5096785"/>
              <a:gd name="connsiteX223" fmla="*/ 894148 w 12192000"/>
              <a:gd name="connsiteY223" fmla="*/ 4710406 h 5096785"/>
              <a:gd name="connsiteX224" fmla="*/ 857990 w 12192000"/>
              <a:gd name="connsiteY224" fmla="*/ 4696844 h 5096785"/>
              <a:gd name="connsiteX225" fmla="*/ 848649 w 12192000"/>
              <a:gd name="connsiteY225" fmla="*/ 4704021 h 5096785"/>
              <a:gd name="connsiteX226" fmla="*/ 826436 w 12192000"/>
              <a:gd name="connsiteY226" fmla="*/ 4707421 h 5096785"/>
              <a:gd name="connsiteX227" fmla="*/ 733052 w 12192000"/>
              <a:gd name="connsiteY227" fmla="*/ 4701884 h 5096785"/>
              <a:gd name="connsiteX228" fmla="*/ 716185 w 12192000"/>
              <a:gd name="connsiteY228" fmla="*/ 4703827 h 5096785"/>
              <a:gd name="connsiteX229" fmla="*/ 696663 w 12192000"/>
              <a:gd name="connsiteY229" fmla="*/ 4697420 h 5096785"/>
              <a:gd name="connsiteX230" fmla="*/ 582722 w 12192000"/>
              <a:gd name="connsiteY230" fmla="*/ 4658637 h 5096785"/>
              <a:gd name="connsiteX231" fmla="*/ 581118 w 12192000"/>
              <a:gd name="connsiteY231" fmla="*/ 4654120 h 5096785"/>
              <a:gd name="connsiteX232" fmla="*/ 546453 w 12192000"/>
              <a:gd name="connsiteY232" fmla="*/ 4652542 h 5096785"/>
              <a:gd name="connsiteX233" fmla="*/ 536773 w 12192000"/>
              <a:gd name="connsiteY233" fmla="*/ 4644609 h 5096785"/>
              <a:gd name="connsiteX234" fmla="*/ 518899 w 12192000"/>
              <a:gd name="connsiteY234" fmla="*/ 4642839 h 5096785"/>
              <a:gd name="connsiteX235" fmla="*/ 388896 w 12192000"/>
              <a:gd name="connsiteY235" fmla="*/ 4619173 h 5096785"/>
              <a:gd name="connsiteX236" fmla="*/ 366479 w 12192000"/>
              <a:gd name="connsiteY236" fmla="*/ 4618896 h 5096785"/>
              <a:gd name="connsiteX237" fmla="*/ 342781 w 12192000"/>
              <a:gd name="connsiteY237" fmla="*/ 4601239 h 5096785"/>
              <a:gd name="connsiteX238" fmla="*/ 255925 w 12192000"/>
              <a:gd name="connsiteY238" fmla="*/ 4598685 h 5096785"/>
              <a:gd name="connsiteX239" fmla="*/ 226919 w 12192000"/>
              <a:gd name="connsiteY239" fmla="*/ 4598460 h 5096785"/>
              <a:gd name="connsiteX240" fmla="*/ 213925 w 12192000"/>
              <a:gd name="connsiteY240" fmla="*/ 4597783 h 5096785"/>
              <a:gd name="connsiteX241" fmla="*/ 215196 w 12192000"/>
              <a:gd name="connsiteY241" fmla="*/ 4588576 h 5096785"/>
              <a:gd name="connsiteX242" fmla="*/ 180214 w 12192000"/>
              <a:gd name="connsiteY242" fmla="*/ 4583701 h 5096785"/>
              <a:gd name="connsiteX243" fmla="*/ 83203 w 12192000"/>
              <a:gd name="connsiteY243" fmla="*/ 4531664 h 5096785"/>
              <a:gd name="connsiteX244" fmla="*/ 4106 w 12192000"/>
              <a:gd name="connsiteY244" fmla="*/ 4517202 h 5096785"/>
              <a:gd name="connsiteX245" fmla="*/ 0 w 12192000"/>
              <a:gd name="connsiteY245" fmla="*/ 4516084 h 5096785"/>
              <a:gd name="connsiteX246" fmla="*/ 0 w 12192000"/>
              <a:gd name="connsiteY24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720786 w 12192000"/>
              <a:gd name="connsiteY15" fmla="*/ 4265611 h 5096785"/>
              <a:gd name="connsiteX16" fmla="*/ 9652162 w 12192000"/>
              <a:gd name="connsiteY16" fmla="*/ 425271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9037321 w 12192000"/>
              <a:gd name="connsiteY24" fmla="*/ 4371817 h 5096785"/>
              <a:gd name="connsiteX25" fmla="*/ 8990743 w 12192000"/>
              <a:gd name="connsiteY25" fmla="*/ 4382161 h 5096785"/>
              <a:gd name="connsiteX26" fmla="*/ 8979819 w 12192000"/>
              <a:gd name="connsiteY26" fmla="*/ 4366419 h 5096785"/>
              <a:gd name="connsiteX27" fmla="*/ 8936044 w 12192000"/>
              <a:gd name="connsiteY27" fmla="*/ 4370992 h 5096785"/>
              <a:gd name="connsiteX28" fmla="*/ 8897707 w 12192000"/>
              <a:gd name="connsiteY28" fmla="*/ 4392673 h 5096785"/>
              <a:gd name="connsiteX29" fmla="*/ 8845635 w 12192000"/>
              <a:gd name="connsiteY29" fmla="*/ 4404300 h 5096785"/>
              <a:gd name="connsiteX30" fmla="*/ 8814562 w 12192000"/>
              <a:gd name="connsiteY30" fmla="*/ 4411434 h 5096785"/>
              <a:gd name="connsiteX31" fmla="*/ 8726349 w 12192000"/>
              <a:gd name="connsiteY31" fmla="*/ 4416668 h 5096785"/>
              <a:gd name="connsiteX32" fmla="*/ 8566678 w 12192000"/>
              <a:gd name="connsiteY32" fmla="*/ 4391711 h 5096785"/>
              <a:gd name="connsiteX33" fmla="*/ 8521516 w 12192000"/>
              <a:gd name="connsiteY33" fmla="*/ 4393927 h 5096785"/>
              <a:gd name="connsiteX34" fmla="*/ 8515998 w 12192000"/>
              <a:gd name="connsiteY34" fmla="*/ 4399124 h 5096785"/>
              <a:gd name="connsiteX35" fmla="*/ 8449547 w 12192000"/>
              <a:gd name="connsiteY35" fmla="*/ 4383170 h 5096785"/>
              <a:gd name="connsiteX36" fmla="*/ 8360285 w 12192000"/>
              <a:gd name="connsiteY36" fmla="*/ 4398502 h 5096785"/>
              <a:gd name="connsiteX37" fmla="*/ 8256584 w 12192000"/>
              <a:gd name="connsiteY37" fmla="*/ 4423564 h 5096785"/>
              <a:gd name="connsiteX38" fmla="*/ 8229821 w 12192000"/>
              <a:gd name="connsiteY38" fmla="*/ 4431840 h 5096785"/>
              <a:gd name="connsiteX39" fmla="*/ 8158476 w 12192000"/>
              <a:gd name="connsiteY39" fmla="*/ 4436904 h 5096785"/>
              <a:gd name="connsiteX40" fmla="*/ 7993707 w 12192000"/>
              <a:gd name="connsiteY40" fmla="*/ 4447962 h 5096785"/>
              <a:gd name="connsiteX41" fmla="*/ 7990346 w 12192000"/>
              <a:gd name="connsiteY41" fmla="*/ 4454853 h 5096785"/>
              <a:gd name="connsiteX42" fmla="*/ 7976786 w 12192000"/>
              <a:gd name="connsiteY42" fmla="*/ 4456820 h 5096785"/>
              <a:gd name="connsiteX43" fmla="*/ 7973491 w 12192000"/>
              <a:gd name="connsiteY43" fmla="*/ 4458577 h 5096785"/>
              <a:gd name="connsiteX44" fmla="*/ 7954281 w 12192000"/>
              <a:gd name="connsiteY44" fmla="*/ 4467421 h 5096785"/>
              <a:gd name="connsiteX45" fmla="*/ 7905540 w 12192000"/>
              <a:gd name="connsiteY45" fmla="*/ 4455628 h 5096785"/>
              <a:gd name="connsiteX46" fmla="*/ 7851932 w 12192000"/>
              <a:gd name="connsiteY46" fmla="*/ 4466353 h 5096785"/>
              <a:gd name="connsiteX47" fmla="*/ 7639078 w 12192000"/>
              <a:gd name="connsiteY47" fmla="*/ 4467635 h 5096785"/>
              <a:gd name="connsiteX48" fmla="*/ 7612359 w 12192000"/>
              <a:gd name="connsiteY48" fmla="*/ 4492789 h 5096785"/>
              <a:gd name="connsiteX49" fmla="*/ 7527328 w 12192000"/>
              <a:gd name="connsiteY49" fmla="*/ 4502199 h 5096785"/>
              <a:gd name="connsiteX50" fmla="*/ 7388717 w 12192000"/>
              <a:gd name="connsiteY50" fmla="*/ 4470799 h 5096785"/>
              <a:gd name="connsiteX51" fmla="*/ 7231898 w 12192000"/>
              <a:gd name="connsiteY51" fmla="*/ 4486028 h 5096785"/>
              <a:gd name="connsiteX52" fmla="*/ 7218425 w 12192000"/>
              <a:gd name="connsiteY52" fmla="*/ 4477288 h 5096785"/>
              <a:gd name="connsiteX53" fmla="*/ 7202795 w 12192000"/>
              <a:gd name="connsiteY53" fmla="*/ 4472972 h 5096785"/>
              <a:gd name="connsiteX54" fmla="*/ 7200744 w 12192000"/>
              <a:gd name="connsiteY54" fmla="*/ 4474099 h 5096785"/>
              <a:gd name="connsiteX55" fmla="*/ 7182163 w 12192000"/>
              <a:gd name="connsiteY55" fmla="*/ 4474005 h 5096785"/>
              <a:gd name="connsiteX56" fmla="*/ 7178368 w 12192000"/>
              <a:gd name="connsiteY56" fmla="*/ 4470673 h 5096785"/>
              <a:gd name="connsiteX57" fmla="*/ 7165705 w 12192000"/>
              <a:gd name="connsiteY57" fmla="*/ 4469569 h 5096785"/>
              <a:gd name="connsiteX58" fmla="*/ 7140991 w 12192000"/>
              <a:gd name="connsiteY58" fmla="*/ 4464599 h 5096785"/>
              <a:gd name="connsiteX59" fmla="*/ 7136152 w 12192000"/>
              <a:gd name="connsiteY59" fmla="*/ 4466292 h 5096785"/>
              <a:gd name="connsiteX60" fmla="*/ 7098544 w 12192000"/>
              <a:gd name="connsiteY60" fmla="*/ 4462879 h 5096785"/>
              <a:gd name="connsiteX61" fmla="*/ 7097922 w 12192000"/>
              <a:gd name="connsiteY61" fmla="*/ 4464077 h 5096785"/>
              <a:gd name="connsiteX62" fmla="*/ 7086877 w 12192000"/>
              <a:gd name="connsiteY62" fmla="*/ 4468554 h 5096785"/>
              <a:gd name="connsiteX63" fmla="*/ 7065999 w 12192000"/>
              <a:gd name="connsiteY63" fmla="*/ 4474270 h 5096785"/>
              <a:gd name="connsiteX64" fmla="*/ 7016598 w 12192000"/>
              <a:gd name="connsiteY64" fmla="*/ 4502855 h 5096785"/>
              <a:gd name="connsiteX65" fmla="*/ 6977375 w 12192000"/>
              <a:gd name="connsiteY65" fmla="*/ 4499434 h 5096785"/>
              <a:gd name="connsiteX66" fmla="*/ 6969409 w 12192000"/>
              <a:gd name="connsiteY66" fmla="*/ 4499424 h 5096785"/>
              <a:gd name="connsiteX67" fmla="*/ 6969218 w 12192000"/>
              <a:gd name="connsiteY67" fmla="*/ 4499704 h 5096785"/>
              <a:gd name="connsiteX68" fmla="*/ 6960755 w 12192000"/>
              <a:gd name="connsiteY68" fmla="*/ 4500249 h 5096785"/>
              <a:gd name="connsiteX69" fmla="*/ 6954882 w 12192000"/>
              <a:gd name="connsiteY69" fmla="*/ 4499405 h 5096785"/>
              <a:gd name="connsiteX70" fmla="*/ 6939428 w 12192000"/>
              <a:gd name="connsiteY70" fmla="*/ 4499385 h 5096785"/>
              <a:gd name="connsiteX71" fmla="*/ 6933902 w 12192000"/>
              <a:gd name="connsiteY71" fmla="*/ 4501239 h 5096785"/>
              <a:gd name="connsiteX72" fmla="*/ 6891244 w 12192000"/>
              <a:gd name="connsiteY72" fmla="*/ 4536371 h 5096785"/>
              <a:gd name="connsiteX73" fmla="*/ 6794496 w 12192000"/>
              <a:gd name="connsiteY73" fmla="*/ 4567924 h 5096785"/>
              <a:gd name="connsiteX74" fmla="*/ 6574528 w 12192000"/>
              <a:gd name="connsiteY74" fmla="*/ 4641155 h 5096785"/>
              <a:gd name="connsiteX75" fmla="*/ 6573036 w 12192000"/>
              <a:gd name="connsiteY75" fmla="*/ 4641049 h 5096785"/>
              <a:gd name="connsiteX76" fmla="*/ 6571920 w 12192000"/>
              <a:gd name="connsiteY76" fmla="*/ 4644739 h 5096785"/>
              <a:gd name="connsiteX77" fmla="*/ 6552021 w 12192000"/>
              <a:gd name="connsiteY77" fmla="*/ 4650379 h 5096785"/>
              <a:gd name="connsiteX78" fmla="*/ 6545925 w 12192000"/>
              <a:gd name="connsiteY78" fmla="*/ 4650675 h 5096785"/>
              <a:gd name="connsiteX79" fmla="*/ 6537822 w 12192000"/>
              <a:gd name="connsiteY79" fmla="*/ 4652769 h 5096785"/>
              <a:gd name="connsiteX80" fmla="*/ 6537743 w 12192000"/>
              <a:gd name="connsiteY80" fmla="*/ 4653068 h 5096785"/>
              <a:gd name="connsiteX81" fmla="*/ 6490057 w 12192000"/>
              <a:gd name="connsiteY81" fmla="*/ 4658624 h 5096785"/>
              <a:gd name="connsiteX82" fmla="*/ 6386800 w 12192000"/>
              <a:gd name="connsiteY82" fmla="*/ 4715431 h 5096785"/>
              <a:gd name="connsiteX83" fmla="*/ 6382703 w 12192000"/>
              <a:gd name="connsiteY83" fmla="*/ 4717930 h 5096785"/>
              <a:gd name="connsiteX84" fmla="*/ 6356495 w 12192000"/>
              <a:gd name="connsiteY84" fmla="*/ 4717843 h 5096785"/>
              <a:gd name="connsiteX85" fmla="*/ 6343628 w 12192000"/>
              <a:gd name="connsiteY85" fmla="*/ 4719161 h 5096785"/>
              <a:gd name="connsiteX86" fmla="*/ 6338605 w 12192000"/>
              <a:gd name="connsiteY86" fmla="*/ 4716723 h 5096785"/>
              <a:gd name="connsiteX87" fmla="*/ 6320318 w 12192000"/>
              <a:gd name="connsiteY87" fmla="*/ 4720095 h 5096785"/>
              <a:gd name="connsiteX88" fmla="*/ 6318742 w 12192000"/>
              <a:gd name="connsiteY88" fmla="*/ 4721541 h 5096785"/>
              <a:gd name="connsiteX89" fmla="*/ 6301708 w 12192000"/>
              <a:gd name="connsiteY89" fmla="*/ 4720380 h 5096785"/>
              <a:gd name="connsiteX90" fmla="*/ 6285082 w 12192000"/>
              <a:gd name="connsiteY90" fmla="*/ 4714639 h 5096785"/>
              <a:gd name="connsiteX91" fmla="*/ 6136936 w 12192000"/>
              <a:gd name="connsiteY91" fmla="*/ 4758246 h 5096785"/>
              <a:gd name="connsiteX92" fmla="*/ 5988578 w 12192000"/>
              <a:gd name="connsiteY92" fmla="*/ 4754427 h 5096785"/>
              <a:gd name="connsiteX93" fmla="*/ 5908701 w 12192000"/>
              <a:gd name="connsiteY93" fmla="*/ 4779160 h 5096785"/>
              <a:gd name="connsiteX94" fmla="*/ 5892219 w 12192000"/>
              <a:gd name="connsiteY94" fmla="*/ 4807892 h 5096785"/>
              <a:gd name="connsiteX95" fmla="*/ 5683612 w 12192000"/>
              <a:gd name="connsiteY95" fmla="*/ 4848770 h 5096785"/>
              <a:gd name="connsiteX96" fmla="*/ 5635111 w 12192000"/>
              <a:gd name="connsiteY96" fmla="*/ 4868888 h 5096785"/>
              <a:gd name="connsiteX97" fmla="*/ 5582652 w 12192000"/>
              <a:gd name="connsiteY97" fmla="*/ 4866836 h 5096785"/>
              <a:gd name="connsiteX98" fmla="*/ 5567213 w 12192000"/>
              <a:gd name="connsiteY98" fmla="*/ 4878769 h 5096785"/>
              <a:gd name="connsiteX99" fmla="*/ 5564659 w 12192000"/>
              <a:gd name="connsiteY99" fmla="*/ 4881042 h 5096785"/>
              <a:gd name="connsiteX100" fmla="*/ 5552102 w 12192000"/>
              <a:gd name="connsiteY100" fmla="*/ 4885426 h 5096785"/>
              <a:gd name="connsiteX101" fmla="*/ 5551475 w 12192000"/>
              <a:gd name="connsiteY101" fmla="*/ 4892560 h 5096785"/>
              <a:gd name="connsiteX102" fmla="*/ 5534664 w 12192000"/>
              <a:gd name="connsiteY102" fmla="*/ 4903385 h 5096785"/>
              <a:gd name="connsiteX103" fmla="*/ 5510737 w 12192000"/>
              <a:gd name="connsiteY103" fmla="*/ 4909807 h 5096785"/>
              <a:gd name="connsiteX104" fmla="*/ 5393901 w 12192000"/>
              <a:gd name="connsiteY104" fmla="*/ 4933709 h 5096785"/>
              <a:gd name="connsiteX105" fmla="*/ 5325782 w 12192000"/>
              <a:gd name="connsiteY105" fmla="*/ 4951789 h 5096785"/>
              <a:gd name="connsiteX106" fmla="*/ 5302703 w 12192000"/>
              <a:gd name="connsiteY106" fmla="*/ 4964590 h 5096785"/>
              <a:gd name="connsiteX107" fmla="*/ 5268591 w 12192000"/>
              <a:gd name="connsiteY107" fmla="*/ 4978479 h 5096785"/>
              <a:gd name="connsiteX108" fmla="*/ 5210559 w 12192000"/>
              <a:gd name="connsiteY108" fmla="*/ 5007585 h 5096785"/>
              <a:gd name="connsiteX109" fmla="*/ 5177597 w 12192000"/>
              <a:gd name="connsiteY109" fmla="*/ 5015926 h 5096785"/>
              <a:gd name="connsiteX110" fmla="*/ 5160569 w 12192000"/>
              <a:gd name="connsiteY110" fmla="*/ 5025681 h 5096785"/>
              <a:gd name="connsiteX111" fmla="*/ 5152748 w 12192000"/>
              <a:gd name="connsiteY111" fmla="*/ 5026569 h 5096785"/>
              <a:gd name="connsiteX112" fmla="*/ 5127678 w 12192000"/>
              <a:gd name="connsiteY112" fmla="*/ 5032947 h 5096785"/>
              <a:gd name="connsiteX113" fmla="*/ 5113147 w 12192000"/>
              <a:gd name="connsiteY113" fmla="*/ 5035818 h 5096785"/>
              <a:gd name="connsiteX114" fmla="*/ 5107301 w 12192000"/>
              <a:gd name="connsiteY114" fmla="*/ 5036672 h 5096785"/>
              <a:gd name="connsiteX115" fmla="*/ 5093215 w 12192000"/>
              <a:gd name="connsiteY115" fmla="*/ 5032880 h 5096785"/>
              <a:gd name="connsiteX116" fmla="*/ 5077058 w 12192000"/>
              <a:gd name="connsiteY116" fmla="*/ 5038681 h 5096785"/>
              <a:gd name="connsiteX117" fmla="*/ 5057349 w 12192000"/>
              <a:gd name="connsiteY117" fmla="*/ 5036015 h 5096785"/>
              <a:gd name="connsiteX118" fmla="*/ 5053945 w 12192000"/>
              <a:gd name="connsiteY118" fmla="*/ 5041952 h 5096785"/>
              <a:gd name="connsiteX119" fmla="*/ 5040021 w 12192000"/>
              <a:gd name="connsiteY119" fmla="*/ 5050052 h 5096785"/>
              <a:gd name="connsiteX120" fmla="*/ 5025913 w 12192000"/>
              <a:gd name="connsiteY120" fmla="*/ 5046535 h 5096785"/>
              <a:gd name="connsiteX121" fmla="*/ 4998218 w 12192000"/>
              <a:gd name="connsiteY121" fmla="*/ 5048065 h 5096785"/>
              <a:gd name="connsiteX122" fmla="*/ 4991008 w 12192000"/>
              <a:gd name="connsiteY122" fmla="*/ 5050439 h 5096785"/>
              <a:gd name="connsiteX123" fmla="*/ 4963503 w 12192000"/>
              <a:gd name="connsiteY123" fmla="*/ 5047575 h 5096785"/>
              <a:gd name="connsiteX124" fmla="*/ 4921053 w 12192000"/>
              <a:gd name="connsiteY124" fmla="*/ 5048925 h 5096785"/>
              <a:gd name="connsiteX125" fmla="*/ 4873420 w 12192000"/>
              <a:gd name="connsiteY125" fmla="*/ 5054929 h 5096785"/>
              <a:gd name="connsiteX126" fmla="*/ 4858825 w 12192000"/>
              <a:gd name="connsiteY126" fmla="*/ 5051329 h 5096785"/>
              <a:gd name="connsiteX127" fmla="*/ 4769340 w 12192000"/>
              <a:gd name="connsiteY127" fmla="*/ 5053090 h 5096785"/>
              <a:gd name="connsiteX128" fmla="*/ 4744152 w 12192000"/>
              <a:gd name="connsiteY128" fmla="*/ 5053391 h 5096785"/>
              <a:gd name="connsiteX129" fmla="*/ 4723556 w 12192000"/>
              <a:gd name="connsiteY129" fmla="*/ 5059633 h 5096785"/>
              <a:gd name="connsiteX130" fmla="*/ 4719699 w 12192000"/>
              <a:gd name="connsiteY130" fmla="*/ 5066298 h 5096785"/>
              <a:gd name="connsiteX131" fmla="*/ 4706016 w 12192000"/>
              <a:gd name="connsiteY131" fmla="*/ 5067422 h 5096785"/>
              <a:gd name="connsiteX132" fmla="*/ 4702593 w 12192000"/>
              <a:gd name="connsiteY132" fmla="*/ 5068973 h 5096785"/>
              <a:gd name="connsiteX133" fmla="*/ 4682766 w 12192000"/>
              <a:gd name="connsiteY133" fmla="*/ 5076609 h 5096785"/>
              <a:gd name="connsiteX134" fmla="*/ 4634960 w 12192000"/>
              <a:gd name="connsiteY134" fmla="*/ 5061852 h 5096785"/>
              <a:gd name="connsiteX135" fmla="*/ 4580645 w 12192000"/>
              <a:gd name="connsiteY135" fmla="*/ 5069246 h 5096785"/>
              <a:gd name="connsiteX136" fmla="*/ 4368005 w 12192000"/>
              <a:gd name="connsiteY136" fmla="*/ 5057426 h 5096785"/>
              <a:gd name="connsiteX137" fmla="*/ 4339489 w 12192000"/>
              <a:gd name="connsiteY137" fmla="*/ 5080858 h 5096785"/>
              <a:gd name="connsiteX138" fmla="*/ 4253895 w 12192000"/>
              <a:gd name="connsiteY138" fmla="*/ 5085008 h 5096785"/>
              <a:gd name="connsiteX139" fmla="*/ 4117780 w 12192000"/>
              <a:gd name="connsiteY139" fmla="*/ 5045175 h 5096785"/>
              <a:gd name="connsiteX140" fmla="*/ 3960074 w 12192000"/>
              <a:gd name="connsiteY140" fmla="*/ 5050708 h 5096785"/>
              <a:gd name="connsiteX141" fmla="*/ 3947260 w 12192000"/>
              <a:gd name="connsiteY141" fmla="*/ 5041167 h 5096785"/>
              <a:gd name="connsiteX142" fmla="*/ 3931969 w 12192000"/>
              <a:gd name="connsiteY142" fmla="*/ 5035902 h 5096785"/>
              <a:gd name="connsiteX143" fmla="*/ 3929836 w 12192000"/>
              <a:gd name="connsiteY143" fmla="*/ 5036901 h 5096785"/>
              <a:gd name="connsiteX144" fmla="*/ 3911296 w 12192000"/>
              <a:gd name="connsiteY144" fmla="*/ 5035663 h 5096785"/>
              <a:gd name="connsiteX145" fmla="*/ 3907746 w 12192000"/>
              <a:gd name="connsiteY145" fmla="*/ 5032107 h 5096785"/>
              <a:gd name="connsiteX146" fmla="*/ 3895182 w 12192000"/>
              <a:gd name="connsiteY146" fmla="*/ 5030229 h 5096785"/>
              <a:gd name="connsiteX147" fmla="*/ 3870866 w 12192000"/>
              <a:gd name="connsiteY147" fmla="*/ 5023753 h 5096785"/>
              <a:gd name="connsiteX148" fmla="*/ 3865913 w 12192000"/>
              <a:gd name="connsiteY148" fmla="*/ 5025143 h 5096785"/>
              <a:gd name="connsiteX149" fmla="*/ 3828606 w 12192000"/>
              <a:gd name="connsiteY149" fmla="*/ 5019426 h 5096785"/>
              <a:gd name="connsiteX150" fmla="*/ 3827901 w 12192000"/>
              <a:gd name="connsiteY150" fmla="*/ 5020583 h 5096785"/>
              <a:gd name="connsiteX151" fmla="*/ 3816543 w 12192000"/>
              <a:gd name="connsiteY151" fmla="*/ 5024366 h 5096785"/>
              <a:gd name="connsiteX152" fmla="*/ 3795278 w 12192000"/>
              <a:gd name="connsiteY152" fmla="*/ 5028779 h 5096785"/>
              <a:gd name="connsiteX153" fmla="*/ 3743858 w 12192000"/>
              <a:gd name="connsiteY153" fmla="*/ 5054237 h 5096785"/>
              <a:gd name="connsiteX154" fmla="*/ 3704945 w 12192000"/>
              <a:gd name="connsiteY154" fmla="*/ 5048413 h 5096785"/>
              <a:gd name="connsiteX155" fmla="*/ 3696992 w 12192000"/>
              <a:gd name="connsiteY155" fmla="*/ 5047914 h 5096785"/>
              <a:gd name="connsiteX156" fmla="*/ 3696780 w 12192000"/>
              <a:gd name="connsiteY156" fmla="*/ 5048181 h 5096785"/>
              <a:gd name="connsiteX157" fmla="*/ 3688290 w 12192000"/>
              <a:gd name="connsiteY157" fmla="*/ 5048204 h 5096785"/>
              <a:gd name="connsiteX158" fmla="*/ 3682486 w 12192000"/>
              <a:gd name="connsiteY158" fmla="*/ 5047000 h 5096785"/>
              <a:gd name="connsiteX159" fmla="*/ 3667056 w 12192000"/>
              <a:gd name="connsiteY159" fmla="*/ 5046030 h 5096785"/>
              <a:gd name="connsiteX160" fmla="*/ 3661403 w 12192000"/>
              <a:gd name="connsiteY160" fmla="*/ 5047537 h 5096785"/>
              <a:gd name="connsiteX161" fmla="*/ 3658673 w 12192000"/>
              <a:gd name="connsiteY161" fmla="*/ 5050790 h 5096785"/>
              <a:gd name="connsiteX162" fmla="*/ 3657333 w 12192000"/>
              <a:gd name="connsiteY162" fmla="*/ 5050325 h 5096785"/>
              <a:gd name="connsiteX163" fmla="*/ 3626778 w 12192000"/>
              <a:gd name="connsiteY163" fmla="*/ 5057882 h 5096785"/>
              <a:gd name="connsiteX164" fmla="*/ 3560067 w 12192000"/>
              <a:gd name="connsiteY164" fmla="*/ 5064266 h 5096785"/>
              <a:gd name="connsiteX165" fmla="*/ 3522641 w 12192000"/>
              <a:gd name="connsiteY165" fmla="*/ 5063654 h 5096785"/>
              <a:gd name="connsiteX166" fmla="*/ 3419275 w 12192000"/>
              <a:gd name="connsiteY166" fmla="*/ 5066646 h 5096785"/>
              <a:gd name="connsiteX167" fmla="*/ 3314869 w 12192000"/>
              <a:gd name="connsiteY167" fmla="*/ 5073197 h 5096785"/>
              <a:gd name="connsiteX168" fmla="*/ 3259088 w 12192000"/>
              <a:gd name="connsiteY168" fmla="*/ 5096363 h 5096785"/>
              <a:gd name="connsiteX169" fmla="*/ 3253104 w 12192000"/>
              <a:gd name="connsiteY169" fmla="*/ 5096785 h 5096785"/>
              <a:gd name="connsiteX170" fmla="*/ 3238751 w 12192000"/>
              <a:gd name="connsiteY170" fmla="*/ 5092996 h 5096785"/>
              <a:gd name="connsiteX171" fmla="*/ 3233681 w 12192000"/>
              <a:gd name="connsiteY171" fmla="*/ 5090758 h 5096785"/>
              <a:gd name="connsiteX172" fmla="*/ 3225562 w 12192000"/>
              <a:gd name="connsiteY172" fmla="*/ 5089215 h 5096785"/>
              <a:gd name="connsiteX173" fmla="*/ 3225260 w 12192000"/>
              <a:gd name="connsiteY173" fmla="*/ 5089437 h 5096785"/>
              <a:gd name="connsiteX174" fmla="*/ 3217859 w 12192000"/>
              <a:gd name="connsiteY174" fmla="*/ 5087484 h 5096785"/>
              <a:gd name="connsiteX175" fmla="*/ 3182980 w 12192000"/>
              <a:gd name="connsiteY175" fmla="*/ 5074650 h 5096785"/>
              <a:gd name="connsiteX176" fmla="*/ 3123938 w 12192000"/>
              <a:gd name="connsiteY176" fmla="*/ 5089912 h 5096785"/>
              <a:gd name="connsiteX177" fmla="*/ 3101912 w 12192000"/>
              <a:gd name="connsiteY177" fmla="*/ 5090281 h 5096785"/>
              <a:gd name="connsiteX178" fmla="*/ 3089591 w 12192000"/>
              <a:gd name="connsiteY178" fmla="*/ 5091865 h 5096785"/>
              <a:gd name="connsiteX179" fmla="*/ 3088465 w 12192000"/>
              <a:gd name="connsiteY179" fmla="*/ 5092858 h 5096785"/>
              <a:gd name="connsiteX180" fmla="*/ 3055081 w 12192000"/>
              <a:gd name="connsiteY180" fmla="*/ 5080424 h 5096785"/>
              <a:gd name="connsiteX181" fmla="*/ 3049807 w 12192000"/>
              <a:gd name="connsiteY181" fmla="*/ 5080860 h 5096785"/>
              <a:gd name="connsiteX182" fmla="*/ 3029122 w 12192000"/>
              <a:gd name="connsiteY182" fmla="*/ 5070085 h 5096785"/>
              <a:gd name="connsiteX183" fmla="*/ 3017862 w 12192000"/>
              <a:gd name="connsiteY183" fmla="*/ 5065942 h 5096785"/>
              <a:gd name="connsiteX184" fmla="*/ 3015868 w 12192000"/>
              <a:gd name="connsiteY184" fmla="*/ 5061832 h 5096785"/>
              <a:gd name="connsiteX185" fmla="*/ 2998644 w 12192000"/>
              <a:gd name="connsiteY185" fmla="*/ 5057210 h 5096785"/>
              <a:gd name="connsiteX186" fmla="*/ 2996219 w 12192000"/>
              <a:gd name="connsiteY186" fmla="*/ 5057788 h 5096785"/>
              <a:gd name="connsiteX187" fmla="*/ 2983676 w 12192000"/>
              <a:gd name="connsiteY187" fmla="*/ 5049852 h 5096785"/>
              <a:gd name="connsiteX188" fmla="*/ 2903609 w 12192000"/>
              <a:gd name="connsiteY188" fmla="*/ 4998457 h 5096785"/>
              <a:gd name="connsiteX189" fmla="*/ 2758830 w 12192000"/>
              <a:gd name="connsiteY189" fmla="*/ 4974760 h 5096785"/>
              <a:gd name="connsiteX190" fmla="*/ 2532669 w 12192000"/>
              <a:gd name="connsiteY190" fmla="*/ 4940573 h 5096785"/>
              <a:gd name="connsiteX191" fmla="*/ 2389931 w 12192000"/>
              <a:gd name="connsiteY191" fmla="*/ 4905785 h 5096785"/>
              <a:gd name="connsiteX192" fmla="*/ 2335186 w 12192000"/>
              <a:gd name="connsiteY192" fmla="*/ 4902957 h 5096785"/>
              <a:gd name="connsiteX193" fmla="*/ 2295307 w 12192000"/>
              <a:gd name="connsiteY193" fmla="*/ 4879800 h 5096785"/>
              <a:gd name="connsiteX194" fmla="*/ 2273393 w 12192000"/>
              <a:gd name="connsiteY194" fmla="*/ 4883565 h 5096785"/>
              <a:gd name="connsiteX195" fmla="*/ 2269523 w 12192000"/>
              <a:gd name="connsiteY195" fmla="*/ 4884442 h 5096785"/>
              <a:gd name="connsiteX196" fmla="*/ 2256015 w 12192000"/>
              <a:gd name="connsiteY196" fmla="*/ 4883014 h 5096785"/>
              <a:gd name="connsiteX197" fmla="*/ 2249731 w 12192000"/>
              <a:gd name="connsiteY197" fmla="*/ 4888778 h 5096785"/>
              <a:gd name="connsiteX198" fmla="*/ 2227629 w 12192000"/>
              <a:gd name="connsiteY198" fmla="*/ 4891047 h 5096785"/>
              <a:gd name="connsiteX199" fmla="*/ 2203460 w 12192000"/>
              <a:gd name="connsiteY199" fmla="*/ 4886696 h 5096785"/>
              <a:gd name="connsiteX200" fmla="*/ 2091528 w 12192000"/>
              <a:gd name="connsiteY200" fmla="*/ 4859155 h 5096785"/>
              <a:gd name="connsiteX201" fmla="*/ 2022901 w 12192000"/>
              <a:gd name="connsiteY201" fmla="*/ 4846594 h 5096785"/>
              <a:gd name="connsiteX202" fmla="*/ 1994227 w 12192000"/>
              <a:gd name="connsiteY202" fmla="*/ 4847973 h 5096785"/>
              <a:gd name="connsiteX203" fmla="*/ 1955936 w 12192000"/>
              <a:gd name="connsiteY203" fmla="*/ 4845765 h 5096785"/>
              <a:gd name="connsiteX204" fmla="*/ 1741924 w 12192000"/>
              <a:gd name="connsiteY204" fmla="*/ 4808054 h 5096785"/>
              <a:gd name="connsiteX205" fmla="*/ 1734410 w 12192000"/>
              <a:gd name="connsiteY205" fmla="*/ 4811675 h 5096785"/>
              <a:gd name="connsiteX206" fmla="*/ 1691423 w 12192000"/>
              <a:gd name="connsiteY206" fmla="*/ 4802777 h 5096785"/>
              <a:gd name="connsiteX207" fmla="*/ 1554504 w 12192000"/>
              <a:gd name="connsiteY207" fmla="*/ 4739985 h 5096785"/>
              <a:gd name="connsiteX208" fmla="*/ 1470119 w 12192000"/>
              <a:gd name="connsiteY208" fmla="*/ 4723470 h 5096785"/>
              <a:gd name="connsiteX209" fmla="*/ 1437967 w 12192000"/>
              <a:gd name="connsiteY209" fmla="*/ 4722710 h 5096785"/>
              <a:gd name="connsiteX210" fmla="*/ 1384234 w 12192000"/>
              <a:gd name="connsiteY210" fmla="*/ 4721117 h 5096785"/>
              <a:gd name="connsiteX211" fmla="*/ 1338647 w 12192000"/>
              <a:gd name="connsiteY211" fmla="*/ 4732483 h 5096785"/>
              <a:gd name="connsiteX212" fmla="*/ 1295869 w 12192000"/>
              <a:gd name="connsiteY212" fmla="*/ 4726175 h 5096785"/>
              <a:gd name="connsiteX213" fmla="*/ 1292949 w 12192000"/>
              <a:gd name="connsiteY213" fmla="*/ 4708469 h 5096785"/>
              <a:gd name="connsiteX214" fmla="*/ 1244908 w 12192000"/>
              <a:gd name="connsiteY214" fmla="*/ 4706993 h 5096785"/>
              <a:gd name="connsiteX215" fmla="*/ 1171266 w 12192000"/>
              <a:gd name="connsiteY215" fmla="*/ 4706535 h 5096785"/>
              <a:gd name="connsiteX216" fmla="*/ 1160868 w 12192000"/>
              <a:gd name="connsiteY216" fmla="*/ 4701936 h 5096785"/>
              <a:gd name="connsiteX217" fmla="*/ 1147599 w 12192000"/>
              <a:gd name="connsiteY217" fmla="*/ 4714833 h 5096785"/>
              <a:gd name="connsiteX218" fmla="*/ 1119603 w 12192000"/>
              <a:gd name="connsiteY218" fmla="*/ 4721303 h 5096785"/>
              <a:gd name="connsiteX219" fmla="*/ 997851 w 12192000"/>
              <a:gd name="connsiteY219" fmla="*/ 4722336 h 5096785"/>
              <a:gd name="connsiteX220" fmla="*/ 976455 w 12192000"/>
              <a:gd name="connsiteY220" fmla="*/ 4726407 h 5096785"/>
              <a:gd name="connsiteX221" fmla="*/ 949939 w 12192000"/>
              <a:gd name="connsiteY221" fmla="*/ 4719699 h 5096785"/>
              <a:gd name="connsiteX222" fmla="*/ 894148 w 12192000"/>
              <a:gd name="connsiteY222" fmla="*/ 4710406 h 5096785"/>
              <a:gd name="connsiteX223" fmla="*/ 857990 w 12192000"/>
              <a:gd name="connsiteY223" fmla="*/ 4696844 h 5096785"/>
              <a:gd name="connsiteX224" fmla="*/ 848649 w 12192000"/>
              <a:gd name="connsiteY224" fmla="*/ 4704021 h 5096785"/>
              <a:gd name="connsiteX225" fmla="*/ 826436 w 12192000"/>
              <a:gd name="connsiteY225" fmla="*/ 4707421 h 5096785"/>
              <a:gd name="connsiteX226" fmla="*/ 733052 w 12192000"/>
              <a:gd name="connsiteY226" fmla="*/ 4701884 h 5096785"/>
              <a:gd name="connsiteX227" fmla="*/ 716185 w 12192000"/>
              <a:gd name="connsiteY227" fmla="*/ 4703827 h 5096785"/>
              <a:gd name="connsiteX228" fmla="*/ 696663 w 12192000"/>
              <a:gd name="connsiteY228" fmla="*/ 4697420 h 5096785"/>
              <a:gd name="connsiteX229" fmla="*/ 582722 w 12192000"/>
              <a:gd name="connsiteY229" fmla="*/ 4658637 h 5096785"/>
              <a:gd name="connsiteX230" fmla="*/ 581118 w 12192000"/>
              <a:gd name="connsiteY230" fmla="*/ 4654120 h 5096785"/>
              <a:gd name="connsiteX231" fmla="*/ 546453 w 12192000"/>
              <a:gd name="connsiteY231" fmla="*/ 4652542 h 5096785"/>
              <a:gd name="connsiteX232" fmla="*/ 536773 w 12192000"/>
              <a:gd name="connsiteY232" fmla="*/ 4644609 h 5096785"/>
              <a:gd name="connsiteX233" fmla="*/ 518899 w 12192000"/>
              <a:gd name="connsiteY233" fmla="*/ 4642839 h 5096785"/>
              <a:gd name="connsiteX234" fmla="*/ 388896 w 12192000"/>
              <a:gd name="connsiteY234" fmla="*/ 4619173 h 5096785"/>
              <a:gd name="connsiteX235" fmla="*/ 366479 w 12192000"/>
              <a:gd name="connsiteY235" fmla="*/ 4618896 h 5096785"/>
              <a:gd name="connsiteX236" fmla="*/ 342781 w 12192000"/>
              <a:gd name="connsiteY236" fmla="*/ 4601239 h 5096785"/>
              <a:gd name="connsiteX237" fmla="*/ 255925 w 12192000"/>
              <a:gd name="connsiteY237" fmla="*/ 4598685 h 5096785"/>
              <a:gd name="connsiteX238" fmla="*/ 226919 w 12192000"/>
              <a:gd name="connsiteY238" fmla="*/ 4598460 h 5096785"/>
              <a:gd name="connsiteX239" fmla="*/ 213925 w 12192000"/>
              <a:gd name="connsiteY239" fmla="*/ 4597783 h 5096785"/>
              <a:gd name="connsiteX240" fmla="*/ 215196 w 12192000"/>
              <a:gd name="connsiteY240" fmla="*/ 4588576 h 5096785"/>
              <a:gd name="connsiteX241" fmla="*/ 180214 w 12192000"/>
              <a:gd name="connsiteY241" fmla="*/ 4583701 h 5096785"/>
              <a:gd name="connsiteX242" fmla="*/ 83203 w 12192000"/>
              <a:gd name="connsiteY242" fmla="*/ 4531664 h 5096785"/>
              <a:gd name="connsiteX243" fmla="*/ 4106 w 12192000"/>
              <a:gd name="connsiteY243" fmla="*/ 4517202 h 5096785"/>
              <a:gd name="connsiteX244" fmla="*/ 0 w 12192000"/>
              <a:gd name="connsiteY244" fmla="*/ 4516084 h 5096785"/>
              <a:gd name="connsiteX245" fmla="*/ 0 w 12192000"/>
              <a:gd name="connsiteY24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652162 w 12192000"/>
              <a:gd name="connsiteY16" fmla="*/ 425271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9037321 w 12192000"/>
              <a:gd name="connsiteY24" fmla="*/ 4371817 h 5096785"/>
              <a:gd name="connsiteX25" fmla="*/ 8990743 w 12192000"/>
              <a:gd name="connsiteY25" fmla="*/ 4382161 h 5096785"/>
              <a:gd name="connsiteX26" fmla="*/ 8979819 w 12192000"/>
              <a:gd name="connsiteY26" fmla="*/ 4366419 h 5096785"/>
              <a:gd name="connsiteX27" fmla="*/ 8936044 w 12192000"/>
              <a:gd name="connsiteY27" fmla="*/ 4370992 h 5096785"/>
              <a:gd name="connsiteX28" fmla="*/ 8897707 w 12192000"/>
              <a:gd name="connsiteY28" fmla="*/ 4392673 h 5096785"/>
              <a:gd name="connsiteX29" fmla="*/ 8845635 w 12192000"/>
              <a:gd name="connsiteY29" fmla="*/ 4404300 h 5096785"/>
              <a:gd name="connsiteX30" fmla="*/ 8814562 w 12192000"/>
              <a:gd name="connsiteY30" fmla="*/ 4411434 h 5096785"/>
              <a:gd name="connsiteX31" fmla="*/ 8726349 w 12192000"/>
              <a:gd name="connsiteY31" fmla="*/ 4416668 h 5096785"/>
              <a:gd name="connsiteX32" fmla="*/ 8566678 w 12192000"/>
              <a:gd name="connsiteY32" fmla="*/ 4391711 h 5096785"/>
              <a:gd name="connsiteX33" fmla="*/ 8521516 w 12192000"/>
              <a:gd name="connsiteY33" fmla="*/ 4393927 h 5096785"/>
              <a:gd name="connsiteX34" fmla="*/ 8515998 w 12192000"/>
              <a:gd name="connsiteY34" fmla="*/ 4399124 h 5096785"/>
              <a:gd name="connsiteX35" fmla="*/ 8449547 w 12192000"/>
              <a:gd name="connsiteY35" fmla="*/ 4383170 h 5096785"/>
              <a:gd name="connsiteX36" fmla="*/ 8360285 w 12192000"/>
              <a:gd name="connsiteY36" fmla="*/ 4398502 h 5096785"/>
              <a:gd name="connsiteX37" fmla="*/ 8256584 w 12192000"/>
              <a:gd name="connsiteY37" fmla="*/ 4423564 h 5096785"/>
              <a:gd name="connsiteX38" fmla="*/ 8229821 w 12192000"/>
              <a:gd name="connsiteY38" fmla="*/ 4431840 h 5096785"/>
              <a:gd name="connsiteX39" fmla="*/ 8158476 w 12192000"/>
              <a:gd name="connsiteY39" fmla="*/ 4436904 h 5096785"/>
              <a:gd name="connsiteX40" fmla="*/ 7993707 w 12192000"/>
              <a:gd name="connsiteY40" fmla="*/ 4447962 h 5096785"/>
              <a:gd name="connsiteX41" fmla="*/ 7990346 w 12192000"/>
              <a:gd name="connsiteY41" fmla="*/ 4454853 h 5096785"/>
              <a:gd name="connsiteX42" fmla="*/ 7976786 w 12192000"/>
              <a:gd name="connsiteY42" fmla="*/ 4456820 h 5096785"/>
              <a:gd name="connsiteX43" fmla="*/ 7973491 w 12192000"/>
              <a:gd name="connsiteY43" fmla="*/ 4458577 h 5096785"/>
              <a:gd name="connsiteX44" fmla="*/ 7954281 w 12192000"/>
              <a:gd name="connsiteY44" fmla="*/ 4467421 h 5096785"/>
              <a:gd name="connsiteX45" fmla="*/ 7905540 w 12192000"/>
              <a:gd name="connsiteY45" fmla="*/ 4455628 h 5096785"/>
              <a:gd name="connsiteX46" fmla="*/ 7851932 w 12192000"/>
              <a:gd name="connsiteY46" fmla="*/ 4466353 h 5096785"/>
              <a:gd name="connsiteX47" fmla="*/ 7639078 w 12192000"/>
              <a:gd name="connsiteY47" fmla="*/ 4467635 h 5096785"/>
              <a:gd name="connsiteX48" fmla="*/ 7612359 w 12192000"/>
              <a:gd name="connsiteY48" fmla="*/ 4492789 h 5096785"/>
              <a:gd name="connsiteX49" fmla="*/ 7527328 w 12192000"/>
              <a:gd name="connsiteY49" fmla="*/ 4502199 h 5096785"/>
              <a:gd name="connsiteX50" fmla="*/ 7388717 w 12192000"/>
              <a:gd name="connsiteY50" fmla="*/ 4470799 h 5096785"/>
              <a:gd name="connsiteX51" fmla="*/ 7231898 w 12192000"/>
              <a:gd name="connsiteY51" fmla="*/ 4486028 h 5096785"/>
              <a:gd name="connsiteX52" fmla="*/ 7218425 w 12192000"/>
              <a:gd name="connsiteY52" fmla="*/ 4477288 h 5096785"/>
              <a:gd name="connsiteX53" fmla="*/ 7202795 w 12192000"/>
              <a:gd name="connsiteY53" fmla="*/ 4472972 h 5096785"/>
              <a:gd name="connsiteX54" fmla="*/ 7200744 w 12192000"/>
              <a:gd name="connsiteY54" fmla="*/ 4474099 h 5096785"/>
              <a:gd name="connsiteX55" fmla="*/ 7182163 w 12192000"/>
              <a:gd name="connsiteY55" fmla="*/ 4474005 h 5096785"/>
              <a:gd name="connsiteX56" fmla="*/ 7178368 w 12192000"/>
              <a:gd name="connsiteY56" fmla="*/ 4470673 h 5096785"/>
              <a:gd name="connsiteX57" fmla="*/ 7165705 w 12192000"/>
              <a:gd name="connsiteY57" fmla="*/ 4469569 h 5096785"/>
              <a:gd name="connsiteX58" fmla="*/ 7140991 w 12192000"/>
              <a:gd name="connsiteY58" fmla="*/ 4464599 h 5096785"/>
              <a:gd name="connsiteX59" fmla="*/ 7136152 w 12192000"/>
              <a:gd name="connsiteY59" fmla="*/ 4466292 h 5096785"/>
              <a:gd name="connsiteX60" fmla="*/ 7098544 w 12192000"/>
              <a:gd name="connsiteY60" fmla="*/ 4462879 h 5096785"/>
              <a:gd name="connsiteX61" fmla="*/ 7097922 w 12192000"/>
              <a:gd name="connsiteY61" fmla="*/ 4464077 h 5096785"/>
              <a:gd name="connsiteX62" fmla="*/ 7086877 w 12192000"/>
              <a:gd name="connsiteY62" fmla="*/ 4468554 h 5096785"/>
              <a:gd name="connsiteX63" fmla="*/ 7065999 w 12192000"/>
              <a:gd name="connsiteY63" fmla="*/ 4474270 h 5096785"/>
              <a:gd name="connsiteX64" fmla="*/ 7016598 w 12192000"/>
              <a:gd name="connsiteY64" fmla="*/ 4502855 h 5096785"/>
              <a:gd name="connsiteX65" fmla="*/ 6977375 w 12192000"/>
              <a:gd name="connsiteY65" fmla="*/ 4499434 h 5096785"/>
              <a:gd name="connsiteX66" fmla="*/ 6969409 w 12192000"/>
              <a:gd name="connsiteY66" fmla="*/ 4499424 h 5096785"/>
              <a:gd name="connsiteX67" fmla="*/ 6969218 w 12192000"/>
              <a:gd name="connsiteY67" fmla="*/ 4499704 h 5096785"/>
              <a:gd name="connsiteX68" fmla="*/ 6960755 w 12192000"/>
              <a:gd name="connsiteY68" fmla="*/ 4500249 h 5096785"/>
              <a:gd name="connsiteX69" fmla="*/ 6954882 w 12192000"/>
              <a:gd name="connsiteY69" fmla="*/ 4499405 h 5096785"/>
              <a:gd name="connsiteX70" fmla="*/ 6939428 w 12192000"/>
              <a:gd name="connsiteY70" fmla="*/ 4499385 h 5096785"/>
              <a:gd name="connsiteX71" fmla="*/ 6933902 w 12192000"/>
              <a:gd name="connsiteY71" fmla="*/ 4501239 h 5096785"/>
              <a:gd name="connsiteX72" fmla="*/ 6891244 w 12192000"/>
              <a:gd name="connsiteY72" fmla="*/ 4536371 h 5096785"/>
              <a:gd name="connsiteX73" fmla="*/ 6794496 w 12192000"/>
              <a:gd name="connsiteY73" fmla="*/ 4567924 h 5096785"/>
              <a:gd name="connsiteX74" fmla="*/ 6574528 w 12192000"/>
              <a:gd name="connsiteY74" fmla="*/ 4641155 h 5096785"/>
              <a:gd name="connsiteX75" fmla="*/ 6573036 w 12192000"/>
              <a:gd name="connsiteY75" fmla="*/ 4641049 h 5096785"/>
              <a:gd name="connsiteX76" fmla="*/ 6571920 w 12192000"/>
              <a:gd name="connsiteY76" fmla="*/ 4644739 h 5096785"/>
              <a:gd name="connsiteX77" fmla="*/ 6552021 w 12192000"/>
              <a:gd name="connsiteY77" fmla="*/ 4650379 h 5096785"/>
              <a:gd name="connsiteX78" fmla="*/ 6545925 w 12192000"/>
              <a:gd name="connsiteY78" fmla="*/ 4650675 h 5096785"/>
              <a:gd name="connsiteX79" fmla="*/ 6537822 w 12192000"/>
              <a:gd name="connsiteY79" fmla="*/ 4652769 h 5096785"/>
              <a:gd name="connsiteX80" fmla="*/ 6537743 w 12192000"/>
              <a:gd name="connsiteY80" fmla="*/ 4653068 h 5096785"/>
              <a:gd name="connsiteX81" fmla="*/ 6490057 w 12192000"/>
              <a:gd name="connsiteY81" fmla="*/ 4658624 h 5096785"/>
              <a:gd name="connsiteX82" fmla="*/ 6386800 w 12192000"/>
              <a:gd name="connsiteY82" fmla="*/ 4715431 h 5096785"/>
              <a:gd name="connsiteX83" fmla="*/ 6382703 w 12192000"/>
              <a:gd name="connsiteY83" fmla="*/ 4717930 h 5096785"/>
              <a:gd name="connsiteX84" fmla="*/ 6356495 w 12192000"/>
              <a:gd name="connsiteY84" fmla="*/ 4717843 h 5096785"/>
              <a:gd name="connsiteX85" fmla="*/ 6343628 w 12192000"/>
              <a:gd name="connsiteY85" fmla="*/ 4719161 h 5096785"/>
              <a:gd name="connsiteX86" fmla="*/ 6338605 w 12192000"/>
              <a:gd name="connsiteY86" fmla="*/ 4716723 h 5096785"/>
              <a:gd name="connsiteX87" fmla="*/ 6320318 w 12192000"/>
              <a:gd name="connsiteY87" fmla="*/ 4720095 h 5096785"/>
              <a:gd name="connsiteX88" fmla="*/ 6318742 w 12192000"/>
              <a:gd name="connsiteY88" fmla="*/ 4721541 h 5096785"/>
              <a:gd name="connsiteX89" fmla="*/ 6301708 w 12192000"/>
              <a:gd name="connsiteY89" fmla="*/ 4720380 h 5096785"/>
              <a:gd name="connsiteX90" fmla="*/ 6285082 w 12192000"/>
              <a:gd name="connsiteY90" fmla="*/ 4714639 h 5096785"/>
              <a:gd name="connsiteX91" fmla="*/ 6136936 w 12192000"/>
              <a:gd name="connsiteY91" fmla="*/ 4758246 h 5096785"/>
              <a:gd name="connsiteX92" fmla="*/ 5988578 w 12192000"/>
              <a:gd name="connsiteY92" fmla="*/ 4754427 h 5096785"/>
              <a:gd name="connsiteX93" fmla="*/ 5908701 w 12192000"/>
              <a:gd name="connsiteY93" fmla="*/ 4779160 h 5096785"/>
              <a:gd name="connsiteX94" fmla="*/ 5892219 w 12192000"/>
              <a:gd name="connsiteY94" fmla="*/ 4807892 h 5096785"/>
              <a:gd name="connsiteX95" fmla="*/ 5683612 w 12192000"/>
              <a:gd name="connsiteY95" fmla="*/ 4848770 h 5096785"/>
              <a:gd name="connsiteX96" fmla="*/ 5635111 w 12192000"/>
              <a:gd name="connsiteY96" fmla="*/ 4868888 h 5096785"/>
              <a:gd name="connsiteX97" fmla="*/ 5582652 w 12192000"/>
              <a:gd name="connsiteY97" fmla="*/ 4866836 h 5096785"/>
              <a:gd name="connsiteX98" fmla="*/ 5567213 w 12192000"/>
              <a:gd name="connsiteY98" fmla="*/ 4878769 h 5096785"/>
              <a:gd name="connsiteX99" fmla="*/ 5564659 w 12192000"/>
              <a:gd name="connsiteY99" fmla="*/ 4881042 h 5096785"/>
              <a:gd name="connsiteX100" fmla="*/ 5552102 w 12192000"/>
              <a:gd name="connsiteY100" fmla="*/ 4885426 h 5096785"/>
              <a:gd name="connsiteX101" fmla="*/ 5551475 w 12192000"/>
              <a:gd name="connsiteY101" fmla="*/ 4892560 h 5096785"/>
              <a:gd name="connsiteX102" fmla="*/ 5534664 w 12192000"/>
              <a:gd name="connsiteY102" fmla="*/ 4903385 h 5096785"/>
              <a:gd name="connsiteX103" fmla="*/ 5510737 w 12192000"/>
              <a:gd name="connsiteY103" fmla="*/ 4909807 h 5096785"/>
              <a:gd name="connsiteX104" fmla="*/ 5393901 w 12192000"/>
              <a:gd name="connsiteY104" fmla="*/ 4933709 h 5096785"/>
              <a:gd name="connsiteX105" fmla="*/ 5325782 w 12192000"/>
              <a:gd name="connsiteY105" fmla="*/ 4951789 h 5096785"/>
              <a:gd name="connsiteX106" fmla="*/ 5302703 w 12192000"/>
              <a:gd name="connsiteY106" fmla="*/ 4964590 h 5096785"/>
              <a:gd name="connsiteX107" fmla="*/ 5268591 w 12192000"/>
              <a:gd name="connsiteY107" fmla="*/ 4978479 h 5096785"/>
              <a:gd name="connsiteX108" fmla="*/ 5210559 w 12192000"/>
              <a:gd name="connsiteY108" fmla="*/ 5007585 h 5096785"/>
              <a:gd name="connsiteX109" fmla="*/ 5177597 w 12192000"/>
              <a:gd name="connsiteY109" fmla="*/ 5015926 h 5096785"/>
              <a:gd name="connsiteX110" fmla="*/ 5160569 w 12192000"/>
              <a:gd name="connsiteY110" fmla="*/ 5025681 h 5096785"/>
              <a:gd name="connsiteX111" fmla="*/ 5152748 w 12192000"/>
              <a:gd name="connsiteY111" fmla="*/ 5026569 h 5096785"/>
              <a:gd name="connsiteX112" fmla="*/ 5127678 w 12192000"/>
              <a:gd name="connsiteY112" fmla="*/ 5032947 h 5096785"/>
              <a:gd name="connsiteX113" fmla="*/ 5113147 w 12192000"/>
              <a:gd name="connsiteY113" fmla="*/ 5035818 h 5096785"/>
              <a:gd name="connsiteX114" fmla="*/ 5107301 w 12192000"/>
              <a:gd name="connsiteY114" fmla="*/ 5036672 h 5096785"/>
              <a:gd name="connsiteX115" fmla="*/ 5093215 w 12192000"/>
              <a:gd name="connsiteY115" fmla="*/ 5032880 h 5096785"/>
              <a:gd name="connsiteX116" fmla="*/ 5077058 w 12192000"/>
              <a:gd name="connsiteY116" fmla="*/ 5038681 h 5096785"/>
              <a:gd name="connsiteX117" fmla="*/ 5057349 w 12192000"/>
              <a:gd name="connsiteY117" fmla="*/ 5036015 h 5096785"/>
              <a:gd name="connsiteX118" fmla="*/ 5053945 w 12192000"/>
              <a:gd name="connsiteY118" fmla="*/ 5041952 h 5096785"/>
              <a:gd name="connsiteX119" fmla="*/ 5040021 w 12192000"/>
              <a:gd name="connsiteY119" fmla="*/ 5050052 h 5096785"/>
              <a:gd name="connsiteX120" fmla="*/ 5025913 w 12192000"/>
              <a:gd name="connsiteY120" fmla="*/ 5046535 h 5096785"/>
              <a:gd name="connsiteX121" fmla="*/ 4998218 w 12192000"/>
              <a:gd name="connsiteY121" fmla="*/ 5048065 h 5096785"/>
              <a:gd name="connsiteX122" fmla="*/ 4991008 w 12192000"/>
              <a:gd name="connsiteY122" fmla="*/ 5050439 h 5096785"/>
              <a:gd name="connsiteX123" fmla="*/ 4963503 w 12192000"/>
              <a:gd name="connsiteY123" fmla="*/ 5047575 h 5096785"/>
              <a:gd name="connsiteX124" fmla="*/ 4921053 w 12192000"/>
              <a:gd name="connsiteY124" fmla="*/ 5048925 h 5096785"/>
              <a:gd name="connsiteX125" fmla="*/ 4873420 w 12192000"/>
              <a:gd name="connsiteY125" fmla="*/ 5054929 h 5096785"/>
              <a:gd name="connsiteX126" fmla="*/ 4858825 w 12192000"/>
              <a:gd name="connsiteY126" fmla="*/ 5051329 h 5096785"/>
              <a:gd name="connsiteX127" fmla="*/ 4769340 w 12192000"/>
              <a:gd name="connsiteY127" fmla="*/ 5053090 h 5096785"/>
              <a:gd name="connsiteX128" fmla="*/ 4744152 w 12192000"/>
              <a:gd name="connsiteY128" fmla="*/ 5053391 h 5096785"/>
              <a:gd name="connsiteX129" fmla="*/ 4723556 w 12192000"/>
              <a:gd name="connsiteY129" fmla="*/ 5059633 h 5096785"/>
              <a:gd name="connsiteX130" fmla="*/ 4719699 w 12192000"/>
              <a:gd name="connsiteY130" fmla="*/ 5066298 h 5096785"/>
              <a:gd name="connsiteX131" fmla="*/ 4706016 w 12192000"/>
              <a:gd name="connsiteY131" fmla="*/ 5067422 h 5096785"/>
              <a:gd name="connsiteX132" fmla="*/ 4702593 w 12192000"/>
              <a:gd name="connsiteY132" fmla="*/ 5068973 h 5096785"/>
              <a:gd name="connsiteX133" fmla="*/ 4682766 w 12192000"/>
              <a:gd name="connsiteY133" fmla="*/ 5076609 h 5096785"/>
              <a:gd name="connsiteX134" fmla="*/ 4634960 w 12192000"/>
              <a:gd name="connsiteY134" fmla="*/ 5061852 h 5096785"/>
              <a:gd name="connsiteX135" fmla="*/ 4580645 w 12192000"/>
              <a:gd name="connsiteY135" fmla="*/ 5069246 h 5096785"/>
              <a:gd name="connsiteX136" fmla="*/ 4368005 w 12192000"/>
              <a:gd name="connsiteY136" fmla="*/ 5057426 h 5096785"/>
              <a:gd name="connsiteX137" fmla="*/ 4339489 w 12192000"/>
              <a:gd name="connsiteY137" fmla="*/ 5080858 h 5096785"/>
              <a:gd name="connsiteX138" fmla="*/ 4253895 w 12192000"/>
              <a:gd name="connsiteY138" fmla="*/ 5085008 h 5096785"/>
              <a:gd name="connsiteX139" fmla="*/ 4117780 w 12192000"/>
              <a:gd name="connsiteY139" fmla="*/ 5045175 h 5096785"/>
              <a:gd name="connsiteX140" fmla="*/ 3960074 w 12192000"/>
              <a:gd name="connsiteY140" fmla="*/ 5050708 h 5096785"/>
              <a:gd name="connsiteX141" fmla="*/ 3947260 w 12192000"/>
              <a:gd name="connsiteY141" fmla="*/ 5041167 h 5096785"/>
              <a:gd name="connsiteX142" fmla="*/ 3931969 w 12192000"/>
              <a:gd name="connsiteY142" fmla="*/ 5035902 h 5096785"/>
              <a:gd name="connsiteX143" fmla="*/ 3929836 w 12192000"/>
              <a:gd name="connsiteY143" fmla="*/ 5036901 h 5096785"/>
              <a:gd name="connsiteX144" fmla="*/ 3911296 w 12192000"/>
              <a:gd name="connsiteY144" fmla="*/ 5035663 h 5096785"/>
              <a:gd name="connsiteX145" fmla="*/ 3907746 w 12192000"/>
              <a:gd name="connsiteY145" fmla="*/ 5032107 h 5096785"/>
              <a:gd name="connsiteX146" fmla="*/ 3895182 w 12192000"/>
              <a:gd name="connsiteY146" fmla="*/ 5030229 h 5096785"/>
              <a:gd name="connsiteX147" fmla="*/ 3870866 w 12192000"/>
              <a:gd name="connsiteY147" fmla="*/ 5023753 h 5096785"/>
              <a:gd name="connsiteX148" fmla="*/ 3865913 w 12192000"/>
              <a:gd name="connsiteY148" fmla="*/ 5025143 h 5096785"/>
              <a:gd name="connsiteX149" fmla="*/ 3828606 w 12192000"/>
              <a:gd name="connsiteY149" fmla="*/ 5019426 h 5096785"/>
              <a:gd name="connsiteX150" fmla="*/ 3827901 w 12192000"/>
              <a:gd name="connsiteY150" fmla="*/ 5020583 h 5096785"/>
              <a:gd name="connsiteX151" fmla="*/ 3816543 w 12192000"/>
              <a:gd name="connsiteY151" fmla="*/ 5024366 h 5096785"/>
              <a:gd name="connsiteX152" fmla="*/ 3795278 w 12192000"/>
              <a:gd name="connsiteY152" fmla="*/ 5028779 h 5096785"/>
              <a:gd name="connsiteX153" fmla="*/ 3743858 w 12192000"/>
              <a:gd name="connsiteY153" fmla="*/ 5054237 h 5096785"/>
              <a:gd name="connsiteX154" fmla="*/ 3704945 w 12192000"/>
              <a:gd name="connsiteY154" fmla="*/ 5048413 h 5096785"/>
              <a:gd name="connsiteX155" fmla="*/ 3696992 w 12192000"/>
              <a:gd name="connsiteY155" fmla="*/ 5047914 h 5096785"/>
              <a:gd name="connsiteX156" fmla="*/ 3696780 w 12192000"/>
              <a:gd name="connsiteY156" fmla="*/ 5048181 h 5096785"/>
              <a:gd name="connsiteX157" fmla="*/ 3688290 w 12192000"/>
              <a:gd name="connsiteY157" fmla="*/ 5048204 h 5096785"/>
              <a:gd name="connsiteX158" fmla="*/ 3682486 w 12192000"/>
              <a:gd name="connsiteY158" fmla="*/ 5047000 h 5096785"/>
              <a:gd name="connsiteX159" fmla="*/ 3667056 w 12192000"/>
              <a:gd name="connsiteY159" fmla="*/ 5046030 h 5096785"/>
              <a:gd name="connsiteX160" fmla="*/ 3661403 w 12192000"/>
              <a:gd name="connsiteY160" fmla="*/ 5047537 h 5096785"/>
              <a:gd name="connsiteX161" fmla="*/ 3658673 w 12192000"/>
              <a:gd name="connsiteY161" fmla="*/ 5050790 h 5096785"/>
              <a:gd name="connsiteX162" fmla="*/ 3657333 w 12192000"/>
              <a:gd name="connsiteY162" fmla="*/ 5050325 h 5096785"/>
              <a:gd name="connsiteX163" fmla="*/ 3626778 w 12192000"/>
              <a:gd name="connsiteY163" fmla="*/ 5057882 h 5096785"/>
              <a:gd name="connsiteX164" fmla="*/ 3560067 w 12192000"/>
              <a:gd name="connsiteY164" fmla="*/ 5064266 h 5096785"/>
              <a:gd name="connsiteX165" fmla="*/ 3522641 w 12192000"/>
              <a:gd name="connsiteY165" fmla="*/ 5063654 h 5096785"/>
              <a:gd name="connsiteX166" fmla="*/ 3419275 w 12192000"/>
              <a:gd name="connsiteY166" fmla="*/ 5066646 h 5096785"/>
              <a:gd name="connsiteX167" fmla="*/ 3314869 w 12192000"/>
              <a:gd name="connsiteY167" fmla="*/ 5073197 h 5096785"/>
              <a:gd name="connsiteX168" fmla="*/ 3259088 w 12192000"/>
              <a:gd name="connsiteY168" fmla="*/ 5096363 h 5096785"/>
              <a:gd name="connsiteX169" fmla="*/ 3253104 w 12192000"/>
              <a:gd name="connsiteY169" fmla="*/ 5096785 h 5096785"/>
              <a:gd name="connsiteX170" fmla="*/ 3238751 w 12192000"/>
              <a:gd name="connsiteY170" fmla="*/ 5092996 h 5096785"/>
              <a:gd name="connsiteX171" fmla="*/ 3233681 w 12192000"/>
              <a:gd name="connsiteY171" fmla="*/ 5090758 h 5096785"/>
              <a:gd name="connsiteX172" fmla="*/ 3225562 w 12192000"/>
              <a:gd name="connsiteY172" fmla="*/ 5089215 h 5096785"/>
              <a:gd name="connsiteX173" fmla="*/ 3225260 w 12192000"/>
              <a:gd name="connsiteY173" fmla="*/ 5089437 h 5096785"/>
              <a:gd name="connsiteX174" fmla="*/ 3217859 w 12192000"/>
              <a:gd name="connsiteY174" fmla="*/ 5087484 h 5096785"/>
              <a:gd name="connsiteX175" fmla="*/ 3182980 w 12192000"/>
              <a:gd name="connsiteY175" fmla="*/ 5074650 h 5096785"/>
              <a:gd name="connsiteX176" fmla="*/ 3123938 w 12192000"/>
              <a:gd name="connsiteY176" fmla="*/ 5089912 h 5096785"/>
              <a:gd name="connsiteX177" fmla="*/ 3101912 w 12192000"/>
              <a:gd name="connsiteY177" fmla="*/ 5090281 h 5096785"/>
              <a:gd name="connsiteX178" fmla="*/ 3089591 w 12192000"/>
              <a:gd name="connsiteY178" fmla="*/ 5091865 h 5096785"/>
              <a:gd name="connsiteX179" fmla="*/ 3088465 w 12192000"/>
              <a:gd name="connsiteY179" fmla="*/ 5092858 h 5096785"/>
              <a:gd name="connsiteX180" fmla="*/ 3055081 w 12192000"/>
              <a:gd name="connsiteY180" fmla="*/ 5080424 h 5096785"/>
              <a:gd name="connsiteX181" fmla="*/ 3049807 w 12192000"/>
              <a:gd name="connsiteY181" fmla="*/ 5080860 h 5096785"/>
              <a:gd name="connsiteX182" fmla="*/ 3029122 w 12192000"/>
              <a:gd name="connsiteY182" fmla="*/ 5070085 h 5096785"/>
              <a:gd name="connsiteX183" fmla="*/ 3017862 w 12192000"/>
              <a:gd name="connsiteY183" fmla="*/ 5065942 h 5096785"/>
              <a:gd name="connsiteX184" fmla="*/ 3015868 w 12192000"/>
              <a:gd name="connsiteY184" fmla="*/ 5061832 h 5096785"/>
              <a:gd name="connsiteX185" fmla="*/ 2998644 w 12192000"/>
              <a:gd name="connsiteY185" fmla="*/ 5057210 h 5096785"/>
              <a:gd name="connsiteX186" fmla="*/ 2996219 w 12192000"/>
              <a:gd name="connsiteY186" fmla="*/ 5057788 h 5096785"/>
              <a:gd name="connsiteX187" fmla="*/ 2983676 w 12192000"/>
              <a:gd name="connsiteY187" fmla="*/ 5049852 h 5096785"/>
              <a:gd name="connsiteX188" fmla="*/ 2903609 w 12192000"/>
              <a:gd name="connsiteY188" fmla="*/ 4998457 h 5096785"/>
              <a:gd name="connsiteX189" fmla="*/ 2758830 w 12192000"/>
              <a:gd name="connsiteY189" fmla="*/ 4974760 h 5096785"/>
              <a:gd name="connsiteX190" fmla="*/ 2532669 w 12192000"/>
              <a:gd name="connsiteY190" fmla="*/ 4940573 h 5096785"/>
              <a:gd name="connsiteX191" fmla="*/ 2389931 w 12192000"/>
              <a:gd name="connsiteY191" fmla="*/ 4905785 h 5096785"/>
              <a:gd name="connsiteX192" fmla="*/ 2335186 w 12192000"/>
              <a:gd name="connsiteY192" fmla="*/ 4902957 h 5096785"/>
              <a:gd name="connsiteX193" fmla="*/ 2295307 w 12192000"/>
              <a:gd name="connsiteY193" fmla="*/ 4879800 h 5096785"/>
              <a:gd name="connsiteX194" fmla="*/ 2273393 w 12192000"/>
              <a:gd name="connsiteY194" fmla="*/ 4883565 h 5096785"/>
              <a:gd name="connsiteX195" fmla="*/ 2269523 w 12192000"/>
              <a:gd name="connsiteY195" fmla="*/ 4884442 h 5096785"/>
              <a:gd name="connsiteX196" fmla="*/ 2256015 w 12192000"/>
              <a:gd name="connsiteY196" fmla="*/ 4883014 h 5096785"/>
              <a:gd name="connsiteX197" fmla="*/ 2249731 w 12192000"/>
              <a:gd name="connsiteY197" fmla="*/ 4888778 h 5096785"/>
              <a:gd name="connsiteX198" fmla="*/ 2227629 w 12192000"/>
              <a:gd name="connsiteY198" fmla="*/ 4891047 h 5096785"/>
              <a:gd name="connsiteX199" fmla="*/ 2203460 w 12192000"/>
              <a:gd name="connsiteY199" fmla="*/ 4886696 h 5096785"/>
              <a:gd name="connsiteX200" fmla="*/ 2091528 w 12192000"/>
              <a:gd name="connsiteY200" fmla="*/ 4859155 h 5096785"/>
              <a:gd name="connsiteX201" fmla="*/ 2022901 w 12192000"/>
              <a:gd name="connsiteY201" fmla="*/ 4846594 h 5096785"/>
              <a:gd name="connsiteX202" fmla="*/ 1994227 w 12192000"/>
              <a:gd name="connsiteY202" fmla="*/ 4847973 h 5096785"/>
              <a:gd name="connsiteX203" fmla="*/ 1955936 w 12192000"/>
              <a:gd name="connsiteY203" fmla="*/ 4845765 h 5096785"/>
              <a:gd name="connsiteX204" fmla="*/ 1741924 w 12192000"/>
              <a:gd name="connsiteY204" fmla="*/ 4808054 h 5096785"/>
              <a:gd name="connsiteX205" fmla="*/ 1734410 w 12192000"/>
              <a:gd name="connsiteY205" fmla="*/ 4811675 h 5096785"/>
              <a:gd name="connsiteX206" fmla="*/ 1691423 w 12192000"/>
              <a:gd name="connsiteY206" fmla="*/ 4802777 h 5096785"/>
              <a:gd name="connsiteX207" fmla="*/ 1554504 w 12192000"/>
              <a:gd name="connsiteY207" fmla="*/ 4739985 h 5096785"/>
              <a:gd name="connsiteX208" fmla="*/ 1470119 w 12192000"/>
              <a:gd name="connsiteY208" fmla="*/ 4723470 h 5096785"/>
              <a:gd name="connsiteX209" fmla="*/ 1437967 w 12192000"/>
              <a:gd name="connsiteY209" fmla="*/ 4722710 h 5096785"/>
              <a:gd name="connsiteX210" fmla="*/ 1384234 w 12192000"/>
              <a:gd name="connsiteY210" fmla="*/ 4721117 h 5096785"/>
              <a:gd name="connsiteX211" fmla="*/ 1338647 w 12192000"/>
              <a:gd name="connsiteY211" fmla="*/ 4732483 h 5096785"/>
              <a:gd name="connsiteX212" fmla="*/ 1295869 w 12192000"/>
              <a:gd name="connsiteY212" fmla="*/ 4726175 h 5096785"/>
              <a:gd name="connsiteX213" fmla="*/ 1292949 w 12192000"/>
              <a:gd name="connsiteY213" fmla="*/ 4708469 h 5096785"/>
              <a:gd name="connsiteX214" fmla="*/ 1244908 w 12192000"/>
              <a:gd name="connsiteY214" fmla="*/ 4706993 h 5096785"/>
              <a:gd name="connsiteX215" fmla="*/ 1171266 w 12192000"/>
              <a:gd name="connsiteY215" fmla="*/ 4706535 h 5096785"/>
              <a:gd name="connsiteX216" fmla="*/ 1160868 w 12192000"/>
              <a:gd name="connsiteY216" fmla="*/ 4701936 h 5096785"/>
              <a:gd name="connsiteX217" fmla="*/ 1147599 w 12192000"/>
              <a:gd name="connsiteY217" fmla="*/ 4714833 h 5096785"/>
              <a:gd name="connsiteX218" fmla="*/ 1119603 w 12192000"/>
              <a:gd name="connsiteY218" fmla="*/ 4721303 h 5096785"/>
              <a:gd name="connsiteX219" fmla="*/ 997851 w 12192000"/>
              <a:gd name="connsiteY219" fmla="*/ 4722336 h 5096785"/>
              <a:gd name="connsiteX220" fmla="*/ 976455 w 12192000"/>
              <a:gd name="connsiteY220" fmla="*/ 4726407 h 5096785"/>
              <a:gd name="connsiteX221" fmla="*/ 949939 w 12192000"/>
              <a:gd name="connsiteY221" fmla="*/ 4719699 h 5096785"/>
              <a:gd name="connsiteX222" fmla="*/ 894148 w 12192000"/>
              <a:gd name="connsiteY222" fmla="*/ 4710406 h 5096785"/>
              <a:gd name="connsiteX223" fmla="*/ 857990 w 12192000"/>
              <a:gd name="connsiteY223" fmla="*/ 4696844 h 5096785"/>
              <a:gd name="connsiteX224" fmla="*/ 848649 w 12192000"/>
              <a:gd name="connsiteY224" fmla="*/ 4704021 h 5096785"/>
              <a:gd name="connsiteX225" fmla="*/ 826436 w 12192000"/>
              <a:gd name="connsiteY225" fmla="*/ 4707421 h 5096785"/>
              <a:gd name="connsiteX226" fmla="*/ 733052 w 12192000"/>
              <a:gd name="connsiteY226" fmla="*/ 4701884 h 5096785"/>
              <a:gd name="connsiteX227" fmla="*/ 716185 w 12192000"/>
              <a:gd name="connsiteY227" fmla="*/ 4703827 h 5096785"/>
              <a:gd name="connsiteX228" fmla="*/ 696663 w 12192000"/>
              <a:gd name="connsiteY228" fmla="*/ 4697420 h 5096785"/>
              <a:gd name="connsiteX229" fmla="*/ 582722 w 12192000"/>
              <a:gd name="connsiteY229" fmla="*/ 4658637 h 5096785"/>
              <a:gd name="connsiteX230" fmla="*/ 581118 w 12192000"/>
              <a:gd name="connsiteY230" fmla="*/ 4654120 h 5096785"/>
              <a:gd name="connsiteX231" fmla="*/ 546453 w 12192000"/>
              <a:gd name="connsiteY231" fmla="*/ 4652542 h 5096785"/>
              <a:gd name="connsiteX232" fmla="*/ 536773 w 12192000"/>
              <a:gd name="connsiteY232" fmla="*/ 4644609 h 5096785"/>
              <a:gd name="connsiteX233" fmla="*/ 518899 w 12192000"/>
              <a:gd name="connsiteY233" fmla="*/ 4642839 h 5096785"/>
              <a:gd name="connsiteX234" fmla="*/ 388896 w 12192000"/>
              <a:gd name="connsiteY234" fmla="*/ 4619173 h 5096785"/>
              <a:gd name="connsiteX235" fmla="*/ 366479 w 12192000"/>
              <a:gd name="connsiteY235" fmla="*/ 4618896 h 5096785"/>
              <a:gd name="connsiteX236" fmla="*/ 342781 w 12192000"/>
              <a:gd name="connsiteY236" fmla="*/ 4601239 h 5096785"/>
              <a:gd name="connsiteX237" fmla="*/ 255925 w 12192000"/>
              <a:gd name="connsiteY237" fmla="*/ 4598685 h 5096785"/>
              <a:gd name="connsiteX238" fmla="*/ 226919 w 12192000"/>
              <a:gd name="connsiteY238" fmla="*/ 4598460 h 5096785"/>
              <a:gd name="connsiteX239" fmla="*/ 213925 w 12192000"/>
              <a:gd name="connsiteY239" fmla="*/ 4597783 h 5096785"/>
              <a:gd name="connsiteX240" fmla="*/ 215196 w 12192000"/>
              <a:gd name="connsiteY240" fmla="*/ 4588576 h 5096785"/>
              <a:gd name="connsiteX241" fmla="*/ 180214 w 12192000"/>
              <a:gd name="connsiteY241" fmla="*/ 4583701 h 5096785"/>
              <a:gd name="connsiteX242" fmla="*/ 83203 w 12192000"/>
              <a:gd name="connsiteY242" fmla="*/ 4531664 h 5096785"/>
              <a:gd name="connsiteX243" fmla="*/ 4106 w 12192000"/>
              <a:gd name="connsiteY243" fmla="*/ 4517202 h 5096785"/>
              <a:gd name="connsiteX244" fmla="*/ 0 w 12192000"/>
              <a:gd name="connsiteY244" fmla="*/ 4516084 h 5096785"/>
              <a:gd name="connsiteX245" fmla="*/ 0 w 12192000"/>
              <a:gd name="connsiteY24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9037321 w 12192000"/>
              <a:gd name="connsiteY24" fmla="*/ 4371817 h 5096785"/>
              <a:gd name="connsiteX25" fmla="*/ 8990743 w 12192000"/>
              <a:gd name="connsiteY25" fmla="*/ 4382161 h 5096785"/>
              <a:gd name="connsiteX26" fmla="*/ 8979819 w 12192000"/>
              <a:gd name="connsiteY26" fmla="*/ 4366419 h 5096785"/>
              <a:gd name="connsiteX27" fmla="*/ 8936044 w 12192000"/>
              <a:gd name="connsiteY27" fmla="*/ 4370992 h 5096785"/>
              <a:gd name="connsiteX28" fmla="*/ 8897707 w 12192000"/>
              <a:gd name="connsiteY28" fmla="*/ 4392673 h 5096785"/>
              <a:gd name="connsiteX29" fmla="*/ 8845635 w 12192000"/>
              <a:gd name="connsiteY29" fmla="*/ 4404300 h 5096785"/>
              <a:gd name="connsiteX30" fmla="*/ 8814562 w 12192000"/>
              <a:gd name="connsiteY30" fmla="*/ 4411434 h 5096785"/>
              <a:gd name="connsiteX31" fmla="*/ 8726349 w 12192000"/>
              <a:gd name="connsiteY31" fmla="*/ 4416668 h 5096785"/>
              <a:gd name="connsiteX32" fmla="*/ 8566678 w 12192000"/>
              <a:gd name="connsiteY32" fmla="*/ 4391711 h 5096785"/>
              <a:gd name="connsiteX33" fmla="*/ 8521516 w 12192000"/>
              <a:gd name="connsiteY33" fmla="*/ 4393927 h 5096785"/>
              <a:gd name="connsiteX34" fmla="*/ 8515998 w 12192000"/>
              <a:gd name="connsiteY34" fmla="*/ 4399124 h 5096785"/>
              <a:gd name="connsiteX35" fmla="*/ 8449547 w 12192000"/>
              <a:gd name="connsiteY35" fmla="*/ 4383170 h 5096785"/>
              <a:gd name="connsiteX36" fmla="*/ 8360285 w 12192000"/>
              <a:gd name="connsiteY36" fmla="*/ 4398502 h 5096785"/>
              <a:gd name="connsiteX37" fmla="*/ 8256584 w 12192000"/>
              <a:gd name="connsiteY37" fmla="*/ 4423564 h 5096785"/>
              <a:gd name="connsiteX38" fmla="*/ 8229821 w 12192000"/>
              <a:gd name="connsiteY38" fmla="*/ 4431840 h 5096785"/>
              <a:gd name="connsiteX39" fmla="*/ 8158476 w 12192000"/>
              <a:gd name="connsiteY39" fmla="*/ 4436904 h 5096785"/>
              <a:gd name="connsiteX40" fmla="*/ 7993707 w 12192000"/>
              <a:gd name="connsiteY40" fmla="*/ 4447962 h 5096785"/>
              <a:gd name="connsiteX41" fmla="*/ 7990346 w 12192000"/>
              <a:gd name="connsiteY41" fmla="*/ 4454853 h 5096785"/>
              <a:gd name="connsiteX42" fmla="*/ 7976786 w 12192000"/>
              <a:gd name="connsiteY42" fmla="*/ 4456820 h 5096785"/>
              <a:gd name="connsiteX43" fmla="*/ 7973491 w 12192000"/>
              <a:gd name="connsiteY43" fmla="*/ 4458577 h 5096785"/>
              <a:gd name="connsiteX44" fmla="*/ 7954281 w 12192000"/>
              <a:gd name="connsiteY44" fmla="*/ 4467421 h 5096785"/>
              <a:gd name="connsiteX45" fmla="*/ 7905540 w 12192000"/>
              <a:gd name="connsiteY45" fmla="*/ 4455628 h 5096785"/>
              <a:gd name="connsiteX46" fmla="*/ 7851932 w 12192000"/>
              <a:gd name="connsiteY46" fmla="*/ 4466353 h 5096785"/>
              <a:gd name="connsiteX47" fmla="*/ 7639078 w 12192000"/>
              <a:gd name="connsiteY47" fmla="*/ 4467635 h 5096785"/>
              <a:gd name="connsiteX48" fmla="*/ 7612359 w 12192000"/>
              <a:gd name="connsiteY48" fmla="*/ 4492789 h 5096785"/>
              <a:gd name="connsiteX49" fmla="*/ 7527328 w 12192000"/>
              <a:gd name="connsiteY49" fmla="*/ 4502199 h 5096785"/>
              <a:gd name="connsiteX50" fmla="*/ 7388717 w 12192000"/>
              <a:gd name="connsiteY50" fmla="*/ 4470799 h 5096785"/>
              <a:gd name="connsiteX51" fmla="*/ 7231898 w 12192000"/>
              <a:gd name="connsiteY51" fmla="*/ 4486028 h 5096785"/>
              <a:gd name="connsiteX52" fmla="*/ 7218425 w 12192000"/>
              <a:gd name="connsiteY52" fmla="*/ 4477288 h 5096785"/>
              <a:gd name="connsiteX53" fmla="*/ 7202795 w 12192000"/>
              <a:gd name="connsiteY53" fmla="*/ 4472972 h 5096785"/>
              <a:gd name="connsiteX54" fmla="*/ 7200744 w 12192000"/>
              <a:gd name="connsiteY54" fmla="*/ 4474099 h 5096785"/>
              <a:gd name="connsiteX55" fmla="*/ 7182163 w 12192000"/>
              <a:gd name="connsiteY55" fmla="*/ 4474005 h 5096785"/>
              <a:gd name="connsiteX56" fmla="*/ 7178368 w 12192000"/>
              <a:gd name="connsiteY56" fmla="*/ 4470673 h 5096785"/>
              <a:gd name="connsiteX57" fmla="*/ 7165705 w 12192000"/>
              <a:gd name="connsiteY57" fmla="*/ 4469569 h 5096785"/>
              <a:gd name="connsiteX58" fmla="*/ 7140991 w 12192000"/>
              <a:gd name="connsiteY58" fmla="*/ 4464599 h 5096785"/>
              <a:gd name="connsiteX59" fmla="*/ 7136152 w 12192000"/>
              <a:gd name="connsiteY59" fmla="*/ 4466292 h 5096785"/>
              <a:gd name="connsiteX60" fmla="*/ 7098544 w 12192000"/>
              <a:gd name="connsiteY60" fmla="*/ 4462879 h 5096785"/>
              <a:gd name="connsiteX61" fmla="*/ 7097922 w 12192000"/>
              <a:gd name="connsiteY61" fmla="*/ 4464077 h 5096785"/>
              <a:gd name="connsiteX62" fmla="*/ 7086877 w 12192000"/>
              <a:gd name="connsiteY62" fmla="*/ 4468554 h 5096785"/>
              <a:gd name="connsiteX63" fmla="*/ 7065999 w 12192000"/>
              <a:gd name="connsiteY63" fmla="*/ 4474270 h 5096785"/>
              <a:gd name="connsiteX64" fmla="*/ 7016598 w 12192000"/>
              <a:gd name="connsiteY64" fmla="*/ 4502855 h 5096785"/>
              <a:gd name="connsiteX65" fmla="*/ 6977375 w 12192000"/>
              <a:gd name="connsiteY65" fmla="*/ 4499434 h 5096785"/>
              <a:gd name="connsiteX66" fmla="*/ 6969409 w 12192000"/>
              <a:gd name="connsiteY66" fmla="*/ 4499424 h 5096785"/>
              <a:gd name="connsiteX67" fmla="*/ 6969218 w 12192000"/>
              <a:gd name="connsiteY67" fmla="*/ 4499704 h 5096785"/>
              <a:gd name="connsiteX68" fmla="*/ 6960755 w 12192000"/>
              <a:gd name="connsiteY68" fmla="*/ 4500249 h 5096785"/>
              <a:gd name="connsiteX69" fmla="*/ 6954882 w 12192000"/>
              <a:gd name="connsiteY69" fmla="*/ 4499405 h 5096785"/>
              <a:gd name="connsiteX70" fmla="*/ 6939428 w 12192000"/>
              <a:gd name="connsiteY70" fmla="*/ 4499385 h 5096785"/>
              <a:gd name="connsiteX71" fmla="*/ 6933902 w 12192000"/>
              <a:gd name="connsiteY71" fmla="*/ 4501239 h 5096785"/>
              <a:gd name="connsiteX72" fmla="*/ 6891244 w 12192000"/>
              <a:gd name="connsiteY72" fmla="*/ 4536371 h 5096785"/>
              <a:gd name="connsiteX73" fmla="*/ 6794496 w 12192000"/>
              <a:gd name="connsiteY73" fmla="*/ 4567924 h 5096785"/>
              <a:gd name="connsiteX74" fmla="*/ 6574528 w 12192000"/>
              <a:gd name="connsiteY74" fmla="*/ 4641155 h 5096785"/>
              <a:gd name="connsiteX75" fmla="*/ 6573036 w 12192000"/>
              <a:gd name="connsiteY75" fmla="*/ 4641049 h 5096785"/>
              <a:gd name="connsiteX76" fmla="*/ 6571920 w 12192000"/>
              <a:gd name="connsiteY76" fmla="*/ 4644739 h 5096785"/>
              <a:gd name="connsiteX77" fmla="*/ 6552021 w 12192000"/>
              <a:gd name="connsiteY77" fmla="*/ 4650379 h 5096785"/>
              <a:gd name="connsiteX78" fmla="*/ 6545925 w 12192000"/>
              <a:gd name="connsiteY78" fmla="*/ 4650675 h 5096785"/>
              <a:gd name="connsiteX79" fmla="*/ 6537822 w 12192000"/>
              <a:gd name="connsiteY79" fmla="*/ 4652769 h 5096785"/>
              <a:gd name="connsiteX80" fmla="*/ 6537743 w 12192000"/>
              <a:gd name="connsiteY80" fmla="*/ 4653068 h 5096785"/>
              <a:gd name="connsiteX81" fmla="*/ 6490057 w 12192000"/>
              <a:gd name="connsiteY81" fmla="*/ 4658624 h 5096785"/>
              <a:gd name="connsiteX82" fmla="*/ 6386800 w 12192000"/>
              <a:gd name="connsiteY82" fmla="*/ 4715431 h 5096785"/>
              <a:gd name="connsiteX83" fmla="*/ 6382703 w 12192000"/>
              <a:gd name="connsiteY83" fmla="*/ 4717930 h 5096785"/>
              <a:gd name="connsiteX84" fmla="*/ 6356495 w 12192000"/>
              <a:gd name="connsiteY84" fmla="*/ 4717843 h 5096785"/>
              <a:gd name="connsiteX85" fmla="*/ 6343628 w 12192000"/>
              <a:gd name="connsiteY85" fmla="*/ 4719161 h 5096785"/>
              <a:gd name="connsiteX86" fmla="*/ 6338605 w 12192000"/>
              <a:gd name="connsiteY86" fmla="*/ 4716723 h 5096785"/>
              <a:gd name="connsiteX87" fmla="*/ 6320318 w 12192000"/>
              <a:gd name="connsiteY87" fmla="*/ 4720095 h 5096785"/>
              <a:gd name="connsiteX88" fmla="*/ 6318742 w 12192000"/>
              <a:gd name="connsiteY88" fmla="*/ 4721541 h 5096785"/>
              <a:gd name="connsiteX89" fmla="*/ 6301708 w 12192000"/>
              <a:gd name="connsiteY89" fmla="*/ 4720380 h 5096785"/>
              <a:gd name="connsiteX90" fmla="*/ 6285082 w 12192000"/>
              <a:gd name="connsiteY90" fmla="*/ 4714639 h 5096785"/>
              <a:gd name="connsiteX91" fmla="*/ 6136936 w 12192000"/>
              <a:gd name="connsiteY91" fmla="*/ 4758246 h 5096785"/>
              <a:gd name="connsiteX92" fmla="*/ 5988578 w 12192000"/>
              <a:gd name="connsiteY92" fmla="*/ 4754427 h 5096785"/>
              <a:gd name="connsiteX93" fmla="*/ 5908701 w 12192000"/>
              <a:gd name="connsiteY93" fmla="*/ 4779160 h 5096785"/>
              <a:gd name="connsiteX94" fmla="*/ 5892219 w 12192000"/>
              <a:gd name="connsiteY94" fmla="*/ 4807892 h 5096785"/>
              <a:gd name="connsiteX95" fmla="*/ 5683612 w 12192000"/>
              <a:gd name="connsiteY95" fmla="*/ 4848770 h 5096785"/>
              <a:gd name="connsiteX96" fmla="*/ 5635111 w 12192000"/>
              <a:gd name="connsiteY96" fmla="*/ 4868888 h 5096785"/>
              <a:gd name="connsiteX97" fmla="*/ 5582652 w 12192000"/>
              <a:gd name="connsiteY97" fmla="*/ 4866836 h 5096785"/>
              <a:gd name="connsiteX98" fmla="*/ 5567213 w 12192000"/>
              <a:gd name="connsiteY98" fmla="*/ 4878769 h 5096785"/>
              <a:gd name="connsiteX99" fmla="*/ 5564659 w 12192000"/>
              <a:gd name="connsiteY99" fmla="*/ 4881042 h 5096785"/>
              <a:gd name="connsiteX100" fmla="*/ 5552102 w 12192000"/>
              <a:gd name="connsiteY100" fmla="*/ 4885426 h 5096785"/>
              <a:gd name="connsiteX101" fmla="*/ 5551475 w 12192000"/>
              <a:gd name="connsiteY101" fmla="*/ 4892560 h 5096785"/>
              <a:gd name="connsiteX102" fmla="*/ 5534664 w 12192000"/>
              <a:gd name="connsiteY102" fmla="*/ 4903385 h 5096785"/>
              <a:gd name="connsiteX103" fmla="*/ 5510737 w 12192000"/>
              <a:gd name="connsiteY103" fmla="*/ 4909807 h 5096785"/>
              <a:gd name="connsiteX104" fmla="*/ 5393901 w 12192000"/>
              <a:gd name="connsiteY104" fmla="*/ 4933709 h 5096785"/>
              <a:gd name="connsiteX105" fmla="*/ 5325782 w 12192000"/>
              <a:gd name="connsiteY105" fmla="*/ 4951789 h 5096785"/>
              <a:gd name="connsiteX106" fmla="*/ 5302703 w 12192000"/>
              <a:gd name="connsiteY106" fmla="*/ 4964590 h 5096785"/>
              <a:gd name="connsiteX107" fmla="*/ 5268591 w 12192000"/>
              <a:gd name="connsiteY107" fmla="*/ 4978479 h 5096785"/>
              <a:gd name="connsiteX108" fmla="*/ 5210559 w 12192000"/>
              <a:gd name="connsiteY108" fmla="*/ 5007585 h 5096785"/>
              <a:gd name="connsiteX109" fmla="*/ 5177597 w 12192000"/>
              <a:gd name="connsiteY109" fmla="*/ 5015926 h 5096785"/>
              <a:gd name="connsiteX110" fmla="*/ 5160569 w 12192000"/>
              <a:gd name="connsiteY110" fmla="*/ 5025681 h 5096785"/>
              <a:gd name="connsiteX111" fmla="*/ 5152748 w 12192000"/>
              <a:gd name="connsiteY111" fmla="*/ 5026569 h 5096785"/>
              <a:gd name="connsiteX112" fmla="*/ 5127678 w 12192000"/>
              <a:gd name="connsiteY112" fmla="*/ 5032947 h 5096785"/>
              <a:gd name="connsiteX113" fmla="*/ 5113147 w 12192000"/>
              <a:gd name="connsiteY113" fmla="*/ 5035818 h 5096785"/>
              <a:gd name="connsiteX114" fmla="*/ 5107301 w 12192000"/>
              <a:gd name="connsiteY114" fmla="*/ 5036672 h 5096785"/>
              <a:gd name="connsiteX115" fmla="*/ 5093215 w 12192000"/>
              <a:gd name="connsiteY115" fmla="*/ 5032880 h 5096785"/>
              <a:gd name="connsiteX116" fmla="*/ 5077058 w 12192000"/>
              <a:gd name="connsiteY116" fmla="*/ 5038681 h 5096785"/>
              <a:gd name="connsiteX117" fmla="*/ 5057349 w 12192000"/>
              <a:gd name="connsiteY117" fmla="*/ 5036015 h 5096785"/>
              <a:gd name="connsiteX118" fmla="*/ 5053945 w 12192000"/>
              <a:gd name="connsiteY118" fmla="*/ 5041952 h 5096785"/>
              <a:gd name="connsiteX119" fmla="*/ 5040021 w 12192000"/>
              <a:gd name="connsiteY119" fmla="*/ 5050052 h 5096785"/>
              <a:gd name="connsiteX120" fmla="*/ 5025913 w 12192000"/>
              <a:gd name="connsiteY120" fmla="*/ 5046535 h 5096785"/>
              <a:gd name="connsiteX121" fmla="*/ 4998218 w 12192000"/>
              <a:gd name="connsiteY121" fmla="*/ 5048065 h 5096785"/>
              <a:gd name="connsiteX122" fmla="*/ 4991008 w 12192000"/>
              <a:gd name="connsiteY122" fmla="*/ 5050439 h 5096785"/>
              <a:gd name="connsiteX123" fmla="*/ 4963503 w 12192000"/>
              <a:gd name="connsiteY123" fmla="*/ 5047575 h 5096785"/>
              <a:gd name="connsiteX124" fmla="*/ 4921053 w 12192000"/>
              <a:gd name="connsiteY124" fmla="*/ 5048925 h 5096785"/>
              <a:gd name="connsiteX125" fmla="*/ 4873420 w 12192000"/>
              <a:gd name="connsiteY125" fmla="*/ 5054929 h 5096785"/>
              <a:gd name="connsiteX126" fmla="*/ 4858825 w 12192000"/>
              <a:gd name="connsiteY126" fmla="*/ 5051329 h 5096785"/>
              <a:gd name="connsiteX127" fmla="*/ 4769340 w 12192000"/>
              <a:gd name="connsiteY127" fmla="*/ 5053090 h 5096785"/>
              <a:gd name="connsiteX128" fmla="*/ 4744152 w 12192000"/>
              <a:gd name="connsiteY128" fmla="*/ 5053391 h 5096785"/>
              <a:gd name="connsiteX129" fmla="*/ 4723556 w 12192000"/>
              <a:gd name="connsiteY129" fmla="*/ 5059633 h 5096785"/>
              <a:gd name="connsiteX130" fmla="*/ 4719699 w 12192000"/>
              <a:gd name="connsiteY130" fmla="*/ 5066298 h 5096785"/>
              <a:gd name="connsiteX131" fmla="*/ 4706016 w 12192000"/>
              <a:gd name="connsiteY131" fmla="*/ 5067422 h 5096785"/>
              <a:gd name="connsiteX132" fmla="*/ 4702593 w 12192000"/>
              <a:gd name="connsiteY132" fmla="*/ 5068973 h 5096785"/>
              <a:gd name="connsiteX133" fmla="*/ 4682766 w 12192000"/>
              <a:gd name="connsiteY133" fmla="*/ 5076609 h 5096785"/>
              <a:gd name="connsiteX134" fmla="*/ 4634960 w 12192000"/>
              <a:gd name="connsiteY134" fmla="*/ 5061852 h 5096785"/>
              <a:gd name="connsiteX135" fmla="*/ 4580645 w 12192000"/>
              <a:gd name="connsiteY135" fmla="*/ 5069246 h 5096785"/>
              <a:gd name="connsiteX136" fmla="*/ 4368005 w 12192000"/>
              <a:gd name="connsiteY136" fmla="*/ 5057426 h 5096785"/>
              <a:gd name="connsiteX137" fmla="*/ 4339489 w 12192000"/>
              <a:gd name="connsiteY137" fmla="*/ 5080858 h 5096785"/>
              <a:gd name="connsiteX138" fmla="*/ 4253895 w 12192000"/>
              <a:gd name="connsiteY138" fmla="*/ 5085008 h 5096785"/>
              <a:gd name="connsiteX139" fmla="*/ 4117780 w 12192000"/>
              <a:gd name="connsiteY139" fmla="*/ 5045175 h 5096785"/>
              <a:gd name="connsiteX140" fmla="*/ 3960074 w 12192000"/>
              <a:gd name="connsiteY140" fmla="*/ 5050708 h 5096785"/>
              <a:gd name="connsiteX141" fmla="*/ 3947260 w 12192000"/>
              <a:gd name="connsiteY141" fmla="*/ 5041167 h 5096785"/>
              <a:gd name="connsiteX142" fmla="*/ 3931969 w 12192000"/>
              <a:gd name="connsiteY142" fmla="*/ 5035902 h 5096785"/>
              <a:gd name="connsiteX143" fmla="*/ 3929836 w 12192000"/>
              <a:gd name="connsiteY143" fmla="*/ 5036901 h 5096785"/>
              <a:gd name="connsiteX144" fmla="*/ 3911296 w 12192000"/>
              <a:gd name="connsiteY144" fmla="*/ 5035663 h 5096785"/>
              <a:gd name="connsiteX145" fmla="*/ 3907746 w 12192000"/>
              <a:gd name="connsiteY145" fmla="*/ 5032107 h 5096785"/>
              <a:gd name="connsiteX146" fmla="*/ 3895182 w 12192000"/>
              <a:gd name="connsiteY146" fmla="*/ 5030229 h 5096785"/>
              <a:gd name="connsiteX147" fmla="*/ 3870866 w 12192000"/>
              <a:gd name="connsiteY147" fmla="*/ 5023753 h 5096785"/>
              <a:gd name="connsiteX148" fmla="*/ 3865913 w 12192000"/>
              <a:gd name="connsiteY148" fmla="*/ 5025143 h 5096785"/>
              <a:gd name="connsiteX149" fmla="*/ 3828606 w 12192000"/>
              <a:gd name="connsiteY149" fmla="*/ 5019426 h 5096785"/>
              <a:gd name="connsiteX150" fmla="*/ 3827901 w 12192000"/>
              <a:gd name="connsiteY150" fmla="*/ 5020583 h 5096785"/>
              <a:gd name="connsiteX151" fmla="*/ 3816543 w 12192000"/>
              <a:gd name="connsiteY151" fmla="*/ 5024366 h 5096785"/>
              <a:gd name="connsiteX152" fmla="*/ 3795278 w 12192000"/>
              <a:gd name="connsiteY152" fmla="*/ 5028779 h 5096785"/>
              <a:gd name="connsiteX153" fmla="*/ 3743858 w 12192000"/>
              <a:gd name="connsiteY153" fmla="*/ 5054237 h 5096785"/>
              <a:gd name="connsiteX154" fmla="*/ 3704945 w 12192000"/>
              <a:gd name="connsiteY154" fmla="*/ 5048413 h 5096785"/>
              <a:gd name="connsiteX155" fmla="*/ 3696992 w 12192000"/>
              <a:gd name="connsiteY155" fmla="*/ 5047914 h 5096785"/>
              <a:gd name="connsiteX156" fmla="*/ 3696780 w 12192000"/>
              <a:gd name="connsiteY156" fmla="*/ 5048181 h 5096785"/>
              <a:gd name="connsiteX157" fmla="*/ 3688290 w 12192000"/>
              <a:gd name="connsiteY157" fmla="*/ 5048204 h 5096785"/>
              <a:gd name="connsiteX158" fmla="*/ 3682486 w 12192000"/>
              <a:gd name="connsiteY158" fmla="*/ 5047000 h 5096785"/>
              <a:gd name="connsiteX159" fmla="*/ 3667056 w 12192000"/>
              <a:gd name="connsiteY159" fmla="*/ 5046030 h 5096785"/>
              <a:gd name="connsiteX160" fmla="*/ 3661403 w 12192000"/>
              <a:gd name="connsiteY160" fmla="*/ 5047537 h 5096785"/>
              <a:gd name="connsiteX161" fmla="*/ 3658673 w 12192000"/>
              <a:gd name="connsiteY161" fmla="*/ 5050790 h 5096785"/>
              <a:gd name="connsiteX162" fmla="*/ 3657333 w 12192000"/>
              <a:gd name="connsiteY162" fmla="*/ 5050325 h 5096785"/>
              <a:gd name="connsiteX163" fmla="*/ 3626778 w 12192000"/>
              <a:gd name="connsiteY163" fmla="*/ 5057882 h 5096785"/>
              <a:gd name="connsiteX164" fmla="*/ 3560067 w 12192000"/>
              <a:gd name="connsiteY164" fmla="*/ 5064266 h 5096785"/>
              <a:gd name="connsiteX165" fmla="*/ 3522641 w 12192000"/>
              <a:gd name="connsiteY165" fmla="*/ 5063654 h 5096785"/>
              <a:gd name="connsiteX166" fmla="*/ 3419275 w 12192000"/>
              <a:gd name="connsiteY166" fmla="*/ 5066646 h 5096785"/>
              <a:gd name="connsiteX167" fmla="*/ 3314869 w 12192000"/>
              <a:gd name="connsiteY167" fmla="*/ 5073197 h 5096785"/>
              <a:gd name="connsiteX168" fmla="*/ 3259088 w 12192000"/>
              <a:gd name="connsiteY168" fmla="*/ 5096363 h 5096785"/>
              <a:gd name="connsiteX169" fmla="*/ 3253104 w 12192000"/>
              <a:gd name="connsiteY169" fmla="*/ 5096785 h 5096785"/>
              <a:gd name="connsiteX170" fmla="*/ 3238751 w 12192000"/>
              <a:gd name="connsiteY170" fmla="*/ 5092996 h 5096785"/>
              <a:gd name="connsiteX171" fmla="*/ 3233681 w 12192000"/>
              <a:gd name="connsiteY171" fmla="*/ 5090758 h 5096785"/>
              <a:gd name="connsiteX172" fmla="*/ 3225562 w 12192000"/>
              <a:gd name="connsiteY172" fmla="*/ 5089215 h 5096785"/>
              <a:gd name="connsiteX173" fmla="*/ 3225260 w 12192000"/>
              <a:gd name="connsiteY173" fmla="*/ 5089437 h 5096785"/>
              <a:gd name="connsiteX174" fmla="*/ 3217859 w 12192000"/>
              <a:gd name="connsiteY174" fmla="*/ 5087484 h 5096785"/>
              <a:gd name="connsiteX175" fmla="*/ 3182980 w 12192000"/>
              <a:gd name="connsiteY175" fmla="*/ 5074650 h 5096785"/>
              <a:gd name="connsiteX176" fmla="*/ 3123938 w 12192000"/>
              <a:gd name="connsiteY176" fmla="*/ 5089912 h 5096785"/>
              <a:gd name="connsiteX177" fmla="*/ 3101912 w 12192000"/>
              <a:gd name="connsiteY177" fmla="*/ 5090281 h 5096785"/>
              <a:gd name="connsiteX178" fmla="*/ 3089591 w 12192000"/>
              <a:gd name="connsiteY178" fmla="*/ 5091865 h 5096785"/>
              <a:gd name="connsiteX179" fmla="*/ 3088465 w 12192000"/>
              <a:gd name="connsiteY179" fmla="*/ 5092858 h 5096785"/>
              <a:gd name="connsiteX180" fmla="*/ 3055081 w 12192000"/>
              <a:gd name="connsiteY180" fmla="*/ 5080424 h 5096785"/>
              <a:gd name="connsiteX181" fmla="*/ 3049807 w 12192000"/>
              <a:gd name="connsiteY181" fmla="*/ 5080860 h 5096785"/>
              <a:gd name="connsiteX182" fmla="*/ 3029122 w 12192000"/>
              <a:gd name="connsiteY182" fmla="*/ 5070085 h 5096785"/>
              <a:gd name="connsiteX183" fmla="*/ 3017862 w 12192000"/>
              <a:gd name="connsiteY183" fmla="*/ 5065942 h 5096785"/>
              <a:gd name="connsiteX184" fmla="*/ 3015868 w 12192000"/>
              <a:gd name="connsiteY184" fmla="*/ 5061832 h 5096785"/>
              <a:gd name="connsiteX185" fmla="*/ 2998644 w 12192000"/>
              <a:gd name="connsiteY185" fmla="*/ 5057210 h 5096785"/>
              <a:gd name="connsiteX186" fmla="*/ 2996219 w 12192000"/>
              <a:gd name="connsiteY186" fmla="*/ 5057788 h 5096785"/>
              <a:gd name="connsiteX187" fmla="*/ 2983676 w 12192000"/>
              <a:gd name="connsiteY187" fmla="*/ 5049852 h 5096785"/>
              <a:gd name="connsiteX188" fmla="*/ 2903609 w 12192000"/>
              <a:gd name="connsiteY188" fmla="*/ 4998457 h 5096785"/>
              <a:gd name="connsiteX189" fmla="*/ 2758830 w 12192000"/>
              <a:gd name="connsiteY189" fmla="*/ 4974760 h 5096785"/>
              <a:gd name="connsiteX190" fmla="*/ 2532669 w 12192000"/>
              <a:gd name="connsiteY190" fmla="*/ 4940573 h 5096785"/>
              <a:gd name="connsiteX191" fmla="*/ 2389931 w 12192000"/>
              <a:gd name="connsiteY191" fmla="*/ 4905785 h 5096785"/>
              <a:gd name="connsiteX192" fmla="*/ 2335186 w 12192000"/>
              <a:gd name="connsiteY192" fmla="*/ 4902957 h 5096785"/>
              <a:gd name="connsiteX193" fmla="*/ 2295307 w 12192000"/>
              <a:gd name="connsiteY193" fmla="*/ 4879800 h 5096785"/>
              <a:gd name="connsiteX194" fmla="*/ 2273393 w 12192000"/>
              <a:gd name="connsiteY194" fmla="*/ 4883565 h 5096785"/>
              <a:gd name="connsiteX195" fmla="*/ 2269523 w 12192000"/>
              <a:gd name="connsiteY195" fmla="*/ 4884442 h 5096785"/>
              <a:gd name="connsiteX196" fmla="*/ 2256015 w 12192000"/>
              <a:gd name="connsiteY196" fmla="*/ 4883014 h 5096785"/>
              <a:gd name="connsiteX197" fmla="*/ 2249731 w 12192000"/>
              <a:gd name="connsiteY197" fmla="*/ 4888778 h 5096785"/>
              <a:gd name="connsiteX198" fmla="*/ 2227629 w 12192000"/>
              <a:gd name="connsiteY198" fmla="*/ 4891047 h 5096785"/>
              <a:gd name="connsiteX199" fmla="*/ 2203460 w 12192000"/>
              <a:gd name="connsiteY199" fmla="*/ 4886696 h 5096785"/>
              <a:gd name="connsiteX200" fmla="*/ 2091528 w 12192000"/>
              <a:gd name="connsiteY200" fmla="*/ 4859155 h 5096785"/>
              <a:gd name="connsiteX201" fmla="*/ 2022901 w 12192000"/>
              <a:gd name="connsiteY201" fmla="*/ 4846594 h 5096785"/>
              <a:gd name="connsiteX202" fmla="*/ 1994227 w 12192000"/>
              <a:gd name="connsiteY202" fmla="*/ 4847973 h 5096785"/>
              <a:gd name="connsiteX203" fmla="*/ 1955936 w 12192000"/>
              <a:gd name="connsiteY203" fmla="*/ 4845765 h 5096785"/>
              <a:gd name="connsiteX204" fmla="*/ 1741924 w 12192000"/>
              <a:gd name="connsiteY204" fmla="*/ 4808054 h 5096785"/>
              <a:gd name="connsiteX205" fmla="*/ 1734410 w 12192000"/>
              <a:gd name="connsiteY205" fmla="*/ 4811675 h 5096785"/>
              <a:gd name="connsiteX206" fmla="*/ 1691423 w 12192000"/>
              <a:gd name="connsiteY206" fmla="*/ 4802777 h 5096785"/>
              <a:gd name="connsiteX207" fmla="*/ 1554504 w 12192000"/>
              <a:gd name="connsiteY207" fmla="*/ 4739985 h 5096785"/>
              <a:gd name="connsiteX208" fmla="*/ 1470119 w 12192000"/>
              <a:gd name="connsiteY208" fmla="*/ 4723470 h 5096785"/>
              <a:gd name="connsiteX209" fmla="*/ 1437967 w 12192000"/>
              <a:gd name="connsiteY209" fmla="*/ 4722710 h 5096785"/>
              <a:gd name="connsiteX210" fmla="*/ 1384234 w 12192000"/>
              <a:gd name="connsiteY210" fmla="*/ 4721117 h 5096785"/>
              <a:gd name="connsiteX211" fmla="*/ 1338647 w 12192000"/>
              <a:gd name="connsiteY211" fmla="*/ 4732483 h 5096785"/>
              <a:gd name="connsiteX212" fmla="*/ 1295869 w 12192000"/>
              <a:gd name="connsiteY212" fmla="*/ 4726175 h 5096785"/>
              <a:gd name="connsiteX213" fmla="*/ 1292949 w 12192000"/>
              <a:gd name="connsiteY213" fmla="*/ 4708469 h 5096785"/>
              <a:gd name="connsiteX214" fmla="*/ 1244908 w 12192000"/>
              <a:gd name="connsiteY214" fmla="*/ 4706993 h 5096785"/>
              <a:gd name="connsiteX215" fmla="*/ 1171266 w 12192000"/>
              <a:gd name="connsiteY215" fmla="*/ 4706535 h 5096785"/>
              <a:gd name="connsiteX216" fmla="*/ 1160868 w 12192000"/>
              <a:gd name="connsiteY216" fmla="*/ 4701936 h 5096785"/>
              <a:gd name="connsiteX217" fmla="*/ 1147599 w 12192000"/>
              <a:gd name="connsiteY217" fmla="*/ 4714833 h 5096785"/>
              <a:gd name="connsiteX218" fmla="*/ 1119603 w 12192000"/>
              <a:gd name="connsiteY218" fmla="*/ 4721303 h 5096785"/>
              <a:gd name="connsiteX219" fmla="*/ 997851 w 12192000"/>
              <a:gd name="connsiteY219" fmla="*/ 4722336 h 5096785"/>
              <a:gd name="connsiteX220" fmla="*/ 976455 w 12192000"/>
              <a:gd name="connsiteY220" fmla="*/ 4726407 h 5096785"/>
              <a:gd name="connsiteX221" fmla="*/ 949939 w 12192000"/>
              <a:gd name="connsiteY221" fmla="*/ 4719699 h 5096785"/>
              <a:gd name="connsiteX222" fmla="*/ 894148 w 12192000"/>
              <a:gd name="connsiteY222" fmla="*/ 4710406 h 5096785"/>
              <a:gd name="connsiteX223" fmla="*/ 857990 w 12192000"/>
              <a:gd name="connsiteY223" fmla="*/ 4696844 h 5096785"/>
              <a:gd name="connsiteX224" fmla="*/ 848649 w 12192000"/>
              <a:gd name="connsiteY224" fmla="*/ 4704021 h 5096785"/>
              <a:gd name="connsiteX225" fmla="*/ 826436 w 12192000"/>
              <a:gd name="connsiteY225" fmla="*/ 4707421 h 5096785"/>
              <a:gd name="connsiteX226" fmla="*/ 733052 w 12192000"/>
              <a:gd name="connsiteY226" fmla="*/ 4701884 h 5096785"/>
              <a:gd name="connsiteX227" fmla="*/ 716185 w 12192000"/>
              <a:gd name="connsiteY227" fmla="*/ 4703827 h 5096785"/>
              <a:gd name="connsiteX228" fmla="*/ 696663 w 12192000"/>
              <a:gd name="connsiteY228" fmla="*/ 4697420 h 5096785"/>
              <a:gd name="connsiteX229" fmla="*/ 582722 w 12192000"/>
              <a:gd name="connsiteY229" fmla="*/ 4658637 h 5096785"/>
              <a:gd name="connsiteX230" fmla="*/ 581118 w 12192000"/>
              <a:gd name="connsiteY230" fmla="*/ 4654120 h 5096785"/>
              <a:gd name="connsiteX231" fmla="*/ 546453 w 12192000"/>
              <a:gd name="connsiteY231" fmla="*/ 4652542 h 5096785"/>
              <a:gd name="connsiteX232" fmla="*/ 536773 w 12192000"/>
              <a:gd name="connsiteY232" fmla="*/ 4644609 h 5096785"/>
              <a:gd name="connsiteX233" fmla="*/ 518899 w 12192000"/>
              <a:gd name="connsiteY233" fmla="*/ 4642839 h 5096785"/>
              <a:gd name="connsiteX234" fmla="*/ 388896 w 12192000"/>
              <a:gd name="connsiteY234" fmla="*/ 4619173 h 5096785"/>
              <a:gd name="connsiteX235" fmla="*/ 366479 w 12192000"/>
              <a:gd name="connsiteY235" fmla="*/ 4618896 h 5096785"/>
              <a:gd name="connsiteX236" fmla="*/ 342781 w 12192000"/>
              <a:gd name="connsiteY236" fmla="*/ 4601239 h 5096785"/>
              <a:gd name="connsiteX237" fmla="*/ 255925 w 12192000"/>
              <a:gd name="connsiteY237" fmla="*/ 4598685 h 5096785"/>
              <a:gd name="connsiteX238" fmla="*/ 226919 w 12192000"/>
              <a:gd name="connsiteY238" fmla="*/ 4598460 h 5096785"/>
              <a:gd name="connsiteX239" fmla="*/ 213925 w 12192000"/>
              <a:gd name="connsiteY239" fmla="*/ 4597783 h 5096785"/>
              <a:gd name="connsiteX240" fmla="*/ 215196 w 12192000"/>
              <a:gd name="connsiteY240" fmla="*/ 4588576 h 5096785"/>
              <a:gd name="connsiteX241" fmla="*/ 180214 w 12192000"/>
              <a:gd name="connsiteY241" fmla="*/ 4583701 h 5096785"/>
              <a:gd name="connsiteX242" fmla="*/ 83203 w 12192000"/>
              <a:gd name="connsiteY242" fmla="*/ 4531664 h 5096785"/>
              <a:gd name="connsiteX243" fmla="*/ 4106 w 12192000"/>
              <a:gd name="connsiteY243" fmla="*/ 4517202 h 5096785"/>
              <a:gd name="connsiteX244" fmla="*/ 0 w 12192000"/>
              <a:gd name="connsiteY244" fmla="*/ 4516084 h 5096785"/>
              <a:gd name="connsiteX245" fmla="*/ 0 w 12192000"/>
              <a:gd name="connsiteY24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101912 w 12192000"/>
              <a:gd name="connsiteY176" fmla="*/ 5090281 h 5096785"/>
              <a:gd name="connsiteX177" fmla="*/ 3089591 w 12192000"/>
              <a:gd name="connsiteY177" fmla="*/ 5091865 h 5096785"/>
              <a:gd name="connsiteX178" fmla="*/ 3088465 w 12192000"/>
              <a:gd name="connsiteY178" fmla="*/ 5092858 h 5096785"/>
              <a:gd name="connsiteX179" fmla="*/ 3055081 w 12192000"/>
              <a:gd name="connsiteY179" fmla="*/ 5080424 h 5096785"/>
              <a:gd name="connsiteX180" fmla="*/ 3049807 w 12192000"/>
              <a:gd name="connsiteY180" fmla="*/ 5080860 h 5096785"/>
              <a:gd name="connsiteX181" fmla="*/ 3029122 w 12192000"/>
              <a:gd name="connsiteY181" fmla="*/ 5070085 h 5096785"/>
              <a:gd name="connsiteX182" fmla="*/ 3017862 w 12192000"/>
              <a:gd name="connsiteY182" fmla="*/ 5065942 h 5096785"/>
              <a:gd name="connsiteX183" fmla="*/ 3015868 w 12192000"/>
              <a:gd name="connsiteY183" fmla="*/ 5061832 h 5096785"/>
              <a:gd name="connsiteX184" fmla="*/ 2998644 w 12192000"/>
              <a:gd name="connsiteY184" fmla="*/ 5057210 h 5096785"/>
              <a:gd name="connsiteX185" fmla="*/ 2996219 w 12192000"/>
              <a:gd name="connsiteY185" fmla="*/ 5057788 h 5096785"/>
              <a:gd name="connsiteX186" fmla="*/ 2983676 w 12192000"/>
              <a:gd name="connsiteY186" fmla="*/ 5049852 h 5096785"/>
              <a:gd name="connsiteX187" fmla="*/ 2903609 w 12192000"/>
              <a:gd name="connsiteY187" fmla="*/ 4998457 h 5096785"/>
              <a:gd name="connsiteX188" fmla="*/ 2758830 w 12192000"/>
              <a:gd name="connsiteY188" fmla="*/ 4974760 h 5096785"/>
              <a:gd name="connsiteX189" fmla="*/ 2532669 w 12192000"/>
              <a:gd name="connsiteY189" fmla="*/ 4940573 h 5096785"/>
              <a:gd name="connsiteX190" fmla="*/ 2389931 w 12192000"/>
              <a:gd name="connsiteY190" fmla="*/ 4905785 h 5096785"/>
              <a:gd name="connsiteX191" fmla="*/ 2335186 w 12192000"/>
              <a:gd name="connsiteY191" fmla="*/ 4902957 h 5096785"/>
              <a:gd name="connsiteX192" fmla="*/ 2295307 w 12192000"/>
              <a:gd name="connsiteY192" fmla="*/ 4879800 h 5096785"/>
              <a:gd name="connsiteX193" fmla="*/ 2273393 w 12192000"/>
              <a:gd name="connsiteY193" fmla="*/ 4883565 h 5096785"/>
              <a:gd name="connsiteX194" fmla="*/ 2269523 w 12192000"/>
              <a:gd name="connsiteY194" fmla="*/ 4884442 h 5096785"/>
              <a:gd name="connsiteX195" fmla="*/ 2256015 w 12192000"/>
              <a:gd name="connsiteY195" fmla="*/ 4883014 h 5096785"/>
              <a:gd name="connsiteX196" fmla="*/ 2249731 w 12192000"/>
              <a:gd name="connsiteY196" fmla="*/ 4888778 h 5096785"/>
              <a:gd name="connsiteX197" fmla="*/ 2227629 w 12192000"/>
              <a:gd name="connsiteY197" fmla="*/ 4891047 h 5096785"/>
              <a:gd name="connsiteX198" fmla="*/ 2203460 w 12192000"/>
              <a:gd name="connsiteY198" fmla="*/ 4886696 h 5096785"/>
              <a:gd name="connsiteX199" fmla="*/ 2091528 w 12192000"/>
              <a:gd name="connsiteY199" fmla="*/ 4859155 h 5096785"/>
              <a:gd name="connsiteX200" fmla="*/ 2022901 w 12192000"/>
              <a:gd name="connsiteY200" fmla="*/ 4846594 h 5096785"/>
              <a:gd name="connsiteX201" fmla="*/ 1994227 w 12192000"/>
              <a:gd name="connsiteY201" fmla="*/ 4847973 h 5096785"/>
              <a:gd name="connsiteX202" fmla="*/ 1955936 w 12192000"/>
              <a:gd name="connsiteY202" fmla="*/ 4845765 h 5096785"/>
              <a:gd name="connsiteX203" fmla="*/ 1741924 w 12192000"/>
              <a:gd name="connsiteY203" fmla="*/ 4808054 h 5096785"/>
              <a:gd name="connsiteX204" fmla="*/ 1734410 w 12192000"/>
              <a:gd name="connsiteY204" fmla="*/ 4811675 h 5096785"/>
              <a:gd name="connsiteX205" fmla="*/ 1691423 w 12192000"/>
              <a:gd name="connsiteY205" fmla="*/ 4802777 h 5096785"/>
              <a:gd name="connsiteX206" fmla="*/ 1554504 w 12192000"/>
              <a:gd name="connsiteY206" fmla="*/ 4739985 h 5096785"/>
              <a:gd name="connsiteX207" fmla="*/ 1470119 w 12192000"/>
              <a:gd name="connsiteY207" fmla="*/ 4723470 h 5096785"/>
              <a:gd name="connsiteX208" fmla="*/ 1437967 w 12192000"/>
              <a:gd name="connsiteY208" fmla="*/ 4722710 h 5096785"/>
              <a:gd name="connsiteX209" fmla="*/ 1384234 w 12192000"/>
              <a:gd name="connsiteY209" fmla="*/ 4721117 h 5096785"/>
              <a:gd name="connsiteX210" fmla="*/ 1338647 w 12192000"/>
              <a:gd name="connsiteY210" fmla="*/ 4732483 h 5096785"/>
              <a:gd name="connsiteX211" fmla="*/ 1295869 w 12192000"/>
              <a:gd name="connsiteY211" fmla="*/ 4726175 h 5096785"/>
              <a:gd name="connsiteX212" fmla="*/ 1292949 w 12192000"/>
              <a:gd name="connsiteY212" fmla="*/ 4708469 h 5096785"/>
              <a:gd name="connsiteX213" fmla="*/ 1244908 w 12192000"/>
              <a:gd name="connsiteY213" fmla="*/ 4706993 h 5096785"/>
              <a:gd name="connsiteX214" fmla="*/ 1171266 w 12192000"/>
              <a:gd name="connsiteY214" fmla="*/ 4706535 h 5096785"/>
              <a:gd name="connsiteX215" fmla="*/ 1160868 w 12192000"/>
              <a:gd name="connsiteY215" fmla="*/ 4701936 h 5096785"/>
              <a:gd name="connsiteX216" fmla="*/ 1147599 w 12192000"/>
              <a:gd name="connsiteY216" fmla="*/ 4714833 h 5096785"/>
              <a:gd name="connsiteX217" fmla="*/ 1119603 w 12192000"/>
              <a:gd name="connsiteY217" fmla="*/ 4721303 h 5096785"/>
              <a:gd name="connsiteX218" fmla="*/ 997851 w 12192000"/>
              <a:gd name="connsiteY218" fmla="*/ 4722336 h 5096785"/>
              <a:gd name="connsiteX219" fmla="*/ 976455 w 12192000"/>
              <a:gd name="connsiteY219" fmla="*/ 4726407 h 5096785"/>
              <a:gd name="connsiteX220" fmla="*/ 949939 w 12192000"/>
              <a:gd name="connsiteY220" fmla="*/ 4719699 h 5096785"/>
              <a:gd name="connsiteX221" fmla="*/ 894148 w 12192000"/>
              <a:gd name="connsiteY221" fmla="*/ 4710406 h 5096785"/>
              <a:gd name="connsiteX222" fmla="*/ 857990 w 12192000"/>
              <a:gd name="connsiteY222" fmla="*/ 4696844 h 5096785"/>
              <a:gd name="connsiteX223" fmla="*/ 848649 w 12192000"/>
              <a:gd name="connsiteY223" fmla="*/ 4704021 h 5096785"/>
              <a:gd name="connsiteX224" fmla="*/ 826436 w 12192000"/>
              <a:gd name="connsiteY224" fmla="*/ 4707421 h 5096785"/>
              <a:gd name="connsiteX225" fmla="*/ 733052 w 12192000"/>
              <a:gd name="connsiteY225" fmla="*/ 4701884 h 5096785"/>
              <a:gd name="connsiteX226" fmla="*/ 716185 w 12192000"/>
              <a:gd name="connsiteY226" fmla="*/ 4703827 h 5096785"/>
              <a:gd name="connsiteX227" fmla="*/ 696663 w 12192000"/>
              <a:gd name="connsiteY227" fmla="*/ 4697420 h 5096785"/>
              <a:gd name="connsiteX228" fmla="*/ 582722 w 12192000"/>
              <a:gd name="connsiteY228" fmla="*/ 4658637 h 5096785"/>
              <a:gd name="connsiteX229" fmla="*/ 581118 w 12192000"/>
              <a:gd name="connsiteY229" fmla="*/ 4654120 h 5096785"/>
              <a:gd name="connsiteX230" fmla="*/ 546453 w 12192000"/>
              <a:gd name="connsiteY230" fmla="*/ 4652542 h 5096785"/>
              <a:gd name="connsiteX231" fmla="*/ 536773 w 12192000"/>
              <a:gd name="connsiteY231" fmla="*/ 4644609 h 5096785"/>
              <a:gd name="connsiteX232" fmla="*/ 518899 w 12192000"/>
              <a:gd name="connsiteY232" fmla="*/ 4642839 h 5096785"/>
              <a:gd name="connsiteX233" fmla="*/ 388896 w 12192000"/>
              <a:gd name="connsiteY233" fmla="*/ 4619173 h 5096785"/>
              <a:gd name="connsiteX234" fmla="*/ 366479 w 12192000"/>
              <a:gd name="connsiteY234" fmla="*/ 4618896 h 5096785"/>
              <a:gd name="connsiteX235" fmla="*/ 342781 w 12192000"/>
              <a:gd name="connsiteY235" fmla="*/ 4601239 h 5096785"/>
              <a:gd name="connsiteX236" fmla="*/ 255925 w 12192000"/>
              <a:gd name="connsiteY236" fmla="*/ 4598685 h 5096785"/>
              <a:gd name="connsiteX237" fmla="*/ 226919 w 12192000"/>
              <a:gd name="connsiteY237" fmla="*/ 4598460 h 5096785"/>
              <a:gd name="connsiteX238" fmla="*/ 213925 w 12192000"/>
              <a:gd name="connsiteY238" fmla="*/ 4597783 h 5096785"/>
              <a:gd name="connsiteX239" fmla="*/ 215196 w 12192000"/>
              <a:gd name="connsiteY239" fmla="*/ 4588576 h 5096785"/>
              <a:gd name="connsiteX240" fmla="*/ 180214 w 12192000"/>
              <a:gd name="connsiteY240" fmla="*/ 4583701 h 5096785"/>
              <a:gd name="connsiteX241" fmla="*/ 83203 w 12192000"/>
              <a:gd name="connsiteY241" fmla="*/ 4531664 h 5096785"/>
              <a:gd name="connsiteX242" fmla="*/ 4106 w 12192000"/>
              <a:gd name="connsiteY242" fmla="*/ 4517202 h 5096785"/>
              <a:gd name="connsiteX243" fmla="*/ 0 w 12192000"/>
              <a:gd name="connsiteY243" fmla="*/ 4516084 h 5096785"/>
              <a:gd name="connsiteX244" fmla="*/ 0 w 12192000"/>
              <a:gd name="connsiteY244"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101912 w 12192000"/>
              <a:gd name="connsiteY176" fmla="*/ 5090281 h 5096785"/>
              <a:gd name="connsiteX177" fmla="*/ 3089591 w 12192000"/>
              <a:gd name="connsiteY177" fmla="*/ 5091865 h 5096785"/>
              <a:gd name="connsiteX178" fmla="*/ 3055081 w 12192000"/>
              <a:gd name="connsiteY178" fmla="*/ 5080424 h 5096785"/>
              <a:gd name="connsiteX179" fmla="*/ 3049807 w 12192000"/>
              <a:gd name="connsiteY179" fmla="*/ 5080860 h 5096785"/>
              <a:gd name="connsiteX180" fmla="*/ 3029122 w 12192000"/>
              <a:gd name="connsiteY180" fmla="*/ 5070085 h 5096785"/>
              <a:gd name="connsiteX181" fmla="*/ 3017862 w 12192000"/>
              <a:gd name="connsiteY181" fmla="*/ 5065942 h 5096785"/>
              <a:gd name="connsiteX182" fmla="*/ 3015868 w 12192000"/>
              <a:gd name="connsiteY182" fmla="*/ 5061832 h 5096785"/>
              <a:gd name="connsiteX183" fmla="*/ 2998644 w 12192000"/>
              <a:gd name="connsiteY183" fmla="*/ 5057210 h 5096785"/>
              <a:gd name="connsiteX184" fmla="*/ 2996219 w 12192000"/>
              <a:gd name="connsiteY184" fmla="*/ 5057788 h 5096785"/>
              <a:gd name="connsiteX185" fmla="*/ 2983676 w 12192000"/>
              <a:gd name="connsiteY185" fmla="*/ 5049852 h 5096785"/>
              <a:gd name="connsiteX186" fmla="*/ 2903609 w 12192000"/>
              <a:gd name="connsiteY186" fmla="*/ 4998457 h 5096785"/>
              <a:gd name="connsiteX187" fmla="*/ 2758830 w 12192000"/>
              <a:gd name="connsiteY187" fmla="*/ 4974760 h 5096785"/>
              <a:gd name="connsiteX188" fmla="*/ 2532669 w 12192000"/>
              <a:gd name="connsiteY188" fmla="*/ 4940573 h 5096785"/>
              <a:gd name="connsiteX189" fmla="*/ 2389931 w 12192000"/>
              <a:gd name="connsiteY189" fmla="*/ 4905785 h 5096785"/>
              <a:gd name="connsiteX190" fmla="*/ 2335186 w 12192000"/>
              <a:gd name="connsiteY190" fmla="*/ 4902957 h 5096785"/>
              <a:gd name="connsiteX191" fmla="*/ 2295307 w 12192000"/>
              <a:gd name="connsiteY191" fmla="*/ 4879800 h 5096785"/>
              <a:gd name="connsiteX192" fmla="*/ 2273393 w 12192000"/>
              <a:gd name="connsiteY192" fmla="*/ 4883565 h 5096785"/>
              <a:gd name="connsiteX193" fmla="*/ 2269523 w 12192000"/>
              <a:gd name="connsiteY193" fmla="*/ 4884442 h 5096785"/>
              <a:gd name="connsiteX194" fmla="*/ 2256015 w 12192000"/>
              <a:gd name="connsiteY194" fmla="*/ 4883014 h 5096785"/>
              <a:gd name="connsiteX195" fmla="*/ 2249731 w 12192000"/>
              <a:gd name="connsiteY195" fmla="*/ 4888778 h 5096785"/>
              <a:gd name="connsiteX196" fmla="*/ 2227629 w 12192000"/>
              <a:gd name="connsiteY196" fmla="*/ 4891047 h 5096785"/>
              <a:gd name="connsiteX197" fmla="*/ 2203460 w 12192000"/>
              <a:gd name="connsiteY197" fmla="*/ 4886696 h 5096785"/>
              <a:gd name="connsiteX198" fmla="*/ 2091528 w 12192000"/>
              <a:gd name="connsiteY198" fmla="*/ 4859155 h 5096785"/>
              <a:gd name="connsiteX199" fmla="*/ 2022901 w 12192000"/>
              <a:gd name="connsiteY199" fmla="*/ 4846594 h 5096785"/>
              <a:gd name="connsiteX200" fmla="*/ 1994227 w 12192000"/>
              <a:gd name="connsiteY200" fmla="*/ 4847973 h 5096785"/>
              <a:gd name="connsiteX201" fmla="*/ 1955936 w 12192000"/>
              <a:gd name="connsiteY201" fmla="*/ 4845765 h 5096785"/>
              <a:gd name="connsiteX202" fmla="*/ 1741924 w 12192000"/>
              <a:gd name="connsiteY202" fmla="*/ 4808054 h 5096785"/>
              <a:gd name="connsiteX203" fmla="*/ 1734410 w 12192000"/>
              <a:gd name="connsiteY203" fmla="*/ 4811675 h 5096785"/>
              <a:gd name="connsiteX204" fmla="*/ 1691423 w 12192000"/>
              <a:gd name="connsiteY204" fmla="*/ 4802777 h 5096785"/>
              <a:gd name="connsiteX205" fmla="*/ 1554504 w 12192000"/>
              <a:gd name="connsiteY205" fmla="*/ 4739985 h 5096785"/>
              <a:gd name="connsiteX206" fmla="*/ 1470119 w 12192000"/>
              <a:gd name="connsiteY206" fmla="*/ 4723470 h 5096785"/>
              <a:gd name="connsiteX207" fmla="*/ 1437967 w 12192000"/>
              <a:gd name="connsiteY207" fmla="*/ 4722710 h 5096785"/>
              <a:gd name="connsiteX208" fmla="*/ 1384234 w 12192000"/>
              <a:gd name="connsiteY208" fmla="*/ 4721117 h 5096785"/>
              <a:gd name="connsiteX209" fmla="*/ 1338647 w 12192000"/>
              <a:gd name="connsiteY209" fmla="*/ 4732483 h 5096785"/>
              <a:gd name="connsiteX210" fmla="*/ 1295869 w 12192000"/>
              <a:gd name="connsiteY210" fmla="*/ 4726175 h 5096785"/>
              <a:gd name="connsiteX211" fmla="*/ 1292949 w 12192000"/>
              <a:gd name="connsiteY211" fmla="*/ 4708469 h 5096785"/>
              <a:gd name="connsiteX212" fmla="*/ 1244908 w 12192000"/>
              <a:gd name="connsiteY212" fmla="*/ 4706993 h 5096785"/>
              <a:gd name="connsiteX213" fmla="*/ 1171266 w 12192000"/>
              <a:gd name="connsiteY213" fmla="*/ 4706535 h 5096785"/>
              <a:gd name="connsiteX214" fmla="*/ 1160868 w 12192000"/>
              <a:gd name="connsiteY214" fmla="*/ 4701936 h 5096785"/>
              <a:gd name="connsiteX215" fmla="*/ 1147599 w 12192000"/>
              <a:gd name="connsiteY215" fmla="*/ 4714833 h 5096785"/>
              <a:gd name="connsiteX216" fmla="*/ 1119603 w 12192000"/>
              <a:gd name="connsiteY216" fmla="*/ 4721303 h 5096785"/>
              <a:gd name="connsiteX217" fmla="*/ 997851 w 12192000"/>
              <a:gd name="connsiteY217" fmla="*/ 4722336 h 5096785"/>
              <a:gd name="connsiteX218" fmla="*/ 976455 w 12192000"/>
              <a:gd name="connsiteY218" fmla="*/ 4726407 h 5096785"/>
              <a:gd name="connsiteX219" fmla="*/ 949939 w 12192000"/>
              <a:gd name="connsiteY219" fmla="*/ 4719699 h 5096785"/>
              <a:gd name="connsiteX220" fmla="*/ 894148 w 12192000"/>
              <a:gd name="connsiteY220" fmla="*/ 4710406 h 5096785"/>
              <a:gd name="connsiteX221" fmla="*/ 857990 w 12192000"/>
              <a:gd name="connsiteY221" fmla="*/ 4696844 h 5096785"/>
              <a:gd name="connsiteX222" fmla="*/ 848649 w 12192000"/>
              <a:gd name="connsiteY222" fmla="*/ 4704021 h 5096785"/>
              <a:gd name="connsiteX223" fmla="*/ 826436 w 12192000"/>
              <a:gd name="connsiteY223" fmla="*/ 4707421 h 5096785"/>
              <a:gd name="connsiteX224" fmla="*/ 733052 w 12192000"/>
              <a:gd name="connsiteY224" fmla="*/ 4701884 h 5096785"/>
              <a:gd name="connsiteX225" fmla="*/ 716185 w 12192000"/>
              <a:gd name="connsiteY225" fmla="*/ 4703827 h 5096785"/>
              <a:gd name="connsiteX226" fmla="*/ 696663 w 12192000"/>
              <a:gd name="connsiteY226" fmla="*/ 4697420 h 5096785"/>
              <a:gd name="connsiteX227" fmla="*/ 582722 w 12192000"/>
              <a:gd name="connsiteY227" fmla="*/ 4658637 h 5096785"/>
              <a:gd name="connsiteX228" fmla="*/ 581118 w 12192000"/>
              <a:gd name="connsiteY228" fmla="*/ 4654120 h 5096785"/>
              <a:gd name="connsiteX229" fmla="*/ 546453 w 12192000"/>
              <a:gd name="connsiteY229" fmla="*/ 4652542 h 5096785"/>
              <a:gd name="connsiteX230" fmla="*/ 536773 w 12192000"/>
              <a:gd name="connsiteY230" fmla="*/ 4644609 h 5096785"/>
              <a:gd name="connsiteX231" fmla="*/ 518899 w 12192000"/>
              <a:gd name="connsiteY231" fmla="*/ 4642839 h 5096785"/>
              <a:gd name="connsiteX232" fmla="*/ 388896 w 12192000"/>
              <a:gd name="connsiteY232" fmla="*/ 4619173 h 5096785"/>
              <a:gd name="connsiteX233" fmla="*/ 366479 w 12192000"/>
              <a:gd name="connsiteY233" fmla="*/ 4618896 h 5096785"/>
              <a:gd name="connsiteX234" fmla="*/ 342781 w 12192000"/>
              <a:gd name="connsiteY234" fmla="*/ 4601239 h 5096785"/>
              <a:gd name="connsiteX235" fmla="*/ 255925 w 12192000"/>
              <a:gd name="connsiteY235" fmla="*/ 4598685 h 5096785"/>
              <a:gd name="connsiteX236" fmla="*/ 226919 w 12192000"/>
              <a:gd name="connsiteY236" fmla="*/ 4598460 h 5096785"/>
              <a:gd name="connsiteX237" fmla="*/ 213925 w 12192000"/>
              <a:gd name="connsiteY237" fmla="*/ 4597783 h 5096785"/>
              <a:gd name="connsiteX238" fmla="*/ 215196 w 12192000"/>
              <a:gd name="connsiteY238" fmla="*/ 4588576 h 5096785"/>
              <a:gd name="connsiteX239" fmla="*/ 180214 w 12192000"/>
              <a:gd name="connsiteY239" fmla="*/ 4583701 h 5096785"/>
              <a:gd name="connsiteX240" fmla="*/ 83203 w 12192000"/>
              <a:gd name="connsiteY240" fmla="*/ 4531664 h 5096785"/>
              <a:gd name="connsiteX241" fmla="*/ 4106 w 12192000"/>
              <a:gd name="connsiteY241" fmla="*/ 4517202 h 5096785"/>
              <a:gd name="connsiteX242" fmla="*/ 0 w 12192000"/>
              <a:gd name="connsiteY242" fmla="*/ 4516084 h 5096785"/>
              <a:gd name="connsiteX243" fmla="*/ 0 w 12192000"/>
              <a:gd name="connsiteY243"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089591 w 12192000"/>
              <a:gd name="connsiteY176" fmla="*/ 5091865 h 5096785"/>
              <a:gd name="connsiteX177" fmla="*/ 3055081 w 12192000"/>
              <a:gd name="connsiteY177" fmla="*/ 5080424 h 5096785"/>
              <a:gd name="connsiteX178" fmla="*/ 3049807 w 12192000"/>
              <a:gd name="connsiteY178" fmla="*/ 5080860 h 5096785"/>
              <a:gd name="connsiteX179" fmla="*/ 3029122 w 12192000"/>
              <a:gd name="connsiteY179" fmla="*/ 5070085 h 5096785"/>
              <a:gd name="connsiteX180" fmla="*/ 3017862 w 12192000"/>
              <a:gd name="connsiteY180" fmla="*/ 5065942 h 5096785"/>
              <a:gd name="connsiteX181" fmla="*/ 3015868 w 12192000"/>
              <a:gd name="connsiteY181" fmla="*/ 5061832 h 5096785"/>
              <a:gd name="connsiteX182" fmla="*/ 2998644 w 12192000"/>
              <a:gd name="connsiteY182" fmla="*/ 5057210 h 5096785"/>
              <a:gd name="connsiteX183" fmla="*/ 2996219 w 12192000"/>
              <a:gd name="connsiteY183" fmla="*/ 5057788 h 5096785"/>
              <a:gd name="connsiteX184" fmla="*/ 2983676 w 12192000"/>
              <a:gd name="connsiteY184" fmla="*/ 5049852 h 5096785"/>
              <a:gd name="connsiteX185" fmla="*/ 2903609 w 12192000"/>
              <a:gd name="connsiteY185" fmla="*/ 4998457 h 5096785"/>
              <a:gd name="connsiteX186" fmla="*/ 2758830 w 12192000"/>
              <a:gd name="connsiteY186" fmla="*/ 4974760 h 5096785"/>
              <a:gd name="connsiteX187" fmla="*/ 2532669 w 12192000"/>
              <a:gd name="connsiteY187" fmla="*/ 4940573 h 5096785"/>
              <a:gd name="connsiteX188" fmla="*/ 2389931 w 12192000"/>
              <a:gd name="connsiteY188" fmla="*/ 4905785 h 5096785"/>
              <a:gd name="connsiteX189" fmla="*/ 2335186 w 12192000"/>
              <a:gd name="connsiteY189" fmla="*/ 4902957 h 5096785"/>
              <a:gd name="connsiteX190" fmla="*/ 2295307 w 12192000"/>
              <a:gd name="connsiteY190" fmla="*/ 4879800 h 5096785"/>
              <a:gd name="connsiteX191" fmla="*/ 2273393 w 12192000"/>
              <a:gd name="connsiteY191" fmla="*/ 4883565 h 5096785"/>
              <a:gd name="connsiteX192" fmla="*/ 2269523 w 12192000"/>
              <a:gd name="connsiteY192" fmla="*/ 4884442 h 5096785"/>
              <a:gd name="connsiteX193" fmla="*/ 2256015 w 12192000"/>
              <a:gd name="connsiteY193" fmla="*/ 4883014 h 5096785"/>
              <a:gd name="connsiteX194" fmla="*/ 2249731 w 12192000"/>
              <a:gd name="connsiteY194" fmla="*/ 4888778 h 5096785"/>
              <a:gd name="connsiteX195" fmla="*/ 2227629 w 12192000"/>
              <a:gd name="connsiteY195" fmla="*/ 4891047 h 5096785"/>
              <a:gd name="connsiteX196" fmla="*/ 2203460 w 12192000"/>
              <a:gd name="connsiteY196" fmla="*/ 4886696 h 5096785"/>
              <a:gd name="connsiteX197" fmla="*/ 2091528 w 12192000"/>
              <a:gd name="connsiteY197" fmla="*/ 4859155 h 5096785"/>
              <a:gd name="connsiteX198" fmla="*/ 2022901 w 12192000"/>
              <a:gd name="connsiteY198" fmla="*/ 4846594 h 5096785"/>
              <a:gd name="connsiteX199" fmla="*/ 1994227 w 12192000"/>
              <a:gd name="connsiteY199" fmla="*/ 4847973 h 5096785"/>
              <a:gd name="connsiteX200" fmla="*/ 1955936 w 12192000"/>
              <a:gd name="connsiteY200" fmla="*/ 4845765 h 5096785"/>
              <a:gd name="connsiteX201" fmla="*/ 1741924 w 12192000"/>
              <a:gd name="connsiteY201" fmla="*/ 4808054 h 5096785"/>
              <a:gd name="connsiteX202" fmla="*/ 1734410 w 12192000"/>
              <a:gd name="connsiteY202" fmla="*/ 4811675 h 5096785"/>
              <a:gd name="connsiteX203" fmla="*/ 1691423 w 12192000"/>
              <a:gd name="connsiteY203" fmla="*/ 4802777 h 5096785"/>
              <a:gd name="connsiteX204" fmla="*/ 1554504 w 12192000"/>
              <a:gd name="connsiteY204" fmla="*/ 4739985 h 5096785"/>
              <a:gd name="connsiteX205" fmla="*/ 1470119 w 12192000"/>
              <a:gd name="connsiteY205" fmla="*/ 4723470 h 5096785"/>
              <a:gd name="connsiteX206" fmla="*/ 1437967 w 12192000"/>
              <a:gd name="connsiteY206" fmla="*/ 4722710 h 5096785"/>
              <a:gd name="connsiteX207" fmla="*/ 1384234 w 12192000"/>
              <a:gd name="connsiteY207" fmla="*/ 4721117 h 5096785"/>
              <a:gd name="connsiteX208" fmla="*/ 1338647 w 12192000"/>
              <a:gd name="connsiteY208" fmla="*/ 4732483 h 5096785"/>
              <a:gd name="connsiteX209" fmla="*/ 1295869 w 12192000"/>
              <a:gd name="connsiteY209" fmla="*/ 4726175 h 5096785"/>
              <a:gd name="connsiteX210" fmla="*/ 1292949 w 12192000"/>
              <a:gd name="connsiteY210" fmla="*/ 4708469 h 5096785"/>
              <a:gd name="connsiteX211" fmla="*/ 1244908 w 12192000"/>
              <a:gd name="connsiteY211" fmla="*/ 4706993 h 5096785"/>
              <a:gd name="connsiteX212" fmla="*/ 1171266 w 12192000"/>
              <a:gd name="connsiteY212" fmla="*/ 4706535 h 5096785"/>
              <a:gd name="connsiteX213" fmla="*/ 1160868 w 12192000"/>
              <a:gd name="connsiteY213" fmla="*/ 4701936 h 5096785"/>
              <a:gd name="connsiteX214" fmla="*/ 1147599 w 12192000"/>
              <a:gd name="connsiteY214" fmla="*/ 4714833 h 5096785"/>
              <a:gd name="connsiteX215" fmla="*/ 1119603 w 12192000"/>
              <a:gd name="connsiteY215" fmla="*/ 4721303 h 5096785"/>
              <a:gd name="connsiteX216" fmla="*/ 997851 w 12192000"/>
              <a:gd name="connsiteY216" fmla="*/ 4722336 h 5096785"/>
              <a:gd name="connsiteX217" fmla="*/ 976455 w 12192000"/>
              <a:gd name="connsiteY217" fmla="*/ 4726407 h 5096785"/>
              <a:gd name="connsiteX218" fmla="*/ 949939 w 12192000"/>
              <a:gd name="connsiteY218" fmla="*/ 4719699 h 5096785"/>
              <a:gd name="connsiteX219" fmla="*/ 894148 w 12192000"/>
              <a:gd name="connsiteY219" fmla="*/ 4710406 h 5096785"/>
              <a:gd name="connsiteX220" fmla="*/ 857990 w 12192000"/>
              <a:gd name="connsiteY220" fmla="*/ 4696844 h 5096785"/>
              <a:gd name="connsiteX221" fmla="*/ 848649 w 12192000"/>
              <a:gd name="connsiteY221" fmla="*/ 4704021 h 5096785"/>
              <a:gd name="connsiteX222" fmla="*/ 826436 w 12192000"/>
              <a:gd name="connsiteY222" fmla="*/ 4707421 h 5096785"/>
              <a:gd name="connsiteX223" fmla="*/ 733052 w 12192000"/>
              <a:gd name="connsiteY223" fmla="*/ 4701884 h 5096785"/>
              <a:gd name="connsiteX224" fmla="*/ 716185 w 12192000"/>
              <a:gd name="connsiteY224" fmla="*/ 4703827 h 5096785"/>
              <a:gd name="connsiteX225" fmla="*/ 696663 w 12192000"/>
              <a:gd name="connsiteY225" fmla="*/ 4697420 h 5096785"/>
              <a:gd name="connsiteX226" fmla="*/ 582722 w 12192000"/>
              <a:gd name="connsiteY226" fmla="*/ 4658637 h 5096785"/>
              <a:gd name="connsiteX227" fmla="*/ 581118 w 12192000"/>
              <a:gd name="connsiteY227" fmla="*/ 4654120 h 5096785"/>
              <a:gd name="connsiteX228" fmla="*/ 546453 w 12192000"/>
              <a:gd name="connsiteY228" fmla="*/ 4652542 h 5096785"/>
              <a:gd name="connsiteX229" fmla="*/ 536773 w 12192000"/>
              <a:gd name="connsiteY229" fmla="*/ 4644609 h 5096785"/>
              <a:gd name="connsiteX230" fmla="*/ 518899 w 12192000"/>
              <a:gd name="connsiteY230" fmla="*/ 4642839 h 5096785"/>
              <a:gd name="connsiteX231" fmla="*/ 388896 w 12192000"/>
              <a:gd name="connsiteY231" fmla="*/ 4619173 h 5096785"/>
              <a:gd name="connsiteX232" fmla="*/ 366479 w 12192000"/>
              <a:gd name="connsiteY232" fmla="*/ 4618896 h 5096785"/>
              <a:gd name="connsiteX233" fmla="*/ 342781 w 12192000"/>
              <a:gd name="connsiteY233" fmla="*/ 4601239 h 5096785"/>
              <a:gd name="connsiteX234" fmla="*/ 255925 w 12192000"/>
              <a:gd name="connsiteY234" fmla="*/ 4598685 h 5096785"/>
              <a:gd name="connsiteX235" fmla="*/ 226919 w 12192000"/>
              <a:gd name="connsiteY235" fmla="*/ 4598460 h 5096785"/>
              <a:gd name="connsiteX236" fmla="*/ 213925 w 12192000"/>
              <a:gd name="connsiteY236" fmla="*/ 4597783 h 5096785"/>
              <a:gd name="connsiteX237" fmla="*/ 215196 w 12192000"/>
              <a:gd name="connsiteY237" fmla="*/ 4588576 h 5096785"/>
              <a:gd name="connsiteX238" fmla="*/ 180214 w 12192000"/>
              <a:gd name="connsiteY238" fmla="*/ 4583701 h 5096785"/>
              <a:gd name="connsiteX239" fmla="*/ 83203 w 12192000"/>
              <a:gd name="connsiteY239" fmla="*/ 4531664 h 5096785"/>
              <a:gd name="connsiteX240" fmla="*/ 4106 w 12192000"/>
              <a:gd name="connsiteY240" fmla="*/ 4517202 h 5096785"/>
              <a:gd name="connsiteX241" fmla="*/ 0 w 12192000"/>
              <a:gd name="connsiteY241" fmla="*/ 4516084 h 5096785"/>
              <a:gd name="connsiteX242" fmla="*/ 0 w 12192000"/>
              <a:gd name="connsiteY242"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055081 w 12192000"/>
              <a:gd name="connsiteY176" fmla="*/ 5080424 h 5096785"/>
              <a:gd name="connsiteX177" fmla="*/ 3049807 w 12192000"/>
              <a:gd name="connsiteY177" fmla="*/ 5080860 h 5096785"/>
              <a:gd name="connsiteX178" fmla="*/ 3029122 w 12192000"/>
              <a:gd name="connsiteY178" fmla="*/ 5070085 h 5096785"/>
              <a:gd name="connsiteX179" fmla="*/ 3017862 w 12192000"/>
              <a:gd name="connsiteY179" fmla="*/ 5065942 h 5096785"/>
              <a:gd name="connsiteX180" fmla="*/ 3015868 w 12192000"/>
              <a:gd name="connsiteY180" fmla="*/ 5061832 h 5096785"/>
              <a:gd name="connsiteX181" fmla="*/ 2998644 w 12192000"/>
              <a:gd name="connsiteY181" fmla="*/ 5057210 h 5096785"/>
              <a:gd name="connsiteX182" fmla="*/ 2996219 w 12192000"/>
              <a:gd name="connsiteY182" fmla="*/ 5057788 h 5096785"/>
              <a:gd name="connsiteX183" fmla="*/ 2983676 w 12192000"/>
              <a:gd name="connsiteY183" fmla="*/ 5049852 h 5096785"/>
              <a:gd name="connsiteX184" fmla="*/ 2903609 w 12192000"/>
              <a:gd name="connsiteY184" fmla="*/ 4998457 h 5096785"/>
              <a:gd name="connsiteX185" fmla="*/ 2758830 w 12192000"/>
              <a:gd name="connsiteY185" fmla="*/ 4974760 h 5096785"/>
              <a:gd name="connsiteX186" fmla="*/ 2532669 w 12192000"/>
              <a:gd name="connsiteY186" fmla="*/ 4940573 h 5096785"/>
              <a:gd name="connsiteX187" fmla="*/ 2389931 w 12192000"/>
              <a:gd name="connsiteY187" fmla="*/ 4905785 h 5096785"/>
              <a:gd name="connsiteX188" fmla="*/ 2335186 w 12192000"/>
              <a:gd name="connsiteY188" fmla="*/ 4902957 h 5096785"/>
              <a:gd name="connsiteX189" fmla="*/ 2295307 w 12192000"/>
              <a:gd name="connsiteY189" fmla="*/ 4879800 h 5096785"/>
              <a:gd name="connsiteX190" fmla="*/ 2273393 w 12192000"/>
              <a:gd name="connsiteY190" fmla="*/ 4883565 h 5096785"/>
              <a:gd name="connsiteX191" fmla="*/ 2269523 w 12192000"/>
              <a:gd name="connsiteY191" fmla="*/ 4884442 h 5096785"/>
              <a:gd name="connsiteX192" fmla="*/ 2256015 w 12192000"/>
              <a:gd name="connsiteY192" fmla="*/ 4883014 h 5096785"/>
              <a:gd name="connsiteX193" fmla="*/ 2249731 w 12192000"/>
              <a:gd name="connsiteY193" fmla="*/ 4888778 h 5096785"/>
              <a:gd name="connsiteX194" fmla="*/ 2227629 w 12192000"/>
              <a:gd name="connsiteY194" fmla="*/ 4891047 h 5096785"/>
              <a:gd name="connsiteX195" fmla="*/ 2203460 w 12192000"/>
              <a:gd name="connsiteY195" fmla="*/ 4886696 h 5096785"/>
              <a:gd name="connsiteX196" fmla="*/ 2091528 w 12192000"/>
              <a:gd name="connsiteY196" fmla="*/ 4859155 h 5096785"/>
              <a:gd name="connsiteX197" fmla="*/ 2022901 w 12192000"/>
              <a:gd name="connsiteY197" fmla="*/ 4846594 h 5096785"/>
              <a:gd name="connsiteX198" fmla="*/ 1994227 w 12192000"/>
              <a:gd name="connsiteY198" fmla="*/ 4847973 h 5096785"/>
              <a:gd name="connsiteX199" fmla="*/ 1955936 w 12192000"/>
              <a:gd name="connsiteY199" fmla="*/ 4845765 h 5096785"/>
              <a:gd name="connsiteX200" fmla="*/ 1741924 w 12192000"/>
              <a:gd name="connsiteY200" fmla="*/ 4808054 h 5096785"/>
              <a:gd name="connsiteX201" fmla="*/ 1734410 w 12192000"/>
              <a:gd name="connsiteY201" fmla="*/ 4811675 h 5096785"/>
              <a:gd name="connsiteX202" fmla="*/ 1691423 w 12192000"/>
              <a:gd name="connsiteY202" fmla="*/ 4802777 h 5096785"/>
              <a:gd name="connsiteX203" fmla="*/ 1554504 w 12192000"/>
              <a:gd name="connsiteY203" fmla="*/ 4739985 h 5096785"/>
              <a:gd name="connsiteX204" fmla="*/ 1470119 w 12192000"/>
              <a:gd name="connsiteY204" fmla="*/ 4723470 h 5096785"/>
              <a:gd name="connsiteX205" fmla="*/ 1437967 w 12192000"/>
              <a:gd name="connsiteY205" fmla="*/ 4722710 h 5096785"/>
              <a:gd name="connsiteX206" fmla="*/ 1384234 w 12192000"/>
              <a:gd name="connsiteY206" fmla="*/ 4721117 h 5096785"/>
              <a:gd name="connsiteX207" fmla="*/ 1338647 w 12192000"/>
              <a:gd name="connsiteY207" fmla="*/ 4732483 h 5096785"/>
              <a:gd name="connsiteX208" fmla="*/ 1295869 w 12192000"/>
              <a:gd name="connsiteY208" fmla="*/ 4726175 h 5096785"/>
              <a:gd name="connsiteX209" fmla="*/ 1292949 w 12192000"/>
              <a:gd name="connsiteY209" fmla="*/ 4708469 h 5096785"/>
              <a:gd name="connsiteX210" fmla="*/ 1244908 w 12192000"/>
              <a:gd name="connsiteY210" fmla="*/ 4706993 h 5096785"/>
              <a:gd name="connsiteX211" fmla="*/ 1171266 w 12192000"/>
              <a:gd name="connsiteY211" fmla="*/ 4706535 h 5096785"/>
              <a:gd name="connsiteX212" fmla="*/ 1160868 w 12192000"/>
              <a:gd name="connsiteY212" fmla="*/ 4701936 h 5096785"/>
              <a:gd name="connsiteX213" fmla="*/ 1147599 w 12192000"/>
              <a:gd name="connsiteY213" fmla="*/ 4714833 h 5096785"/>
              <a:gd name="connsiteX214" fmla="*/ 1119603 w 12192000"/>
              <a:gd name="connsiteY214" fmla="*/ 4721303 h 5096785"/>
              <a:gd name="connsiteX215" fmla="*/ 997851 w 12192000"/>
              <a:gd name="connsiteY215" fmla="*/ 4722336 h 5096785"/>
              <a:gd name="connsiteX216" fmla="*/ 976455 w 12192000"/>
              <a:gd name="connsiteY216" fmla="*/ 4726407 h 5096785"/>
              <a:gd name="connsiteX217" fmla="*/ 949939 w 12192000"/>
              <a:gd name="connsiteY217" fmla="*/ 4719699 h 5096785"/>
              <a:gd name="connsiteX218" fmla="*/ 894148 w 12192000"/>
              <a:gd name="connsiteY218" fmla="*/ 4710406 h 5096785"/>
              <a:gd name="connsiteX219" fmla="*/ 857990 w 12192000"/>
              <a:gd name="connsiteY219" fmla="*/ 4696844 h 5096785"/>
              <a:gd name="connsiteX220" fmla="*/ 848649 w 12192000"/>
              <a:gd name="connsiteY220" fmla="*/ 4704021 h 5096785"/>
              <a:gd name="connsiteX221" fmla="*/ 826436 w 12192000"/>
              <a:gd name="connsiteY221" fmla="*/ 4707421 h 5096785"/>
              <a:gd name="connsiteX222" fmla="*/ 733052 w 12192000"/>
              <a:gd name="connsiteY222" fmla="*/ 4701884 h 5096785"/>
              <a:gd name="connsiteX223" fmla="*/ 716185 w 12192000"/>
              <a:gd name="connsiteY223" fmla="*/ 4703827 h 5096785"/>
              <a:gd name="connsiteX224" fmla="*/ 696663 w 12192000"/>
              <a:gd name="connsiteY224" fmla="*/ 4697420 h 5096785"/>
              <a:gd name="connsiteX225" fmla="*/ 582722 w 12192000"/>
              <a:gd name="connsiteY225" fmla="*/ 4658637 h 5096785"/>
              <a:gd name="connsiteX226" fmla="*/ 581118 w 12192000"/>
              <a:gd name="connsiteY226" fmla="*/ 4654120 h 5096785"/>
              <a:gd name="connsiteX227" fmla="*/ 546453 w 12192000"/>
              <a:gd name="connsiteY227" fmla="*/ 4652542 h 5096785"/>
              <a:gd name="connsiteX228" fmla="*/ 536773 w 12192000"/>
              <a:gd name="connsiteY228" fmla="*/ 4644609 h 5096785"/>
              <a:gd name="connsiteX229" fmla="*/ 518899 w 12192000"/>
              <a:gd name="connsiteY229" fmla="*/ 4642839 h 5096785"/>
              <a:gd name="connsiteX230" fmla="*/ 388896 w 12192000"/>
              <a:gd name="connsiteY230" fmla="*/ 4619173 h 5096785"/>
              <a:gd name="connsiteX231" fmla="*/ 366479 w 12192000"/>
              <a:gd name="connsiteY231" fmla="*/ 4618896 h 5096785"/>
              <a:gd name="connsiteX232" fmla="*/ 342781 w 12192000"/>
              <a:gd name="connsiteY232" fmla="*/ 4601239 h 5096785"/>
              <a:gd name="connsiteX233" fmla="*/ 255925 w 12192000"/>
              <a:gd name="connsiteY233" fmla="*/ 4598685 h 5096785"/>
              <a:gd name="connsiteX234" fmla="*/ 226919 w 12192000"/>
              <a:gd name="connsiteY234" fmla="*/ 4598460 h 5096785"/>
              <a:gd name="connsiteX235" fmla="*/ 213925 w 12192000"/>
              <a:gd name="connsiteY235" fmla="*/ 4597783 h 5096785"/>
              <a:gd name="connsiteX236" fmla="*/ 215196 w 12192000"/>
              <a:gd name="connsiteY236" fmla="*/ 4588576 h 5096785"/>
              <a:gd name="connsiteX237" fmla="*/ 180214 w 12192000"/>
              <a:gd name="connsiteY237" fmla="*/ 4583701 h 5096785"/>
              <a:gd name="connsiteX238" fmla="*/ 83203 w 12192000"/>
              <a:gd name="connsiteY238" fmla="*/ 4531664 h 5096785"/>
              <a:gd name="connsiteX239" fmla="*/ 4106 w 12192000"/>
              <a:gd name="connsiteY239" fmla="*/ 4517202 h 5096785"/>
              <a:gd name="connsiteX240" fmla="*/ 0 w 12192000"/>
              <a:gd name="connsiteY240" fmla="*/ 4516084 h 5096785"/>
              <a:gd name="connsiteX241" fmla="*/ 0 w 12192000"/>
              <a:gd name="connsiteY241"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95307 w 12192000"/>
              <a:gd name="connsiteY188" fmla="*/ 4879800 h 5096785"/>
              <a:gd name="connsiteX189" fmla="*/ 2273393 w 12192000"/>
              <a:gd name="connsiteY189" fmla="*/ 4883565 h 5096785"/>
              <a:gd name="connsiteX190" fmla="*/ 2269523 w 12192000"/>
              <a:gd name="connsiteY190" fmla="*/ 4884442 h 5096785"/>
              <a:gd name="connsiteX191" fmla="*/ 2256015 w 12192000"/>
              <a:gd name="connsiteY191" fmla="*/ 4883014 h 5096785"/>
              <a:gd name="connsiteX192" fmla="*/ 2249731 w 12192000"/>
              <a:gd name="connsiteY192" fmla="*/ 4888778 h 5096785"/>
              <a:gd name="connsiteX193" fmla="*/ 2227629 w 12192000"/>
              <a:gd name="connsiteY193" fmla="*/ 4891047 h 5096785"/>
              <a:gd name="connsiteX194" fmla="*/ 2203460 w 12192000"/>
              <a:gd name="connsiteY194" fmla="*/ 4886696 h 5096785"/>
              <a:gd name="connsiteX195" fmla="*/ 2091528 w 12192000"/>
              <a:gd name="connsiteY195" fmla="*/ 4859155 h 5096785"/>
              <a:gd name="connsiteX196" fmla="*/ 2022901 w 12192000"/>
              <a:gd name="connsiteY196" fmla="*/ 4846594 h 5096785"/>
              <a:gd name="connsiteX197" fmla="*/ 1994227 w 12192000"/>
              <a:gd name="connsiteY197" fmla="*/ 4847973 h 5096785"/>
              <a:gd name="connsiteX198" fmla="*/ 1955936 w 12192000"/>
              <a:gd name="connsiteY198" fmla="*/ 4845765 h 5096785"/>
              <a:gd name="connsiteX199" fmla="*/ 1741924 w 12192000"/>
              <a:gd name="connsiteY199" fmla="*/ 4808054 h 5096785"/>
              <a:gd name="connsiteX200" fmla="*/ 1734410 w 12192000"/>
              <a:gd name="connsiteY200" fmla="*/ 4811675 h 5096785"/>
              <a:gd name="connsiteX201" fmla="*/ 1691423 w 12192000"/>
              <a:gd name="connsiteY201" fmla="*/ 4802777 h 5096785"/>
              <a:gd name="connsiteX202" fmla="*/ 1554504 w 12192000"/>
              <a:gd name="connsiteY202" fmla="*/ 4739985 h 5096785"/>
              <a:gd name="connsiteX203" fmla="*/ 1470119 w 12192000"/>
              <a:gd name="connsiteY203" fmla="*/ 4723470 h 5096785"/>
              <a:gd name="connsiteX204" fmla="*/ 1437967 w 12192000"/>
              <a:gd name="connsiteY204" fmla="*/ 4722710 h 5096785"/>
              <a:gd name="connsiteX205" fmla="*/ 1384234 w 12192000"/>
              <a:gd name="connsiteY205" fmla="*/ 4721117 h 5096785"/>
              <a:gd name="connsiteX206" fmla="*/ 1338647 w 12192000"/>
              <a:gd name="connsiteY206" fmla="*/ 4732483 h 5096785"/>
              <a:gd name="connsiteX207" fmla="*/ 1295869 w 12192000"/>
              <a:gd name="connsiteY207" fmla="*/ 4726175 h 5096785"/>
              <a:gd name="connsiteX208" fmla="*/ 1292949 w 12192000"/>
              <a:gd name="connsiteY208" fmla="*/ 4708469 h 5096785"/>
              <a:gd name="connsiteX209" fmla="*/ 1244908 w 12192000"/>
              <a:gd name="connsiteY209" fmla="*/ 4706993 h 5096785"/>
              <a:gd name="connsiteX210" fmla="*/ 1171266 w 12192000"/>
              <a:gd name="connsiteY210" fmla="*/ 4706535 h 5096785"/>
              <a:gd name="connsiteX211" fmla="*/ 1160868 w 12192000"/>
              <a:gd name="connsiteY211" fmla="*/ 4701936 h 5096785"/>
              <a:gd name="connsiteX212" fmla="*/ 1147599 w 12192000"/>
              <a:gd name="connsiteY212" fmla="*/ 4714833 h 5096785"/>
              <a:gd name="connsiteX213" fmla="*/ 1119603 w 12192000"/>
              <a:gd name="connsiteY213" fmla="*/ 4721303 h 5096785"/>
              <a:gd name="connsiteX214" fmla="*/ 997851 w 12192000"/>
              <a:gd name="connsiteY214" fmla="*/ 4722336 h 5096785"/>
              <a:gd name="connsiteX215" fmla="*/ 976455 w 12192000"/>
              <a:gd name="connsiteY215" fmla="*/ 4726407 h 5096785"/>
              <a:gd name="connsiteX216" fmla="*/ 949939 w 12192000"/>
              <a:gd name="connsiteY216" fmla="*/ 4719699 h 5096785"/>
              <a:gd name="connsiteX217" fmla="*/ 894148 w 12192000"/>
              <a:gd name="connsiteY217" fmla="*/ 4710406 h 5096785"/>
              <a:gd name="connsiteX218" fmla="*/ 857990 w 12192000"/>
              <a:gd name="connsiteY218" fmla="*/ 4696844 h 5096785"/>
              <a:gd name="connsiteX219" fmla="*/ 848649 w 12192000"/>
              <a:gd name="connsiteY219" fmla="*/ 4704021 h 5096785"/>
              <a:gd name="connsiteX220" fmla="*/ 826436 w 12192000"/>
              <a:gd name="connsiteY220" fmla="*/ 4707421 h 5096785"/>
              <a:gd name="connsiteX221" fmla="*/ 733052 w 12192000"/>
              <a:gd name="connsiteY221" fmla="*/ 4701884 h 5096785"/>
              <a:gd name="connsiteX222" fmla="*/ 716185 w 12192000"/>
              <a:gd name="connsiteY222" fmla="*/ 4703827 h 5096785"/>
              <a:gd name="connsiteX223" fmla="*/ 696663 w 12192000"/>
              <a:gd name="connsiteY223" fmla="*/ 4697420 h 5096785"/>
              <a:gd name="connsiteX224" fmla="*/ 582722 w 12192000"/>
              <a:gd name="connsiteY224" fmla="*/ 4658637 h 5096785"/>
              <a:gd name="connsiteX225" fmla="*/ 581118 w 12192000"/>
              <a:gd name="connsiteY225" fmla="*/ 4654120 h 5096785"/>
              <a:gd name="connsiteX226" fmla="*/ 546453 w 12192000"/>
              <a:gd name="connsiteY226" fmla="*/ 4652542 h 5096785"/>
              <a:gd name="connsiteX227" fmla="*/ 536773 w 12192000"/>
              <a:gd name="connsiteY227" fmla="*/ 4644609 h 5096785"/>
              <a:gd name="connsiteX228" fmla="*/ 518899 w 12192000"/>
              <a:gd name="connsiteY228" fmla="*/ 4642839 h 5096785"/>
              <a:gd name="connsiteX229" fmla="*/ 388896 w 12192000"/>
              <a:gd name="connsiteY229" fmla="*/ 4619173 h 5096785"/>
              <a:gd name="connsiteX230" fmla="*/ 366479 w 12192000"/>
              <a:gd name="connsiteY230" fmla="*/ 4618896 h 5096785"/>
              <a:gd name="connsiteX231" fmla="*/ 342781 w 12192000"/>
              <a:gd name="connsiteY231" fmla="*/ 4601239 h 5096785"/>
              <a:gd name="connsiteX232" fmla="*/ 255925 w 12192000"/>
              <a:gd name="connsiteY232" fmla="*/ 4598685 h 5096785"/>
              <a:gd name="connsiteX233" fmla="*/ 226919 w 12192000"/>
              <a:gd name="connsiteY233" fmla="*/ 4598460 h 5096785"/>
              <a:gd name="connsiteX234" fmla="*/ 213925 w 12192000"/>
              <a:gd name="connsiteY234" fmla="*/ 4597783 h 5096785"/>
              <a:gd name="connsiteX235" fmla="*/ 215196 w 12192000"/>
              <a:gd name="connsiteY235" fmla="*/ 4588576 h 5096785"/>
              <a:gd name="connsiteX236" fmla="*/ 180214 w 12192000"/>
              <a:gd name="connsiteY236" fmla="*/ 4583701 h 5096785"/>
              <a:gd name="connsiteX237" fmla="*/ 83203 w 12192000"/>
              <a:gd name="connsiteY237" fmla="*/ 4531664 h 5096785"/>
              <a:gd name="connsiteX238" fmla="*/ 4106 w 12192000"/>
              <a:gd name="connsiteY238" fmla="*/ 4517202 h 5096785"/>
              <a:gd name="connsiteX239" fmla="*/ 0 w 12192000"/>
              <a:gd name="connsiteY239" fmla="*/ 4516084 h 5096785"/>
              <a:gd name="connsiteX240" fmla="*/ 0 w 12192000"/>
              <a:gd name="connsiteY240"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703827 h 5096785"/>
              <a:gd name="connsiteX222" fmla="*/ 696663 w 12192000"/>
              <a:gd name="connsiteY222" fmla="*/ 4697420 h 5096785"/>
              <a:gd name="connsiteX223" fmla="*/ 582722 w 12192000"/>
              <a:gd name="connsiteY223" fmla="*/ 4658637 h 5096785"/>
              <a:gd name="connsiteX224" fmla="*/ 581118 w 12192000"/>
              <a:gd name="connsiteY224" fmla="*/ 4654120 h 5096785"/>
              <a:gd name="connsiteX225" fmla="*/ 546453 w 12192000"/>
              <a:gd name="connsiteY225" fmla="*/ 4652542 h 5096785"/>
              <a:gd name="connsiteX226" fmla="*/ 536773 w 12192000"/>
              <a:gd name="connsiteY226" fmla="*/ 4644609 h 5096785"/>
              <a:gd name="connsiteX227" fmla="*/ 518899 w 12192000"/>
              <a:gd name="connsiteY227" fmla="*/ 4642839 h 5096785"/>
              <a:gd name="connsiteX228" fmla="*/ 388896 w 12192000"/>
              <a:gd name="connsiteY228" fmla="*/ 4619173 h 5096785"/>
              <a:gd name="connsiteX229" fmla="*/ 366479 w 12192000"/>
              <a:gd name="connsiteY229" fmla="*/ 4618896 h 5096785"/>
              <a:gd name="connsiteX230" fmla="*/ 342781 w 12192000"/>
              <a:gd name="connsiteY230" fmla="*/ 4601239 h 5096785"/>
              <a:gd name="connsiteX231" fmla="*/ 255925 w 12192000"/>
              <a:gd name="connsiteY231" fmla="*/ 4598685 h 5096785"/>
              <a:gd name="connsiteX232" fmla="*/ 226919 w 12192000"/>
              <a:gd name="connsiteY232" fmla="*/ 4598460 h 5096785"/>
              <a:gd name="connsiteX233" fmla="*/ 213925 w 12192000"/>
              <a:gd name="connsiteY233" fmla="*/ 4597783 h 5096785"/>
              <a:gd name="connsiteX234" fmla="*/ 215196 w 12192000"/>
              <a:gd name="connsiteY234" fmla="*/ 4588576 h 5096785"/>
              <a:gd name="connsiteX235" fmla="*/ 180214 w 12192000"/>
              <a:gd name="connsiteY235" fmla="*/ 4583701 h 5096785"/>
              <a:gd name="connsiteX236" fmla="*/ 83203 w 12192000"/>
              <a:gd name="connsiteY236" fmla="*/ 4531664 h 5096785"/>
              <a:gd name="connsiteX237" fmla="*/ 4106 w 12192000"/>
              <a:gd name="connsiteY237" fmla="*/ 4517202 h 5096785"/>
              <a:gd name="connsiteX238" fmla="*/ 0 w 12192000"/>
              <a:gd name="connsiteY238" fmla="*/ 4516084 h 5096785"/>
              <a:gd name="connsiteX239" fmla="*/ 0 w 12192000"/>
              <a:gd name="connsiteY23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703827 h 5096785"/>
              <a:gd name="connsiteX222" fmla="*/ 696663 w 12192000"/>
              <a:gd name="connsiteY222" fmla="*/ 4697420 h 5096785"/>
              <a:gd name="connsiteX223" fmla="*/ 582722 w 12192000"/>
              <a:gd name="connsiteY223" fmla="*/ 4658637 h 5096785"/>
              <a:gd name="connsiteX224" fmla="*/ 581118 w 12192000"/>
              <a:gd name="connsiteY224" fmla="*/ 4654120 h 5096785"/>
              <a:gd name="connsiteX225" fmla="*/ 546453 w 12192000"/>
              <a:gd name="connsiteY225" fmla="*/ 4652542 h 5096785"/>
              <a:gd name="connsiteX226" fmla="*/ 536773 w 12192000"/>
              <a:gd name="connsiteY226" fmla="*/ 4644609 h 5096785"/>
              <a:gd name="connsiteX227" fmla="*/ 388896 w 12192000"/>
              <a:gd name="connsiteY227" fmla="*/ 4619173 h 5096785"/>
              <a:gd name="connsiteX228" fmla="*/ 366479 w 12192000"/>
              <a:gd name="connsiteY228" fmla="*/ 4618896 h 5096785"/>
              <a:gd name="connsiteX229" fmla="*/ 342781 w 12192000"/>
              <a:gd name="connsiteY229" fmla="*/ 4601239 h 5096785"/>
              <a:gd name="connsiteX230" fmla="*/ 255925 w 12192000"/>
              <a:gd name="connsiteY230" fmla="*/ 4598685 h 5096785"/>
              <a:gd name="connsiteX231" fmla="*/ 226919 w 12192000"/>
              <a:gd name="connsiteY231" fmla="*/ 4598460 h 5096785"/>
              <a:gd name="connsiteX232" fmla="*/ 213925 w 12192000"/>
              <a:gd name="connsiteY232" fmla="*/ 4597783 h 5096785"/>
              <a:gd name="connsiteX233" fmla="*/ 215196 w 12192000"/>
              <a:gd name="connsiteY233" fmla="*/ 4588576 h 5096785"/>
              <a:gd name="connsiteX234" fmla="*/ 180214 w 12192000"/>
              <a:gd name="connsiteY234" fmla="*/ 4583701 h 5096785"/>
              <a:gd name="connsiteX235" fmla="*/ 83203 w 12192000"/>
              <a:gd name="connsiteY235" fmla="*/ 4531664 h 5096785"/>
              <a:gd name="connsiteX236" fmla="*/ 4106 w 12192000"/>
              <a:gd name="connsiteY236" fmla="*/ 4517202 h 5096785"/>
              <a:gd name="connsiteX237" fmla="*/ 0 w 12192000"/>
              <a:gd name="connsiteY237" fmla="*/ 4516084 h 5096785"/>
              <a:gd name="connsiteX238" fmla="*/ 0 w 12192000"/>
              <a:gd name="connsiteY238"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703827 h 5096785"/>
              <a:gd name="connsiteX222" fmla="*/ 582722 w 12192000"/>
              <a:gd name="connsiteY222" fmla="*/ 4658637 h 5096785"/>
              <a:gd name="connsiteX223" fmla="*/ 581118 w 12192000"/>
              <a:gd name="connsiteY223" fmla="*/ 4654120 h 5096785"/>
              <a:gd name="connsiteX224" fmla="*/ 546453 w 12192000"/>
              <a:gd name="connsiteY224" fmla="*/ 4652542 h 5096785"/>
              <a:gd name="connsiteX225" fmla="*/ 536773 w 12192000"/>
              <a:gd name="connsiteY225" fmla="*/ 4644609 h 5096785"/>
              <a:gd name="connsiteX226" fmla="*/ 388896 w 12192000"/>
              <a:gd name="connsiteY226" fmla="*/ 4619173 h 5096785"/>
              <a:gd name="connsiteX227" fmla="*/ 366479 w 12192000"/>
              <a:gd name="connsiteY227" fmla="*/ 4618896 h 5096785"/>
              <a:gd name="connsiteX228" fmla="*/ 342781 w 12192000"/>
              <a:gd name="connsiteY228" fmla="*/ 4601239 h 5096785"/>
              <a:gd name="connsiteX229" fmla="*/ 255925 w 12192000"/>
              <a:gd name="connsiteY229" fmla="*/ 4598685 h 5096785"/>
              <a:gd name="connsiteX230" fmla="*/ 226919 w 12192000"/>
              <a:gd name="connsiteY230" fmla="*/ 4598460 h 5096785"/>
              <a:gd name="connsiteX231" fmla="*/ 213925 w 12192000"/>
              <a:gd name="connsiteY231" fmla="*/ 4597783 h 5096785"/>
              <a:gd name="connsiteX232" fmla="*/ 215196 w 12192000"/>
              <a:gd name="connsiteY232" fmla="*/ 4588576 h 5096785"/>
              <a:gd name="connsiteX233" fmla="*/ 180214 w 12192000"/>
              <a:gd name="connsiteY233" fmla="*/ 4583701 h 5096785"/>
              <a:gd name="connsiteX234" fmla="*/ 83203 w 12192000"/>
              <a:gd name="connsiteY234" fmla="*/ 4531664 h 5096785"/>
              <a:gd name="connsiteX235" fmla="*/ 4106 w 12192000"/>
              <a:gd name="connsiteY235" fmla="*/ 4517202 h 5096785"/>
              <a:gd name="connsiteX236" fmla="*/ 0 w 12192000"/>
              <a:gd name="connsiteY236" fmla="*/ 4516084 h 5096785"/>
              <a:gd name="connsiteX237" fmla="*/ 0 w 12192000"/>
              <a:gd name="connsiteY237"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648168 h 5096785"/>
              <a:gd name="connsiteX222" fmla="*/ 582722 w 12192000"/>
              <a:gd name="connsiteY222" fmla="*/ 4658637 h 5096785"/>
              <a:gd name="connsiteX223" fmla="*/ 581118 w 12192000"/>
              <a:gd name="connsiteY223" fmla="*/ 4654120 h 5096785"/>
              <a:gd name="connsiteX224" fmla="*/ 546453 w 12192000"/>
              <a:gd name="connsiteY224" fmla="*/ 4652542 h 5096785"/>
              <a:gd name="connsiteX225" fmla="*/ 536773 w 12192000"/>
              <a:gd name="connsiteY225" fmla="*/ 4644609 h 5096785"/>
              <a:gd name="connsiteX226" fmla="*/ 388896 w 12192000"/>
              <a:gd name="connsiteY226" fmla="*/ 4619173 h 5096785"/>
              <a:gd name="connsiteX227" fmla="*/ 366479 w 12192000"/>
              <a:gd name="connsiteY227" fmla="*/ 4618896 h 5096785"/>
              <a:gd name="connsiteX228" fmla="*/ 342781 w 12192000"/>
              <a:gd name="connsiteY228" fmla="*/ 4601239 h 5096785"/>
              <a:gd name="connsiteX229" fmla="*/ 255925 w 12192000"/>
              <a:gd name="connsiteY229" fmla="*/ 4598685 h 5096785"/>
              <a:gd name="connsiteX230" fmla="*/ 226919 w 12192000"/>
              <a:gd name="connsiteY230" fmla="*/ 4598460 h 5096785"/>
              <a:gd name="connsiteX231" fmla="*/ 213925 w 12192000"/>
              <a:gd name="connsiteY231" fmla="*/ 4597783 h 5096785"/>
              <a:gd name="connsiteX232" fmla="*/ 215196 w 12192000"/>
              <a:gd name="connsiteY232" fmla="*/ 4588576 h 5096785"/>
              <a:gd name="connsiteX233" fmla="*/ 180214 w 12192000"/>
              <a:gd name="connsiteY233" fmla="*/ 4583701 h 5096785"/>
              <a:gd name="connsiteX234" fmla="*/ 83203 w 12192000"/>
              <a:gd name="connsiteY234" fmla="*/ 4531664 h 5096785"/>
              <a:gd name="connsiteX235" fmla="*/ 4106 w 12192000"/>
              <a:gd name="connsiteY235" fmla="*/ 4517202 h 5096785"/>
              <a:gd name="connsiteX236" fmla="*/ 0 w 12192000"/>
              <a:gd name="connsiteY236" fmla="*/ 4516084 h 5096785"/>
              <a:gd name="connsiteX237" fmla="*/ 0 w 12192000"/>
              <a:gd name="connsiteY237"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295869 w 12192000"/>
              <a:gd name="connsiteY205" fmla="*/ 4726175 h 5096785"/>
              <a:gd name="connsiteX206" fmla="*/ 1292949 w 12192000"/>
              <a:gd name="connsiteY206" fmla="*/ 4708469 h 5096785"/>
              <a:gd name="connsiteX207" fmla="*/ 1244908 w 12192000"/>
              <a:gd name="connsiteY207" fmla="*/ 4706993 h 5096785"/>
              <a:gd name="connsiteX208" fmla="*/ 1171266 w 12192000"/>
              <a:gd name="connsiteY208" fmla="*/ 4706535 h 5096785"/>
              <a:gd name="connsiteX209" fmla="*/ 1160868 w 12192000"/>
              <a:gd name="connsiteY209" fmla="*/ 4701936 h 5096785"/>
              <a:gd name="connsiteX210" fmla="*/ 1147599 w 12192000"/>
              <a:gd name="connsiteY210" fmla="*/ 4714833 h 5096785"/>
              <a:gd name="connsiteX211" fmla="*/ 1119603 w 12192000"/>
              <a:gd name="connsiteY211" fmla="*/ 4721303 h 5096785"/>
              <a:gd name="connsiteX212" fmla="*/ 997851 w 12192000"/>
              <a:gd name="connsiteY212" fmla="*/ 4722336 h 5096785"/>
              <a:gd name="connsiteX213" fmla="*/ 976455 w 12192000"/>
              <a:gd name="connsiteY213" fmla="*/ 4726407 h 5096785"/>
              <a:gd name="connsiteX214" fmla="*/ 949939 w 12192000"/>
              <a:gd name="connsiteY214" fmla="*/ 4719699 h 5096785"/>
              <a:gd name="connsiteX215" fmla="*/ 894148 w 12192000"/>
              <a:gd name="connsiteY215" fmla="*/ 4710406 h 5096785"/>
              <a:gd name="connsiteX216" fmla="*/ 857990 w 12192000"/>
              <a:gd name="connsiteY216" fmla="*/ 4696844 h 5096785"/>
              <a:gd name="connsiteX217" fmla="*/ 848649 w 12192000"/>
              <a:gd name="connsiteY217" fmla="*/ 4704021 h 5096785"/>
              <a:gd name="connsiteX218" fmla="*/ 826436 w 12192000"/>
              <a:gd name="connsiteY218" fmla="*/ 4707421 h 5096785"/>
              <a:gd name="connsiteX219" fmla="*/ 733052 w 12192000"/>
              <a:gd name="connsiteY219" fmla="*/ 4701884 h 5096785"/>
              <a:gd name="connsiteX220" fmla="*/ 716185 w 12192000"/>
              <a:gd name="connsiteY220" fmla="*/ 4648168 h 5096785"/>
              <a:gd name="connsiteX221" fmla="*/ 582722 w 12192000"/>
              <a:gd name="connsiteY221" fmla="*/ 4658637 h 5096785"/>
              <a:gd name="connsiteX222" fmla="*/ 581118 w 12192000"/>
              <a:gd name="connsiteY222" fmla="*/ 4654120 h 5096785"/>
              <a:gd name="connsiteX223" fmla="*/ 546453 w 12192000"/>
              <a:gd name="connsiteY223" fmla="*/ 4652542 h 5096785"/>
              <a:gd name="connsiteX224" fmla="*/ 536773 w 12192000"/>
              <a:gd name="connsiteY224" fmla="*/ 4644609 h 5096785"/>
              <a:gd name="connsiteX225" fmla="*/ 388896 w 12192000"/>
              <a:gd name="connsiteY225" fmla="*/ 4619173 h 5096785"/>
              <a:gd name="connsiteX226" fmla="*/ 366479 w 12192000"/>
              <a:gd name="connsiteY226" fmla="*/ 4618896 h 5096785"/>
              <a:gd name="connsiteX227" fmla="*/ 342781 w 12192000"/>
              <a:gd name="connsiteY227" fmla="*/ 4601239 h 5096785"/>
              <a:gd name="connsiteX228" fmla="*/ 255925 w 12192000"/>
              <a:gd name="connsiteY228" fmla="*/ 4598685 h 5096785"/>
              <a:gd name="connsiteX229" fmla="*/ 226919 w 12192000"/>
              <a:gd name="connsiteY229" fmla="*/ 4598460 h 5096785"/>
              <a:gd name="connsiteX230" fmla="*/ 213925 w 12192000"/>
              <a:gd name="connsiteY230" fmla="*/ 4597783 h 5096785"/>
              <a:gd name="connsiteX231" fmla="*/ 215196 w 12192000"/>
              <a:gd name="connsiteY231" fmla="*/ 4588576 h 5096785"/>
              <a:gd name="connsiteX232" fmla="*/ 180214 w 12192000"/>
              <a:gd name="connsiteY232" fmla="*/ 4583701 h 5096785"/>
              <a:gd name="connsiteX233" fmla="*/ 83203 w 12192000"/>
              <a:gd name="connsiteY233" fmla="*/ 4531664 h 5096785"/>
              <a:gd name="connsiteX234" fmla="*/ 4106 w 12192000"/>
              <a:gd name="connsiteY234" fmla="*/ 4517202 h 5096785"/>
              <a:gd name="connsiteX235" fmla="*/ 0 w 12192000"/>
              <a:gd name="connsiteY235" fmla="*/ 4516084 h 5096785"/>
              <a:gd name="connsiteX236" fmla="*/ 0 w 12192000"/>
              <a:gd name="connsiteY23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295869 w 12192000"/>
              <a:gd name="connsiteY205" fmla="*/ 4726175 h 5096785"/>
              <a:gd name="connsiteX206" fmla="*/ 1292949 w 12192000"/>
              <a:gd name="connsiteY206" fmla="*/ 4684615 h 5096785"/>
              <a:gd name="connsiteX207" fmla="*/ 1244908 w 12192000"/>
              <a:gd name="connsiteY207" fmla="*/ 4706993 h 5096785"/>
              <a:gd name="connsiteX208" fmla="*/ 1171266 w 12192000"/>
              <a:gd name="connsiteY208" fmla="*/ 4706535 h 5096785"/>
              <a:gd name="connsiteX209" fmla="*/ 1160868 w 12192000"/>
              <a:gd name="connsiteY209" fmla="*/ 4701936 h 5096785"/>
              <a:gd name="connsiteX210" fmla="*/ 1147599 w 12192000"/>
              <a:gd name="connsiteY210" fmla="*/ 4714833 h 5096785"/>
              <a:gd name="connsiteX211" fmla="*/ 1119603 w 12192000"/>
              <a:gd name="connsiteY211" fmla="*/ 4721303 h 5096785"/>
              <a:gd name="connsiteX212" fmla="*/ 997851 w 12192000"/>
              <a:gd name="connsiteY212" fmla="*/ 4722336 h 5096785"/>
              <a:gd name="connsiteX213" fmla="*/ 976455 w 12192000"/>
              <a:gd name="connsiteY213" fmla="*/ 4726407 h 5096785"/>
              <a:gd name="connsiteX214" fmla="*/ 949939 w 12192000"/>
              <a:gd name="connsiteY214" fmla="*/ 4719699 h 5096785"/>
              <a:gd name="connsiteX215" fmla="*/ 894148 w 12192000"/>
              <a:gd name="connsiteY215" fmla="*/ 4710406 h 5096785"/>
              <a:gd name="connsiteX216" fmla="*/ 857990 w 12192000"/>
              <a:gd name="connsiteY216" fmla="*/ 4696844 h 5096785"/>
              <a:gd name="connsiteX217" fmla="*/ 848649 w 12192000"/>
              <a:gd name="connsiteY217" fmla="*/ 4704021 h 5096785"/>
              <a:gd name="connsiteX218" fmla="*/ 826436 w 12192000"/>
              <a:gd name="connsiteY218" fmla="*/ 4707421 h 5096785"/>
              <a:gd name="connsiteX219" fmla="*/ 733052 w 12192000"/>
              <a:gd name="connsiteY219" fmla="*/ 4701884 h 5096785"/>
              <a:gd name="connsiteX220" fmla="*/ 716185 w 12192000"/>
              <a:gd name="connsiteY220" fmla="*/ 4648168 h 5096785"/>
              <a:gd name="connsiteX221" fmla="*/ 582722 w 12192000"/>
              <a:gd name="connsiteY221" fmla="*/ 4658637 h 5096785"/>
              <a:gd name="connsiteX222" fmla="*/ 581118 w 12192000"/>
              <a:gd name="connsiteY222" fmla="*/ 4654120 h 5096785"/>
              <a:gd name="connsiteX223" fmla="*/ 546453 w 12192000"/>
              <a:gd name="connsiteY223" fmla="*/ 4652542 h 5096785"/>
              <a:gd name="connsiteX224" fmla="*/ 536773 w 12192000"/>
              <a:gd name="connsiteY224" fmla="*/ 4644609 h 5096785"/>
              <a:gd name="connsiteX225" fmla="*/ 388896 w 12192000"/>
              <a:gd name="connsiteY225" fmla="*/ 4619173 h 5096785"/>
              <a:gd name="connsiteX226" fmla="*/ 366479 w 12192000"/>
              <a:gd name="connsiteY226" fmla="*/ 4618896 h 5096785"/>
              <a:gd name="connsiteX227" fmla="*/ 342781 w 12192000"/>
              <a:gd name="connsiteY227" fmla="*/ 4601239 h 5096785"/>
              <a:gd name="connsiteX228" fmla="*/ 255925 w 12192000"/>
              <a:gd name="connsiteY228" fmla="*/ 4598685 h 5096785"/>
              <a:gd name="connsiteX229" fmla="*/ 226919 w 12192000"/>
              <a:gd name="connsiteY229" fmla="*/ 4598460 h 5096785"/>
              <a:gd name="connsiteX230" fmla="*/ 213925 w 12192000"/>
              <a:gd name="connsiteY230" fmla="*/ 4597783 h 5096785"/>
              <a:gd name="connsiteX231" fmla="*/ 215196 w 12192000"/>
              <a:gd name="connsiteY231" fmla="*/ 4588576 h 5096785"/>
              <a:gd name="connsiteX232" fmla="*/ 180214 w 12192000"/>
              <a:gd name="connsiteY232" fmla="*/ 4583701 h 5096785"/>
              <a:gd name="connsiteX233" fmla="*/ 83203 w 12192000"/>
              <a:gd name="connsiteY233" fmla="*/ 4531664 h 5096785"/>
              <a:gd name="connsiteX234" fmla="*/ 4106 w 12192000"/>
              <a:gd name="connsiteY234" fmla="*/ 4517202 h 5096785"/>
              <a:gd name="connsiteX235" fmla="*/ 0 w 12192000"/>
              <a:gd name="connsiteY235" fmla="*/ 4516084 h 5096785"/>
              <a:gd name="connsiteX236" fmla="*/ 0 w 12192000"/>
              <a:gd name="connsiteY23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295869 w 12192000"/>
              <a:gd name="connsiteY204" fmla="*/ 4726175 h 5096785"/>
              <a:gd name="connsiteX205" fmla="*/ 1292949 w 12192000"/>
              <a:gd name="connsiteY205" fmla="*/ 4684615 h 5096785"/>
              <a:gd name="connsiteX206" fmla="*/ 1244908 w 12192000"/>
              <a:gd name="connsiteY206" fmla="*/ 4706993 h 5096785"/>
              <a:gd name="connsiteX207" fmla="*/ 1171266 w 12192000"/>
              <a:gd name="connsiteY207" fmla="*/ 4706535 h 5096785"/>
              <a:gd name="connsiteX208" fmla="*/ 1160868 w 12192000"/>
              <a:gd name="connsiteY208" fmla="*/ 4701936 h 5096785"/>
              <a:gd name="connsiteX209" fmla="*/ 1147599 w 12192000"/>
              <a:gd name="connsiteY209" fmla="*/ 4714833 h 5096785"/>
              <a:gd name="connsiteX210" fmla="*/ 1119603 w 12192000"/>
              <a:gd name="connsiteY210" fmla="*/ 4721303 h 5096785"/>
              <a:gd name="connsiteX211" fmla="*/ 997851 w 12192000"/>
              <a:gd name="connsiteY211" fmla="*/ 4722336 h 5096785"/>
              <a:gd name="connsiteX212" fmla="*/ 976455 w 12192000"/>
              <a:gd name="connsiteY212" fmla="*/ 4726407 h 5096785"/>
              <a:gd name="connsiteX213" fmla="*/ 949939 w 12192000"/>
              <a:gd name="connsiteY213" fmla="*/ 4719699 h 5096785"/>
              <a:gd name="connsiteX214" fmla="*/ 894148 w 12192000"/>
              <a:gd name="connsiteY214" fmla="*/ 4710406 h 5096785"/>
              <a:gd name="connsiteX215" fmla="*/ 857990 w 12192000"/>
              <a:gd name="connsiteY215" fmla="*/ 4696844 h 5096785"/>
              <a:gd name="connsiteX216" fmla="*/ 848649 w 12192000"/>
              <a:gd name="connsiteY216" fmla="*/ 4704021 h 5096785"/>
              <a:gd name="connsiteX217" fmla="*/ 826436 w 12192000"/>
              <a:gd name="connsiteY217" fmla="*/ 4707421 h 5096785"/>
              <a:gd name="connsiteX218" fmla="*/ 733052 w 12192000"/>
              <a:gd name="connsiteY218" fmla="*/ 4701884 h 5096785"/>
              <a:gd name="connsiteX219" fmla="*/ 716185 w 12192000"/>
              <a:gd name="connsiteY219" fmla="*/ 4648168 h 5096785"/>
              <a:gd name="connsiteX220" fmla="*/ 582722 w 12192000"/>
              <a:gd name="connsiteY220" fmla="*/ 4658637 h 5096785"/>
              <a:gd name="connsiteX221" fmla="*/ 581118 w 12192000"/>
              <a:gd name="connsiteY221" fmla="*/ 4654120 h 5096785"/>
              <a:gd name="connsiteX222" fmla="*/ 546453 w 12192000"/>
              <a:gd name="connsiteY222" fmla="*/ 4652542 h 5096785"/>
              <a:gd name="connsiteX223" fmla="*/ 536773 w 12192000"/>
              <a:gd name="connsiteY223" fmla="*/ 4644609 h 5096785"/>
              <a:gd name="connsiteX224" fmla="*/ 388896 w 12192000"/>
              <a:gd name="connsiteY224" fmla="*/ 4619173 h 5096785"/>
              <a:gd name="connsiteX225" fmla="*/ 366479 w 12192000"/>
              <a:gd name="connsiteY225" fmla="*/ 4618896 h 5096785"/>
              <a:gd name="connsiteX226" fmla="*/ 342781 w 12192000"/>
              <a:gd name="connsiteY226" fmla="*/ 4601239 h 5096785"/>
              <a:gd name="connsiteX227" fmla="*/ 255925 w 12192000"/>
              <a:gd name="connsiteY227" fmla="*/ 4598685 h 5096785"/>
              <a:gd name="connsiteX228" fmla="*/ 226919 w 12192000"/>
              <a:gd name="connsiteY228" fmla="*/ 4598460 h 5096785"/>
              <a:gd name="connsiteX229" fmla="*/ 213925 w 12192000"/>
              <a:gd name="connsiteY229" fmla="*/ 4597783 h 5096785"/>
              <a:gd name="connsiteX230" fmla="*/ 215196 w 12192000"/>
              <a:gd name="connsiteY230" fmla="*/ 4588576 h 5096785"/>
              <a:gd name="connsiteX231" fmla="*/ 180214 w 12192000"/>
              <a:gd name="connsiteY231" fmla="*/ 4583701 h 5096785"/>
              <a:gd name="connsiteX232" fmla="*/ 83203 w 12192000"/>
              <a:gd name="connsiteY232" fmla="*/ 4531664 h 5096785"/>
              <a:gd name="connsiteX233" fmla="*/ 4106 w 12192000"/>
              <a:gd name="connsiteY233" fmla="*/ 4517202 h 5096785"/>
              <a:gd name="connsiteX234" fmla="*/ 0 w 12192000"/>
              <a:gd name="connsiteY234" fmla="*/ 4516084 h 5096785"/>
              <a:gd name="connsiteX235" fmla="*/ 0 w 12192000"/>
              <a:gd name="connsiteY23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3960074 w 12192000"/>
              <a:gd name="connsiteY138" fmla="*/ 5050708 h 5096785"/>
              <a:gd name="connsiteX139" fmla="*/ 3947260 w 12192000"/>
              <a:gd name="connsiteY139" fmla="*/ 5041167 h 5096785"/>
              <a:gd name="connsiteX140" fmla="*/ 3931969 w 12192000"/>
              <a:gd name="connsiteY140" fmla="*/ 5035902 h 5096785"/>
              <a:gd name="connsiteX141" fmla="*/ 3929836 w 12192000"/>
              <a:gd name="connsiteY141" fmla="*/ 5036901 h 5096785"/>
              <a:gd name="connsiteX142" fmla="*/ 3911296 w 12192000"/>
              <a:gd name="connsiteY142" fmla="*/ 5035663 h 5096785"/>
              <a:gd name="connsiteX143" fmla="*/ 3907746 w 12192000"/>
              <a:gd name="connsiteY143" fmla="*/ 5032107 h 5096785"/>
              <a:gd name="connsiteX144" fmla="*/ 3895182 w 12192000"/>
              <a:gd name="connsiteY144" fmla="*/ 5030229 h 5096785"/>
              <a:gd name="connsiteX145" fmla="*/ 3870866 w 12192000"/>
              <a:gd name="connsiteY145" fmla="*/ 5023753 h 5096785"/>
              <a:gd name="connsiteX146" fmla="*/ 3865913 w 12192000"/>
              <a:gd name="connsiteY146" fmla="*/ 5025143 h 5096785"/>
              <a:gd name="connsiteX147" fmla="*/ 3828606 w 12192000"/>
              <a:gd name="connsiteY147" fmla="*/ 5019426 h 5096785"/>
              <a:gd name="connsiteX148" fmla="*/ 3827901 w 12192000"/>
              <a:gd name="connsiteY148" fmla="*/ 5020583 h 5096785"/>
              <a:gd name="connsiteX149" fmla="*/ 3816543 w 12192000"/>
              <a:gd name="connsiteY149" fmla="*/ 5024366 h 5096785"/>
              <a:gd name="connsiteX150" fmla="*/ 3795278 w 12192000"/>
              <a:gd name="connsiteY150" fmla="*/ 5028779 h 5096785"/>
              <a:gd name="connsiteX151" fmla="*/ 3743858 w 12192000"/>
              <a:gd name="connsiteY151" fmla="*/ 5054237 h 5096785"/>
              <a:gd name="connsiteX152" fmla="*/ 3704945 w 12192000"/>
              <a:gd name="connsiteY152" fmla="*/ 5048413 h 5096785"/>
              <a:gd name="connsiteX153" fmla="*/ 3696992 w 12192000"/>
              <a:gd name="connsiteY153" fmla="*/ 5047914 h 5096785"/>
              <a:gd name="connsiteX154" fmla="*/ 3696780 w 12192000"/>
              <a:gd name="connsiteY154" fmla="*/ 5048181 h 5096785"/>
              <a:gd name="connsiteX155" fmla="*/ 3688290 w 12192000"/>
              <a:gd name="connsiteY155" fmla="*/ 5048204 h 5096785"/>
              <a:gd name="connsiteX156" fmla="*/ 3682486 w 12192000"/>
              <a:gd name="connsiteY156" fmla="*/ 5047000 h 5096785"/>
              <a:gd name="connsiteX157" fmla="*/ 3667056 w 12192000"/>
              <a:gd name="connsiteY157" fmla="*/ 5046030 h 5096785"/>
              <a:gd name="connsiteX158" fmla="*/ 3661403 w 12192000"/>
              <a:gd name="connsiteY158" fmla="*/ 5047537 h 5096785"/>
              <a:gd name="connsiteX159" fmla="*/ 3658673 w 12192000"/>
              <a:gd name="connsiteY159" fmla="*/ 5050790 h 5096785"/>
              <a:gd name="connsiteX160" fmla="*/ 3657333 w 12192000"/>
              <a:gd name="connsiteY160" fmla="*/ 5050325 h 5096785"/>
              <a:gd name="connsiteX161" fmla="*/ 3626778 w 12192000"/>
              <a:gd name="connsiteY161" fmla="*/ 5057882 h 5096785"/>
              <a:gd name="connsiteX162" fmla="*/ 3560067 w 12192000"/>
              <a:gd name="connsiteY162" fmla="*/ 5064266 h 5096785"/>
              <a:gd name="connsiteX163" fmla="*/ 3522641 w 12192000"/>
              <a:gd name="connsiteY163" fmla="*/ 5063654 h 5096785"/>
              <a:gd name="connsiteX164" fmla="*/ 3419275 w 12192000"/>
              <a:gd name="connsiteY164" fmla="*/ 5066646 h 5096785"/>
              <a:gd name="connsiteX165" fmla="*/ 3314869 w 12192000"/>
              <a:gd name="connsiteY165" fmla="*/ 5073197 h 5096785"/>
              <a:gd name="connsiteX166" fmla="*/ 3259088 w 12192000"/>
              <a:gd name="connsiteY166" fmla="*/ 5096363 h 5096785"/>
              <a:gd name="connsiteX167" fmla="*/ 3253104 w 12192000"/>
              <a:gd name="connsiteY167" fmla="*/ 5096785 h 5096785"/>
              <a:gd name="connsiteX168" fmla="*/ 3238751 w 12192000"/>
              <a:gd name="connsiteY168" fmla="*/ 5092996 h 5096785"/>
              <a:gd name="connsiteX169" fmla="*/ 3233681 w 12192000"/>
              <a:gd name="connsiteY169" fmla="*/ 5090758 h 5096785"/>
              <a:gd name="connsiteX170" fmla="*/ 3225562 w 12192000"/>
              <a:gd name="connsiteY170" fmla="*/ 5089215 h 5096785"/>
              <a:gd name="connsiteX171" fmla="*/ 3225260 w 12192000"/>
              <a:gd name="connsiteY171" fmla="*/ 5089437 h 5096785"/>
              <a:gd name="connsiteX172" fmla="*/ 3217859 w 12192000"/>
              <a:gd name="connsiteY172" fmla="*/ 5087484 h 5096785"/>
              <a:gd name="connsiteX173" fmla="*/ 3182980 w 12192000"/>
              <a:gd name="connsiteY173" fmla="*/ 5074650 h 5096785"/>
              <a:gd name="connsiteX174" fmla="*/ 3055081 w 12192000"/>
              <a:gd name="connsiteY174" fmla="*/ 5080424 h 5096785"/>
              <a:gd name="connsiteX175" fmla="*/ 3049807 w 12192000"/>
              <a:gd name="connsiteY175" fmla="*/ 5080860 h 5096785"/>
              <a:gd name="connsiteX176" fmla="*/ 3029122 w 12192000"/>
              <a:gd name="connsiteY176" fmla="*/ 5070085 h 5096785"/>
              <a:gd name="connsiteX177" fmla="*/ 3017862 w 12192000"/>
              <a:gd name="connsiteY177" fmla="*/ 5065942 h 5096785"/>
              <a:gd name="connsiteX178" fmla="*/ 3015868 w 12192000"/>
              <a:gd name="connsiteY178" fmla="*/ 5061832 h 5096785"/>
              <a:gd name="connsiteX179" fmla="*/ 2998644 w 12192000"/>
              <a:gd name="connsiteY179" fmla="*/ 5057210 h 5096785"/>
              <a:gd name="connsiteX180" fmla="*/ 2996219 w 12192000"/>
              <a:gd name="connsiteY180" fmla="*/ 5057788 h 5096785"/>
              <a:gd name="connsiteX181" fmla="*/ 2983676 w 12192000"/>
              <a:gd name="connsiteY181" fmla="*/ 5049852 h 5096785"/>
              <a:gd name="connsiteX182" fmla="*/ 2903609 w 12192000"/>
              <a:gd name="connsiteY182" fmla="*/ 4998457 h 5096785"/>
              <a:gd name="connsiteX183" fmla="*/ 2758830 w 12192000"/>
              <a:gd name="connsiteY183" fmla="*/ 4974760 h 5096785"/>
              <a:gd name="connsiteX184" fmla="*/ 2532669 w 12192000"/>
              <a:gd name="connsiteY184" fmla="*/ 4940573 h 5096785"/>
              <a:gd name="connsiteX185" fmla="*/ 2389931 w 12192000"/>
              <a:gd name="connsiteY185" fmla="*/ 4905785 h 5096785"/>
              <a:gd name="connsiteX186" fmla="*/ 2335186 w 12192000"/>
              <a:gd name="connsiteY186" fmla="*/ 4902957 h 5096785"/>
              <a:gd name="connsiteX187" fmla="*/ 2273393 w 12192000"/>
              <a:gd name="connsiteY187" fmla="*/ 4883565 h 5096785"/>
              <a:gd name="connsiteX188" fmla="*/ 2269523 w 12192000"/>
              <a:gd name="connsiteY188" fmla="*/ 4884442 h 5096785"/>
              <a:gd name="connsiteX189" fmla="*/ 2256015 w 12192000"/>
              <a:gd name="connsiteY189" fmla="*/ 4883014 h 5096785"/>
              <a:gd name="connsiteX190" fmla="*/ 2249731 w 12192000"/>
              <a:gd name="connsiteY190" fmla="*/ 4888778 h 5096785"/>
              <a:gd name="connsiteX191" fmla="*/ 2227629 w 12192000"/>
              <a:gd name="connsiteY191" fmla="*/ 4891047 h 5096785"/>
              <a:gd name="connsiteX192" fmla="*/ 2203460 w 12192000"/>
              <a:gd name="connsiteY192" fmla="*/ 4886696 h 5096785"/>
              <a:gd name="connsiteX193" fmla="*/ 2091528 w 12192000"/>
              <a:gd name="connsiteY193" fmla="*/ 4859155 h 5096785"/>
              <a:gd name="connsiteX194" fmla="*/ 2022901 w 12192000"/>
              <a:gd name="connsiteY194" fmla="*/ 4846594 h 5096785"/>
              <a:gd name="connsiteX195" fmla="*/ 1994227 w 12192000"/>
              <a:gd name="connsiteY195" fmla="*/ 4847973 h 5096785"/>
              <a:gd name="connsiteX196" fmla="*/ 1955936 w 12192000"/>
              <a:gd name="connsiteY196" fmla="*/ 4845765 h 5096785"/>
              <a:gd name="connsiteX197" fmla="*/ 1741924 w 12192000"/>
              <a:gd name="connsiteY197" fmla="*/ 4808054 h 5096785"/>
              <a:gd name="connsiteX198" fmla="*/ 1734410 w 12192000"/>
              <a:gd name="connsiteY198" fmla="*/ 4811675 h 5096785"/>
              <a:gd name="connsiteX199" fmla="*/ 1691423 w 12192000"/>
              <a:gd name="connsiteY199" fmla="*/ 4802777 h 5096785"/>
              <a:gd name="connsiteX200" fmla="*/ 1554504 w 12192000"/>
              <a:gd name="connsiteY200" fmla="*/ 4739985 h 5096785"/>
              <a:gd name="connsiteX201" fmla="*/ 1470119 w 12192000"/>
              <a:gd name="connsiteY201" fmla="*/ 4723470 h 5096785"/>
              <a:gd name="connsiteX202" fmla="*/ 1437967 w 12192000"/>
              <a:gd name="connsiteY202" fmla="*/ 4722710 h 5096785"/>
              <a:gd name="connsiteX203" fmla="*/ 1295869 w 12192000"/>
              <a:gd name="connsiteY203" fmla="*/ 4726175 h 5096785"/>
              <a:gd name="connsiteX204" fmla="*/ 1292949 w 12192000"/>
              <a:gd name="connsiteY204" fmla="*/ 4684615 h 5096785"/>
              <a:gd name="connsiteX205" fmla="*/ 1244908 w 12192000"/>
              <a:gd name="connsiteY205" fmla="*/ 4706993 h 5096785"/>
              <a:gd name="connsiteX206" fmla="*/ 1171266 w 12192000"/>
              <a:gd name="connsiteY206" fmla="*/ 4706535 h 5096785"/>
              <a:gd name="connsiteX207" fmla="*/ 1160868 w 12192000"/>
              <a:gd name="connsiteY207" fmla="*/ 4701936 h 5096785"/>
              <a:gd name="connsiteX208" fmla="*/ 1147599 w 12192000"/>
              <a:gd name="connsiteY208" fmla="*/ 4714833 h 5096785"/>
              <a:gd name="connsiteX209" fmla="*/ 1119603 w 12192000"/>
              <a:gd name="connsiteY209" fmla="*/ 4721303 h 5096785"/>
              <a:gd name="connsiteX210" fmla="*/ 997851 w 12192000"/>
              <a:gd name="connsiteY210" fmla="*/ 4722336 h 5096785"/>
              <a:gd name="connsiteX211" fmla="*/ 976455 w 12192000"/>
              <a:gd name="connsiteY211" fmla="*/ 4726407 h 5096785"/>
              <a:gd name="connsiteX212" fmla="*/ 949939 w 12192000"/>
              <a:gd name="connsiteY212" fmla="*/ 4719699 h 5096785"/>
              <a:gd name="connsiteX213" fmla="*/ 894148 w 12192000"/>
              <a:gd name="connsiteY213" fmla="*/ 4710406 h 5096785"/>
              <a:gd name="connsiteX214" fmla="*/ 857990 w 12192000"/>
              <a:gd name="connsiteY214" fmla="*/ 4696844 h 5096785"/>
              <a:gd name="connsiteX215" fmla="*/ 848649 w 12192000"/>
              <a:gd name="connsiteY215" fmla="*/ 4704021 h 5096785"/>
              <a:gd name="connsiteX216" fmla="*/ 826436 w 12192000"/>
              <a:gd name="connsiteY216" fmla="*/ 4707421 h 5096785"/>
              <a:gd name="connsiteX217" fmla="*/ 733052 w 12192000"/>
              <a:gd name="connsiteY217" fmla="*/ 4701884 h 5096785"/>
              <a:gd name="connsiteX218" fmla="*/ 716185 w 12192000"/>
              <a:gd name="connsiteY218" fmla="*/ 4648168 h 5096785"/>
              <a:gd name="connsiteX219" fmla="*/ 582722 w 12192000"/>
              <a:gd name="connsiteY219" fmla="*/ 4658637 h 5096785"/>
              <a:gd name="connsiteX220" fmla="*/ 581118 w 12192000"/>
              <a:gd name="connsiteY220" fmla="*/ 4654120 h 5096785"/>
              <a:gd name="connsiteX221" fmla="*/ 546453 w 12192000"/>
              <a:gd name="connsiteY221" fmla="*/ 4652542 h 5096785"/>
              <a:gd name="connsiteX222" fmla="*/ 536773 w 12192000"/>
              <a:gd name="connsiteY222" fmla="*/ 4644609 h 5096785"/>
              <a:gd name="connsiteX223" fmla="*/ 388896 w 12192000"/>
              <a:gd name="connsiteY223" fmla="*/ 4619173 h 5096785"/>
              <a:gd name="connsiteX224" fmla="*/ 366479 w 12192000"/>
              <a:gd name="connsiteY224" fmla="*/ 4618896 h 5096785"/>
              <a:gd name="connsiteX225" fmla="*/ 342781 w 12192000"/>
              <a:gd name="connsiteY225" fmla="*/ 4601239 h 5096785"/>
              <a:gd name="connsiteX226" fmla="*/ 255925 w 12192000"/>
              <a:gd name="connsiteY226" fmla="*/ 4598685 h 5096785"/>
              <a:gd name="connsiteX227" fmla="*/ 226919 w 12192000"/>
              <a:gd name="connsiteY227" fmla="*/ 4598460 h 5096785"/>
              <a:gd name="connsiteX228" fmla="*/ 213925 w 12192000"/>
              <a:gd name="connsiteY228" fmla="*/ 4597783 h 5096785"/>
              <a:gd name="connsiteX229" fmla="*/ 215196 w 12192000"/>
              <a:gd name="connsiteY229" fmla="*/ 4588576 h 5096785"/>
              <a:gd name="connsiteX230" fmla="*/ 180214 w 12192000"/>
              <a:gd name="connsiteY230" fmla="*/ 4583701 h 5096785"/>
              <a:gd name="connsiteX231" fmla="*/ 83203 w 12192000"/>
              <a:gd name="connsiteY231" fmla="*/ 4531664 h 5096785"/>
              <a:gd name="connsiteX232" fmla="*/ 4106 w 12192000"/>
              <a:gd name="connsiteY232" fmla="*/ 4517202 h 5096785"/>
              <a:gd name="connsiteX233" fmla="*/ 0 w 12192000"/>
              <a:gd name="connsiteY233" fmla="*/ 4516084 h 5096785"/>
              <a:gd name="connsiteX234" fmla="*/ 0 w 12192000"/>
              <a:gd name="connsiteY234"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3947260 w 12192000"/>
              <a:gd name="connsiteY138" fmla="*/ 5041167 h 5096785"/>
              <a:gd name="connsiteX139" fmla="*/ 3931969 w 12192000"/>
              <a:gd name="connsiteY139" fmla="*/ 5035902 h 5096785"/>
              <a:gd name="connsiteX140" fmla="*/ 3929836 w 12192000"/>
              <a:gd name="connsiteY140" fmla="*/ 5036901 h 5096785"/>
              <a:gd name="connsiteX141" fmla="*/ 3911296 w 12192000"/>
              <a:gd name="connsiteY141" fmla="*/ 5035663 h 5096785"/>
              <a:gd name="connsiteX142" fmla="*/ 3907746 w 12192000"/>
              <a:gd name="connsiteY142" fmla="*/ 5032107 h 5096785"/>
              <a:gd name="connsiteX143" fmla="*/ 3895182 w 12192000"/>
              <a:gd name="connsiteY143" fmla="*/ 5030229 h 5096785"/>
              <a:gd name="connsiteX144" fmla="*/ 3870866 w 12192000"/>
              <a:gd name="connsiteY144" fmla="*/ 5023753 h 5096785"/>
              <a:gd name="connsiteX145" fmla="*/ 3865913 w 12192000"/>
              <a:gd name="connsiteY145" fmla="*/ 5025143 h 5096785"/>
              <a:gd name="connsiteX146" fmla="*/ 3828606 w 12192000"/>
              <a:gd name="connsiteY146" fmla="*/ 5019426 h 5096785"/>
              <a:gd name="connsiteX147" fmla="*/ 3827901 w 12192000"/>
              <a:gd name="connsiteY147" fmla="*/ 5020583 h 5096785"/>
              <a:gd name="connsiteX148" fmla="*/ 3816543 w 12192000"/>
              <a:gd name="connsiteY148" fmla="*/ 5024366 h 5096785"/>
              <a:gd name="connsiteX149" fmla="*/ 3795278 w 12192000"/>
              <a:gd name="connsiteY149" fmla="*/ 5028779 h 5096785"/>
              <a:gd name="connsiteX150" fmla="*/ 3743858 w 12192000"/>
              <a:gd name="connsiteY150" fmla="*/ 5054237 h 5096785"/>
              <a:gd name="connsiteX151" fmla="*/ 3704945 w 12192000"/>
              <a:gd name="connsiteY151" fmla="*/ 5048413 h 5096785"/>
              <a:gd name="connsiteX152" fmla="*/ 3696992 w 12192000"/>
              <a:gd name="connsiteY152" fmla="*/ 5047914 h 5096785"/>
              <a:gd name="connsiteX153" fmla="*/ 3696780 w 12192000"/>
              <a:gd name="connsiteY153" fmla="*/ 5048181 h 5096785"/>
              <a:gd name="connsiteX154" fmla="*/ 3688290 w 12192000"/>
              <a:gd name="connsiteY154" fmla="*/ 5048204 h 5096785"/>
              <a:gd name="connsiteX155" fmla="*/ 3682486 w 12192000"/>
              <a:gd name="connsiteY155" fmla="*/ 5047000 h 5096785"/>
              <a:gd name="connsiteX156" fmla="*/ 3667056 w 12192000"/>
              <a:gd name="connsiteY156" fmla="*/ 5046030 h 5096785"/>
              <a:gd name="connsiteX157" fmla="*/ 3661403 w 12192000"/>
              <a:gd name="connsiteY157" fmla="*/ 5047537 h 5096785"/>
              <a:gd name="connsiteX158" fmla="*/ 3658673 w 12192000"/>
              <a:gd name="connsiteY158" fmla="*/ 5050790 h 5096785"/>
              <a:gd name="connsiteX159" fmla="*/ 3657333 w 12192000"/>
              <a:gd name="connsiteY159" fmla="*/ 5050325 h 5096785"/>
              <a:gd name="connsiteX160" fmla="*/ 3626778 w 12192000"/>
              <a:gd name="connsiteY160" fmla="*/ 5057882 h 5096785"/>
              <a:gd name="connsiteX161" fmla="*/ 3560067 w 12192000"/>
              <a:gd name="connsiteY161" fmla="*/ 5064266 h 5096785"/>
              <a:gd name="connsiteX162" fmla="*/ 3522641 w 12192000"/>
              <a:gd name="connsiteY162" fmla="*/ 5063654 h 5096785"/>
              <a:gd name="connsiteX163" fmla="*/ 3419275 w 12192000"/>
              <a:gd name="connsiteY163" fmla="*/ 5066646 h 5096785"/>
              <a:gd name="connsiteX164" fmla="*/ 3314869 w 12192000"/>
              <a:gd name="connsiteY164" fmla="*/ 5073197 h 5096785"/>
              <a:gd name="connsiteX165" fmla="*/ 3259088 w 12192000"/>
              <a:gd name="connsiteY165" fmla="*/ 5096363 h 5096785"/>
              <a:gd name="connsiteX166" fmla="*/ 3253104 w 12192000"/>
              <a:gd name="connsiteY166" fmla="*/ 5096785 h 5096785"/>
              <a:gd name="connsiteX167" fmla="*/ 3238751 w 12192000"/>
              <a:gd name="connsiteY167" fmla="*/ 5092996 h 5096785"/>
              <a:gd name="connsiteX168" fmla="*/ 3233681 w 12192000"/>
              <a:gd name="connsiteY168" fmla="*/ 5090758 h 5096785"/>
              <a:gd name="connsiteX169" fmla="*/ 3225562 w 12192000"/>
              <a:gd name="connsiteY169" fmla="*/ 5089215 h 5096785"/>
              <a:gd name="connsiteX170" fmla="*/ 3225260 w 12192000"/>
              <a:gd name="connsiteY170" fmla="*/ 5089437 h 5096785"/>
              <a:gd name="connsiteX171" fmla="*/ 3217859 w 12192000"/>
              <a:gd name="connsiteY171" fmla="*/ 5087484 h 5096785"/>
              <a:gd name="connsiteX172" fmla="*/ 3182980 w 12192000"/>
              <a:gd name="connsiteY172" fmla="*/ 5074650 h 5096785"/>
              <a:gd name="connsiteX173" fmla="*/ 3055081 w 12192000"/>
              <a:gd name="connsiteY173" fmla="*/ 5080424 h 5096785"/>
              <a:gd name="connsiteX174" fmla="*/ 3049807 w 12192000"/>
              <a:gd name="connsiteY174" fmla="*/ 5080860 h 5096785"/>
              <a:gd name="connsiteX175" fmla="*/ 3029122 w 12192000"/>
              <a:gd name="connsiteY175" fmla="*/ 5070085 h 5096785"/>
              <a:gd name="connsiteX176" fmla="*/ 3017862 w 12192000"/>
              <a:gd name="connsiteY176" fmla="*/ 5065942 h 5096785"/>
              <a:gd name="connsiteX177" fmla="*/ 3015868 w 12192000"/>
              <a:gd name="connsiteY177" fmla="*/ 5061832 h 5096785"/>
              <a:gd name="connsiteX178" fmla="*/ 2998644 w 12192000"/>
              <a:gd name="connsiteY178" fmla="*/ 5057210 h 5096785"/>
              <a:gd name="connsiteX179" fmla="*/ 2996219 w 12192000"/>
              <a:gd name="connsiteY179" fmla="*/ 5057788 h 5096785"/>
              <a:gd name="connsiteX180" fmla="*/ 2983676 w 12192000"/>
              <a:gd name="connsiteY180" fmla="*/ 5049852 h 5096785"/>
              <a:gd name="connsiteX181" fmla="*/ 2903609 w 12192000"/>
              <a:gd name="connsiteY181" fmla="*/ 4998457 h 5096785"/>
              <a:gd name="connsiteX182" fmla="*/ 2758830 w 12192000"/>
              <a:gd name="connsiteY182" fmla="*/ 4974760 h 5096785"/>
              <a:gd name="connsiteX183" fmla="*/ 2532669 w 12192000"/>
              <a:gd name="connsiteY183" fmla="*/ 4940573 h 5096785"/>
              <a:gd name="connsiteX184" fmla="*/ 2389931 w 12192000"/>
              <a:gd name="connsiteY184" fmla="*/ 4905785 h 5096785"/>
              <a:gd name="connsiteX185" fmla="*/ 2335186 w 12192000"/>
              <a:gd name="connsiteY185" fmla="*/ 4902957 h 5096785"/>
              <a:gd name="connsiteX186" fmla="*/ 2273393 w 12192000"/>
              <a:gd name="connsiteY186" fmla="*/ 4883565 h 5096785"/>
              <a:gd name="connsiteX187" fmla="*/ 2269523 w 12192000"/>
              <a:gd name="connsiteY187" fmla="*/ 4884442 h 5096785"/>
              <a:gd name="connsiteX188" fmla="*/ 2256015 w 12192000"/>
              <a:gd name="connsiteY188" fmla="*/ 4883014 h 5096785"/>
              <a:gd name="connsiteX189" fmla="*/ 2249731 w 12192000"/>
              <a:gd name="connsiteY189" fmla="*/ 4888778 h 5096785"/>
              <a:gd name="connsiteX190" fmla="*/ 2227629 w 12192000"/>
              <a:gd name="connsiteY190" fmla="*/ 4891047 h 5096785"/>
              <a:gd name="connsiteX191" fmla="*/ 2203460 w 12192000"/>
              <a:gd name="connsiteY191" fmla="*/ 4886696 h 5096785"/>
              <a:gd name="connsiteX192" fmla="*/ 2091528 w 12192000"/>
              <a:gd name="connsiteY192" fmla="*/ 4859155 h 5096785"/>
              <a:gd name="connsiteX193" fmla="*/ 2022901 w 12192000"/>
              <a:gd name="connsiteY193" fmla="*/ 4846594 h 5096785"/>
              <a:gd name="connsiteX194" fmla="*/ 1994227 w 12192000"/>
              <a:gd name="connsiteY194" fmla="*/ 4847973 h 5096785"/>
              <a:gd name="connsiteX195" fmla="*/ 1955936 w 12192000"/>
              <a:gd name="connsiteY195" fmla="*/ 4845765 h 5096785"/>
              <a:gd name="connsiteX196" fmla="*/ 1741924 w 12192000"/>
              <a:gd name="connsiteY196" fmla="*/ 4808054 h 5096785"/>
              <a:gd name="connsiteX197" fmla="*/ 1734410 w 12192000"/>
              <a:gd name="connsiteY197" fmla="*/ 4811675 h 5096785"/>
              <a:gd name="connsiteX198" fmla="*/ 1691423 w 12192000"/>
              <a:gd name="connsiteY198" fmla="*/ 4802777 h 5096785"/>
              <a:gd name="connsiteX199" fmla="*/ 1554504 w 12192000"/>
              <a:gd name="connsiteY199" fmla="*/ 4739985 h 5096785"/>
              <a:gd name="connsiteX200" fmla="*/ 1470119 w 12192000"/>
              <a:gd name="connsiteY200" fmla="*/ 4723470 h 5096785"/>
              <a:gd name="connsiteX201" fmla="*/ 1437967 w 12192000"/>
              <a:gd name="connsiteY201" fmla="*/ 4722710 h 5096785"/>
              <a:gd name="connsiteX202" fmla="*/ 1295869 w 12192000"/>
              <a:gd name="connsiteY202" fmla="*/ 4726175 h 5096785"/>
              <a:gd name="connsiteX203" fmla="*/ 1292949 w 12192000"/>
              <a:gd name="connsiteY203" fmla="*/ 4684615 h 5096785"/>
              <a:gd name="connsiteX204" fmla="*/ 1244908 w 12192000"/>
              <a:gd name="connsiteY204" fmla="*/ 4706993 h 5096785"/>
              <a:gd name="connsiteX205" fmla="*/ 1171266 w 12192000"/>
              <a:gd name="connsiteY205" fmla="*/ 4706535 h 5096785"/>
              <a:gd name="connsiteX206" fmla="*/ 1160868 w 12192000"/>
              <a:gd name="connsiteY206" fmla="*/ 4701936 h 5096785"/>
              <a:gd name="connsiteX207" fmla="*/ 1147599 w 12192000"/>
              <a:gd name="connsiteY207" fmla="*/ 4714833 h 5096785"/>
              <a:gd name="connsiteX208" fmla="*/ 1119603 w 12192000"/>
              <a:gd name="connsiteY208" fmla="*/ 4721303 h 5096785"/>
              <a:gd name="connsiteX209" fmla="*/ 997851 w 12192000"/>
              <a:gd name="connsiteY209" fmla="*/ 4722336 h 5096785"/>
              <a:gd name="connsiteX210" fmla="*/ 976455 w 12192000"/>
              <a:gd name="connsiteY210" fmla="*/ 4726407 h 5096785"/>
              <a:gd name="connsiteX211" fmla="*/ 949939 w 12192000"/>
              <a:gd name="connsiteY211" fmla="*/ 4719699 h 5096785"/>
              <a:gd name="connsiteX212" fmla="*/ 894148 w 12192000"/>
              <a:gd name="connsiteY212" fmla="*/ 4710406 h 5096785"/>
              <a:gd name="connsiteX213" fmla="*/ 857990 w 12192000"/>
              <a:gd name="connsiteY213" fmla="*/ 4696844 h 5096785"/>
              <a:gd name="connsiteX214" fmla="*/ 848649 w 12192000"/>
              <a:gd name="connsiteY214" fmla="*/ 4704021 h 5096785"/>
              <a:gd name="connsiteX215" fmla="*/ 826436 w 12192000"/>
              <a:gd name="connsiteY215" fmla="*/ 4707421 h 5096785"/>
              <a:gd name="connsiteX216" fmla="*/ 733052 w 12192000"/>
              <a:gd name="connsiteY216" fmla="*/ 4701884 h 5096785"/>
              <a:gd name="connsiteX217" fmla="*/ 716185 w 12192000"/>
              <a:gd name="connsiteY217" fmla="*/ 4648168 h 5096785"/>
              <a:gd name="connsiteX218" fmla="*/ 582722 w 12192000"/>
              <a:gd name="connsiteY218" fmla="*/ 4658637 h 5096785"/>
              <a:gd name="connsiteX219" fmla="*/ 581118 w 12192000"/>
              <a:gd name="connsiteY219" fmla="*/ 4654120 h 5096785"/>
              <a:gd name="connsiteX220" fmla="*/ 546453 w 12192000"/>
              <a:gd name="connsiteY220" fmla="*/ 4652542 h 5096785"/>
              <a:gd name="connsiteX221" fmla="*/ 536773 w 12192000"/>
              <a:gd name="connsiteY221" fmla="*/ 4644609 h 5096785"/>
              <a:gd name="connsiteX222" fmla="*/ 388896 w 12192000"/>
              <a:gd name="connsiteY222" fmla="*/ 4619173 h 5096785"/>
              <a:gd name="connsiteX223" fmla="*/ 366479 w 12192000"/>
              <a:gd name="connsiteY223" fmla="*/ 4618896 h 5096785"/>
              <a:gd name="connsiteX224" fmla="*/ 342781 w 12192000"/>
              <a:gd name="connsiteY224" fmla="*/ 4601239 h 5096785"/>
              <a:gd name="connsiteX225" fmla="*/ 255925 w 12192000"/>
              <a:gd name="connsiteY225" fmla="*/ 4598685 h 5096785"/>
              <a:gd name="connsiteX226" fmla="*/ 226919 w 12192000"/>
              <a:gd name="connsiteY226" fmla="*/ 4598460 h 5096785"/>
              <a:gd name="connsiteX227" fmla="*/ 213925 w 12192000"/>
              <a:gd name="connsiteY227" fmla="*/ 4597783 h 5096785"/>
              <a:gd name="connsiteX228" fmla="*/ 215196 w 12192000"/>
              <a:gd name="connsiteY228" fmla="*/ 4588576 h 5096785"/>
              <a:gd name="connsiteX229" fmla="*/ 180214 w 12192000"/>
              <a:gd name="connsiteY229" fmla="*/ 4583701 h 5096785"/>
              <a:gd name="connsiteX230" fmla="*/ 83203 w 12192000"/>
              <a:gd name="connsiteY230" fmla="*/ 4531664 h 5096785"/>
              <a:gd name="connsiteX231" fmla="*/ 4106 w 12192000"/>
              <a:gd name="connsiteY231" fmla="*/ 4517202 h 5096785"/>
              <a:gd name="connsiteX232" fmla="*/ 0 w 12192000"/>
              <a:gd name="connsiteY232" fmla="*/ 4516084 h 5096785"/>
              <a:gd name="connsiteX233" fmla="*/ 0 w 12192000"/>
              <a:gd name="connsiteY233" fmla="*/ 0 h 5096785"/>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3947260 w 12192000"/>
              <a:gd name="connsiteY138" fmla="*/ 5041167 h 5238841"/>
              <a:gd name="connsiteX139" fmla="*/ 3931969 w 12192000"/>
              <a:gd name="connsiteY139" fmla="*/ 5035902 h 5238841"/>
              <a:gd name="connsiteX140" fmla="*/ 3929836 w 12192000"/>
              <a:gd name="connsiteY140" fmla="*/ 5036901 h 5238841"/>
              <a:gd name="connsiteX141" fmla="*/ 3911296 w 12192000"/>
              <a:gd name="connsiteY141" fmla="*/ 5035663 h 5238841"/>
              <a:gd name="connsiteX142" fmla="*/ 3955454 w 12192000"/>
              <a:gd name="connsiteY142" fmla="*/ 5238841 h 5238841"/>
              <a:gd name="connsiteX143" fmla="*/ 3895182 w 12192000"/>
              <a:gd name="connsiteY143" fmla="*/ 5030229 h 5238841"/>
              <a:gd name="connsiteX144" fmla="*/ 3870866 w 12192000"/>
              <a:gd name="connsiteY144" fmla="*/ 5023753 h 5238841"/>
              <a:gd name="connsiteX145" fmla="*/ 3865913 w 12192000"/>
              <a:gd name="connsiteY145" fmla="*/ 5025143 h 5238841"/>
              <a:gd name="connsiteX146" fmla="*/ 3828606 w 12192000"/>
              <a:gd name="connsiteY146" fmla="*/ 5019426 h 5238841"/>
              <a:gd name="connsiteX147" fmla="*/ 3827901 w 12192000"/>
              <a:gd name="connsiteY147" fmla="*/ 5020583 h 5238841"/>
              <a:gd name="connsiteX148" fmla="*/ 3816543 w 12192000"/>
              <a:gd name="connsiteY148" fmla="*/ 5024366 h 5238841"/>
              <a:gd name="connsiteX149" fmla="*/ 3795278 w 12192000"/>
              <a:gd name="connsiteY149" fmla="*/ 5028779 h 5238841"/>
              <a:gd name="connsiteX150" fmla="*/ 3743858 w 12192000"/>
              <a:gd name="connsiteY150" fmla="*/ 5054237 h 5238841"/>
              <a:gd name="connsiteX151" fmla="*/ 3704945 w 12192000"/>
              <a:gd name="connsiteY151" fmla="*/ 5048413 h 5238841"/>
              <a:gd name="connsiteX152" fmla="*/ 3696992 w 12192000"/>
              <a:gd name="connsiteY152" fmla="*/ 5047914 h 5238841"/>
              <a:gd name="connsiteX153" fmla="*/ 3696780 w 12192000"/>
              <a:gd name="connsiteY153" fmla="*/ 5048181 h 5238841"/>
              <a:gd name="connsiteX154" fmla="*/ 3688290 w 12192000"/>
              <a:gd name="connsiteY154" fmla="*/ 5048204 h 5238841"/>
              <a:gd name="connsiteX155" fmla="*/ 3682486 w 12192000"/>
              <a:gd name="connsiteY155" fmla="*/ 5047000 h 5238841"/>
              <a:gd name="connsiteX156" fmla="*/ 3667056 w 12192000"/>
              <a:gd name="connsiteY156" fmla="*/ 5046030 h 5238841"/>
              <a:gd name="connsiteX157" fmla="*/ 3661403 w 12192000"/>
              <a:gd name="connsiteY157" fmla="*/ 5047537 h 5238841"/>
              <a:gd name="connsiteX158" fmla="*/ 3658673 w 12192000"/>
              <a:gd name="connsiteY158" fmla="*/ 5050790 h 5238841"/>
              <a:gd name="connsiteX159" fmla="*/ 3657333 w 12192000"/>
              <a:gd name="connsiteY159" fmla="*/ 5050325 h 5238841"/>
              <a:gd name="connsiteX160" fmla="*/ 3626778 w 12192000"/>
              <a:gd name="connsiteY160" fmla="*/ 5057882 h 5238841"/>
              <a:gd name="connsiteX161" fmla="*/ 3560067 w 12192000"/>
              <a:gd name="connsiteY161" fmla="*/ 5064266 h 5238841"/>
              <a:gd name="connsiteX162" fmla="*/ 3522641 w 12192000"/>
              <a:gd name="connsiteY162" fmla="*/ 5063654 h 5238841"/>
              <a:gd name="connsiteX163" fmla="*/ 3419275 w 12192000"/>
              <a:gd name="connsiteY163" fmla="*/ 5066646 h 5238841"/>
              <a:gd name="connsiteX164" fmla="*/ 3314869 w 12192000"/>
              <a:gd name="connsiteY164" fmla="*/ 5073197 h 5238841"/>
              <a:gd name="connsiteX165" fmla="*/ 3259088 w 12192000"/>
              <a:gd name="connsiteY165" fmla="*/ 5096363 h 5238841"/>
              <a:gd name="connsiteX166" fmla="*/ 3253104 w 12192000"/>
              <a:gd name="connsiteY166" fmla="*/ 5096785 h 5238841"/>
              <a:gd name="connsiteX167" fmla="*/ 3238751 w 12192000"/>
              <a:gd name="connsiteY167" fmla="*/ 5092996 h 5238841"/>
              <a:gd name="connsiteX168" fmla="*/ 3233681 w 12192000"/>
              <a:gd name="connsiteY168" fmla="*/ 5090758 h 5238841"/>
              <a:gd name="connsiteX169" fmla="*/ 3225562 w 12192000"/>
              <a:gd name="connsiteY169" fmla="*/ 5089215 h 5238841"/>
              <a:gd name="connsiteX170" fmla="*/ 3225260 w 12192000"/>
              <a:gd name="connsiteY170" fmla="*/ 5089437 h 5238841"/>
              <a:gd name="connsiteX171" fmla="*/ 3217859 w 12192000"/>
              <a:gd name="connsiteY171" fmla="*/ 5087484 h 5238841"/>
              <a:gd name="connsiteX172" fmla="*/ 3182980 w 12192000"/>
              <a:gd name="connsiteY172" fmla="*/ 5074650 h 5238841"/>
              <a:gd name="connsiteX173" fmla="*/ 3055081 w 12192000"/>
              <a:gd name="connsiteY173" fmla="*/ 5080424 h 5238841"/>
              <a:gd name="connsiteX174" fmla="*/ 3049807 w 12192000"/>
              <a:gd name="connsiteY174" fmla="*/ 5080860 h 5238841"/>
              <a:gd name="connsiteX175" fmla="*/ 3029122 w 12192000"/>
              <a:gd name="connsiteY175" fmla="*/ 5070085 h 5238841"/>
              <a:gd name="connsiteX176" fmla="*/ 3017862 w 12192000"/>
              <a:gd name="connsiteY176" fmla="*/ 5065942 h 5238841"/>
              <a:gd name="connsiteX177" fmla="*/ 3015868 w 12192000"/>
              <a:gd name="connsiteY177" fmla="*/ 5061832 h 5238841"/>
              <a:gd name="connsiteX178" fmla="*/ 2998644 w 12192000"/>
              <a:gd name="connsiteY178" fmla="*/ 5057210 h 5238841"/>
              <a:gd name="connsiteX179" fmla="*/ 2996219 w 12192000"/>
              <a:gd name="connsiteY179" fmla="*/ 5057788 h 5238841"/>
              <a:gd name="connsiteX180" fmla="*/ 2983676 w 12192000"/>
              <a:gd name="connsiteY180" fmla="*/ 5049852 h 5238841"/>
              <a:gd name="connsiteX181" fmla="*/ 2903609 w 12192000"/>
              <a:gd name="connsiteY181" fmla="*/ 4998457 h 5238841"/>
              <a:gd name="connsiteX182" fmla="*/ 2758830 w 12192000"/>
              <a:gd name="connsiteY182" fmla="*/ 4974760 h 5238841"/>
              <a:gd name="connsiteX183" fmla="*/ 2532669 w 12192000"/>
              <a:gd name="connsiteY183" fmla="*/ 4940573 h 5238841"/>
              <a:gd name="connsiteX184" fmla="*/ 2389931 w 12192000"/>
              <a:gd name="connsiteY184" fmla="*/ 4905785 h 5238841"/>
              <a:gd name="connsiteX185" fmla="*/ 2335186 w 12192000"/>
              <a:gd name="connsiteY185" fmla="*/ 4902957 h 5238841"/>
              <a:gd name="connsiteX186" fmla="*/ 2273393 w 12192000"/>
              <a:gd name="connsiteY186" fmla="*/ 4883565 h 5238841"/>
              <a:gd name="connsiteX187" fmla="*/ 2269523 w 12192000"/>
              <a:gd name="connsiteY187" fmla="*/ 4884442 h 5238841"/>
              <a:gd name="connsiteX188" fmla="*/ 2256015 w 12192000"/>
              <a:gd name="connsiteY188" fmla="*/ 4883014 h 5238841"/>
              <a:gd name="connsiteX189" fmla="*/ 2249731 w 12192000"/>
              <a:gd name="connsiteY189" fmla="*/ 4888778 h 5238841"/>
              <a:gd name="connsiteX190" fmla="*/ 2227629 w 12192000"/>
              <a:gd name="connsiteY190" fmla="*/ 4891047 h 5238841"/>
              <a:gd name="connsiteX191" fmla="*/ 2203460 w 12192000"/>
              <a:gd name="connsiteY191" fmla="*/ 4886696 h 5238841"/>
              <a:gd name="connsiteX192" fmla="*/ 2091528 w 12192000"/>
              <a:gd name="connsiteY192" fmla="*/ 4859155 h 5238841"/>
              <a:gd name="connsiteX193" fmla="*/ 2022901 w 12192000"/>
              <a:gd name="connsiteY193" fmla="*/ 4846594 h 5238841"/>
              <a:gd name="connsiteX194" fmla="*/ 1994227 w 12192000"/>
              <a:gd name="connsiteY194" fmla="*/ 4847973 h 5238841"/>
              <a:gd name="connsiteX195" fmla="*/ 1955936 w 12192000"/>
              <a:gd name="connsiteY195" fmla="*/ 4845765 h 5238841"/>
              <a:gd name="connsiteX196" fmla="*/ 1741924 w 12192000"/>
              <a:gd name="connsiteY196" fmla="*/ 4808054 h 5238841"/>
              <a:gd name="connsiteX197" fmla="*/ 1734410 w 12192000"/>
              <a:gd name="connsiteY197" fmla="*/ 4811675 h 5238841"/>
              <a:gd name="connsiteX198" fmla="*/ 1691423 w 12192000"/>
              <a:gd name="connsiteY198" fmla="*/ 4802777 h 5238841"/>
              <a:gd name="connsiteX199" fmla="*/ 1554504 w 12192000"/>
              <a:gd name="connsiteY199" fmla="*/ 4739985 h 5238841"/>
              <a:gd name="connsiteX200" fmla="*/ 1470119 w 12192000"/>
              <a:gd name="connsiteY200" fmla="*/ 4723470 h 5238841"/>
              <a:gd name="connsiteX201" fmla="*/ 1437967 w 12192000"/>
              <a:gd name="connsiteY201" fmla="*/ 4722710 h 5238841"/>
              <a:gd name="connsiteX202" fmla="*/ 1295869 w 12192000"/>
              <a:gd name="connsiteY202" fmla="*/ 4726175 h 5238841"/>
              <a:gd name="connsiteX203" fmla="*/ 1292949 w 12192000"/>
              <a:gd name="connsiteY203" fmla="*/ 4684615 h 5238841"/>
              <a:gd name="connsiteX204" fmla="*/ 1244908 w 12192000"/>
              <a:gd name="connsiteY204" fmla="*/ 4706993 h 5238841"/>
              <a:gd name="connsiteX205" fmla="*/ 1171266 w 12192000"/>
              <a:gd name="connsiteY205" fmla="*/ 4706535 h 5238841"/>
              <a:gd name="connsiteX206" fmla="*/ 1160868 w 12192000"/>
              <a:gd name="connsiteY206" fmla="*/ 4701936 h 5238841"/>
              <a:gd name="connsiteX207" fmla="*/ 1147599 w 12192000"/>
              <a:gd name="connsiteY207" fmla="*/ 4714833 h 5238841"/>
              <a:gd name="connsiteX208" fmla="*/ 1119603 w 12192000"/>
              <a:gd name="connsiteY208" fmla="*/ 4721303 h 5238841"/>
              <a:gd name="connsiteX209" fmla="*/ 997851 w 12192000"/>
              <a:gd name="connsiteY209" fmla="*/ 4722336 h 5238841"/>
              <a:gd name="connsiteX210" fmla="*/ 976455 w 12192000"/>
              <a:gd name="connsiteY210" fmla="*/ 4726407 h 5238841"/>
              <a:gd name="connsiteX211" fmla="*/ 949939 w 12192000"/>
              <a:gd name="connsiteY211" fmla="*/ 4719699 h 5238841"/>
              <a:gd name="connsiteX212" fmla="*/ 894148 w 12192000"/>
              <a:gd name="connsiteY212" fmla="*/ 4710406 h 5238841"/>
              <a:gd name="connsiteX213" fmla="*/ 857990 w 12192000"/>
              <a:gd name="connsiteY213" fmla="*/ 4696844 h 5238841"/>
              <a:gd name="connsiteX214" fmla="*/ 848649 w 12192000"/>
              <a:gd name="connsiteY214" fmla="*/ 4704021 h 5238841"/>
              <a:gd name="connsiteX215" fmla="*/ 826436 w 12192000"/>
              <a:gd name="connsiteY215" fmla="*/ 4707421 h 5238841"/>
              <a:gd name="connsiteX216" fmla="*/ 733052 w 12192000"/>
              <a:gd name="connsiteY216" fmla="*/ 4701884 h 5238841"/>
              <a:gd name="connsiteX217" fmla="*/ 716185 w 12192000"/>
              <a:gd name="connsiteY217" fmla="*/ 4648168 h 5238841"/>
              <a:gd name="connsiteX218" fmla="*/ 582722 w 12192000"/>
              <a:gd name="connsiteY218" fmla="*/ 4658637 h 5238841"/>
              <a:gd name="connsiteX219" fmla="*/ 581118 w 12192000"/>
              <a:gd name="connsiteY219" fmla="*/ 4654120 h 5238841"/>
              <a:gd name="connsiteX220" fmla="*/ 546453 w 12192000"/>
              <a:gd name="connsiteY220" fmla="*/ 4652542 h 5238841"/>
              <a:gd name="connsiteX221" fmla="*/ 536773 w 12192000"/>
              <a:gd name="connsiteY221" fmla="*/ 4644609 h 5238841"/>
              <a:gd name="connsiteX222" fmla="*/ 388896 w 12192000"/>
              <a:gd name="connsiteY222" fmla="*/ 4619173 h 5238841"/>
              <a:gd name="connsiteX223" fmla="*/ 366479 w 12192000"/>
              <a:gd name="connsiteY223" fmla="*/ 4618896 h 5238841"/>
              <a:gd name="connsiteX224" fmla="*/ 342781 w 12192000"/>
              <a:gd name="connsiteY224" fmla="*/ 4601239 h 5238841"/>
              <a:gd name="connsiteX225" fmla="*/ 255925 w 12192000"/>
              <a:gd name="connsiteY225" fmla="*/ 4598685 h 5238841"/>
              <a:gd name="connsiteX226" fmla="*/ 226919 w 12192000"/>
              <a:gd name="connsiteY226" fmla="*/ 4598460 h 5238841"/>
              <a:gd name="connsiteX227" fmla="*/ 213925 w 12192000"/>
              <a:gd name="connsiteY227" fmla="*/ 4597783 h 5238841"/>
              <a:gd name="connsiteX228" fmla="*/ 215196 w 12192000"/>
              <a:gd name="connsiteY228" fmla="*/ 4588576 h 5238841"/>
              <a:gd name="connsiteX229" fmla="*/ 180214 w 12192000"/>
              <a:gd name="connsiteY229" fmla="*/ 4583701 h 5238841"/>
              <a:gd name="connsiteX230" fmla="*/ 83203 w 12192000"/>
              <a:gd name="connsiteY230" fmla="*/ 4531664 h 5238841"/>
              <a:gd name="connsiteX231" fmla="*/ 4106 w 12192000"/>
              <a:gd name="connsiteY231" fmla="*/ 4517202 h 5238841"/>
              <a:gd name="connsiteX232" fmla="*/ 0 w 12192000"/>
              <a:gd name="connsiteY232" fmla="*/ 4516084 h 5238841"/>
              <a:gd name="connsiteX233" fmla="*/ 0 w 12192000"/>
              <a:gd name="connsiteY233" fmla="*/ 0 h 5238841"/>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3947260 w 12192000"/>
              <a:gd name="connsiteY138" fmla="*/ 5041167 h 5238841"/>
              <a:gd name="connsiteX139" fmla="*/ 3931969 w 12192000"/>
              <a:gd name="connsiteY139" fmla="*/ 5035902 h 5238841"/>
              <a:gd name="connsiteX140" fmla="*/ 3911296 w 12192000"/>
              <a:gd name="connsiteY140" fmla="*/ 5035663 h 5238841"/>
              <a:gd name="connsiteX141" fmla="*/ 3955454 w 12192000"/>
              <a:gd name="connsiteY141" fmla="*/ 5238841 h 5238841"/>
              <a:gd name="connsiteX142" fmla="*/ 3895182 w 12192000"/>
              <a:gd name="connsiteY142" fmla="*/ 5030229 h 5238841"/>
              <a:gd name="connsiteX143" fmla="*/ 3870866 w 12192000"/>
              <a:gd name="connsiteY143" fmla="*/ 5023753 h 5238841"/>
              <a:gd name="connsiteX144" fmla="*/ 3865913 w 12192000"/>
              <a:gd name="connsiteY144" fmla="*/ 5025143 h 5238841"/>
              <a:gd name="connsiteX145" fmla="*/ 3828606 w 12192000"/>
              <a:gd name="connsiteY145" fmla="*/ 5019426 h 5238841"/>
              <a:gd name="connsiteX146" fmla="*/ 3827901 w 12192000"/>
              <a:gd name="connsiteY146" fmla="*/ 5020583 h 5238841"/>
              <a:gd name="connsiteX147" fmla="*/ 3816543 w 12192000"/>
              <a:gd name="connsiteY147" fmla="*/ 5024366 h 5238841"/>
              <a:gd name="connsiteX148" fmla="*/ 3795278 w 12192000"/>
              <a:gd name="connsiteY148" fmla="*/ 5028779 h 5238841"/>
              <a:gd name="connsiteX149" fmla="*/ 3743858 w 12192000"/>
              <a:gd name="connsiteY149" fmla="*/ 5054237 h 5238841"/>
              <a:gd name="connsiteX150" fmla="*/ 3704945 w 12192000"/>
              <a:gd name="connsiteY150" fmla="*/ 5048413 h 5238841"/>
              <a:gd name="connsiteX151" fmla="*/ 3696992 w 12192000"/>
              <a:gd name="connsiteY151" fmla="*/ 5047914 h 5238841"/>
              <a:gd name="connsiteX152" fmla="*/ 3696780 w 12192000"/>
              <a:gd name="connsiteY152" fmla="*/ 5048181 h 5238841"/>
              <a:gd name="connsiteX153" fmla="*/ 3688290 w 12192000"/>
              <a:gd name="connsiteY153" fmla="*/ 5048204 h 5238841"/>
              <a:gd name="connsiteX154" fmla="*/ 3682486 w 12192000"/>
              <a:gd name="connsiteY154" fmla="*/ 5047000 h 5238841"/>
              <a:gd name="connsiteX155" fmla="*/ 3667056 w 12192000"/>
              <a:gd name="connsiteY155" fmla="*/ 5046030 h 5238841"/>
              <a:gd name="connsiteX156" fmla="*/ 3661403 w 12192000"/>
              <a:gd name="connsiteY156" fmla="*/ 5047537 h 5238841"/>
              <a:gd name="connsiteX157" fmla="*/ 3658673 w 12192000"/>
              <a:gd name="connsiteY157" fmla="*/ 5050790 h 5238841"/>
              <a:gd name="connsiteX158" fmla="*/ 3657333 w 12192000"/>
              <a:gd name="connsiteY158" fmla="*/ 5050325 h 5238841"/>
              <a:gd name="connsiteX159" fmla="*/ 3626778 w 12192000"/>
              <a:gd name="connsiteY159" fmla="*/ 5057882 h 5238841"/>
              <a:gd name="connsiteX160" fmla="*/ 3560067 w 12192000"/>
              <a:gd name="connsiteY160" fmla="*/ 5064266 h 5238841"/>
              <a:gd name="connsiteX161" fmla="*/ 3522641 w 12192000"/>
              <a:gd name="connsiteY161" fmla="*/ 5063654 h 5238841"/>
              <a:gd name="connsiteX162" fmla="*/ 3419275 w 12192000"/>
              <a:gd name="connsiteY162" fmla="*/ 5066646 h 5238841"/>
              <a:gd name="connsiteX163" fmla="*/ 3314869 w 12192000"/>
              <a:gd name="connsiteY163" fmla="*/ 5073197 h 5238841"/>
              <a:gd name="connsiteX164" fmla="*/ 3259088 w 12192000"/>
              <a:gd name="connsiteY164" fmla="*/ 5096363 h 5238841"/>
              <a:gd name="connsiteX165" fmla="*/ 3253104 w 12192000"/>
              <a:gd name="connsiteY165" fmla="*/ 5096785 h 5238841"/>
              <a:gd name="connsiteX166" fmla="*/ 3238751 w 12192000"/>
              <a:gd name="connsiteY166" fmla="*/ 5092996 h 5238841"/>
              <a:gd name="connsiteX167" fmla="*/ 3233681 w 12192000"/>
              <a:gd name="connsiteY167" fmla="*/ 5090758 h 5238841"/>
              <a:gd name="connsiteX168" fmla="*/ 3225562 w 12192000"/>
              <a:gd name="connsiteY168" fmla="*/ 5089215 h 5238841"/>
              <a:gd name="connsiteX169" fmla="*/ 3225260 w 12192000"/>
              <a:gd name="connsiteY169" fmla="*/ 5089437 h 5238841"/>
              <a:gd name="connsiteX170" fmla="*/ 3217859 w 12192000"/>
              <a:gd name="connsiteY170" fmla="*/ 5087484 h 5238841"/>
              <a:gd name="connsiteX171" fmla="*/ 3182980 w 12192000"/>
              <a:gd name="connsiteY171" fmla="*/ 5074650 h 5238841"/>
              <a:gd name="connsiteX172" fmla="*/ 3055081 w 12192000"/>
              <a:gd name="connsiteY172" fmla="*/ 5080424 h 5238841"/>
              <a:gd name="connsiteX173" fmla="*/ 3049807 w 12192000"/>
              <a:gd name="connsiteY173" fmla="*/ 5080860 h 5238841"/>
              <a:gd name="connsiteX174" fmla="*/ 3029122 w 12192000"/>
              <a:gd name="connsiteY174" fmla="*/ 5070085 h 5238841"/>
              <a:gd name="connsiteX175" fmla="*/ 3017862 w 12192000"/>
              <a:gd name="connsiteY175" fmla="*/ 5065942 h 5238841"/>
              <a:gd name="connsiteX176" fmla="*/ 3015868 w 12192000"/>
              <a:gd name="connsiteY176" fmla="*/ 5061832 h 5238841"/>
              <a:gd name="connsiteX177" fmla="*/ 2998644 w 12192000"/>
              <a:gd name="connsiteY177" fmla="*/ 5057210 h 5238841"/>
              <a:gd name="connsiteX178" fmla="*/ 2996219 w 12192000"/>
              <a:gd name="connsiteY178" fmla="*/ 5057788 h 5238841"/>
              <a:gd name="connsiteX179" fmla="*/ 2983676 w 12192000"/>
              <a:gd name="connsiteY179" fmla="*/ 5049852 h 5238841"/>
              <a:gd name="connsiteX180" fmla="*/ 2903609 w 12192000"/>
              <a:gd name="connsiteY180" fmla="*/ 4998457 h 5238841"/>
              <a:gd name="connsiteX181" fmla="*/ 2758830 w 12192000"/>
              <a:gd name="connsiteY181" fmla="*/ 4974760 h 5238841"/>
              <a:gd name="connsiteX182" fmla="*/ 2532669 w 12192000"/>
              <a:gd name="connsiteY182" fmla="*/ 4940573 h 5238841"/>
              <a:gd name="connsiteX183" fmla="*/ 2389931 w 12192000"/>
              <a:gd name="connsiteY183" fmla="*/ 4905785 h 5238841"/>
              <a:gd name="connsiteX184" fmla="*/ 2335186 w 12192000"/>
              <a:gd name="connsiteY184" fmla="*/ 4902957 h 5238841"/>
              <a:gd name="connsiteX185" fmla="*/ 2273393 w 12192000"/>
              <a:gd name="connsiteY185" fmla="*/ 4883565 h 5238841"/>
              <a:gd name="connsiteX186" fmla="*/ 2269523 w 12192000"/>
              <a:gd name="connsiteY186" fmla="*/ 4884442 h 5238841"/>
              <a:gd name="connsiteX187" fmla="*/ 2256015 w 12192000"/>
              <a:gd name="connsiteY187" fmla="*/ 4883014 h 5238841"/>
              <a:gd name="connsiteX188" fmla="*/ 2249731 w 12192000"/>
              <a:gd name="connsiteY188" fmla="*/ 4888778 h 5238841"/>
              <a:gd name="connsiteX189" fmla="*/ 2227629 w 12192000"/>
              <a:gd name="connsiteY189" fmla="*/ 4891047 h 5238841"/>
              <a:gd name="connsiteX190" fmla="*/ 2203460 w 12192000"/>
              <a:gd name="connsiteY190" fmla="*/ 4886696 h 5238841"/>
              <a:gd name="connsiteX191" fmla="*/ 2091528 w 12192000"/>
              <a:gd name="connsiteY191" fmla="*/ 4859155 h 5238841"/>
              <a:gd name="connsiteX192" fmla="*/ 2022901 w 12192000"/>
              <a:gd name="connsiteY192" fmla="*/ 4846594 h 5238841"/>
              <a:gd name="connsiteX193" fmla="*/ 1994227 w 12192000"/>
              <a:gd name="connsiteY193" fmla="*/ 4847973 h 5238841"/>
              <a:gd name="connsiteX194" fmla="*/ 1955936 w 12192000"/>
              <a:gd name="connsiteY194" fmla="*/ 4845765 h 5238841"/>
              <a:gd name="connsiteX195" fmla="*/ 1741924 w 12192000"/>
              <a:gd name="connsiteY195" fmla="*/ 4808054 h 5238841"/>
              <a:gd name="connsiteX196" fmla="*/ 1734410 w 12192000"/>
              <a:gd name="connsiteY196" fmla="*/ 4811675 h 5238841"/>
              <a:gd name="connsiteX197" fmla="*/ 1691423 w 12192000"/>
              <a:gd name="connsiteY197" fmla="*/ 4802777 h 5238841"/>
              <a:gd name="connsiteX198" fmla="*/ 1554504 w 12192000"/>
              <a:gd name="connsiteY198" fmla="*/ 4739985 h 5238841"/>
              <a:gd name="connsiteX199" fmla="*/ 1470119 w 12192000"/>
              <a:gd name="connsiteY199" fmla="*/ 4723470 h 5238841"/>
              <a:gd name="connsiteX200" fmla="*/ 1437967 w 12192000"/>
              <a:gd name="connsiteY200" fmla="*/ 4722710 h 5238841"/>
              <a:gd name="connsiteX201" fmla="*/ 1295869 w 12192000"/>
              <a:gd name="connsiteY201" fmla="*/ 4726175 h 5238841"/>
              <a:gd name="connsiteX202" fmla="*/ 1292949 w 12192000"/>
              <a:gd name="connsiteY202" fmla="*/ 4684615 h 5238841"/>
              <a:gd name="connsiteX203" fmla="*/ 1244908 w 12192000"/>
              <a:gd name="connsiteY203" fmla="*/ 4706993 h 5238841"/>
              <a:gd name="connsiteX204" fmla="*/ 1171266 w 12192000"/>
              <a:gd name="connsiteY204" fmla="*/ 4706535 h 5238841"/>
              <a:gd name="connsiteX205" fmla="*/ 1160868 w 12192000"/>
              <a:gd name="connsiteY205" fmla="*/ 4701936 h 5238841"/>
              <a:gd name="connsiteX206" fmla="*/ 1147599 w 12192000"/>
              <a:gd name="connsiteY206" fmla="*/ 4714833 h 5238841"/>
              <a:gd name="connsiteX207" fmla="*/ 1119603 w 12192000"/>
              <a:gd name="connsiteY207" fmla="*/ 4721303 h 5238841"/>
              <a:gd name="connsiteX208" fmla="*/ 997851 w 12192000"/>
              <a:gd name="connsiteY208" fmla="*/ 4722336 h 5238841"/>
              <a:gd name="connsiteX209" fmla="*/ 976455 w 12192000"/>
              <a:gd name="connsiteY209" fmla="*/ 4726407 h 5238841"/>
              <a:gd name="connsiteX210" fmla="*/ 949939 w 12192000"/>
              <a:gd name="connsiteY210" fmla="*/ 4719699 h 5238841"/>
              <a:gd name="connsiteX211" fmla="*/ 894148 w 12192000"/>
              <a:gd name="connsiteY211" fmla="*/ 4710406 h 5238841"/>
              <a:gd name="connsiteX212" fmla="*/ 857990 w 12192000"/>
              <a:gd name="connsiteY212" fmla="*/ 4696844 h 5238841"/>
              <a:gd name="connsiteX213" fmla="*/ 848649 w 12192000"/>
              <a:gd name="connsiteY213" fmla="*/ 4704021 h 5238841"/>
              <a:gd name="connsiteX214" fmla="*/ 826436 w 12192000"/>
              <a:gd name="connsiteY214" fmla="*/ 4707421 h 5238841"/>
              <a:gd name="connsiteX215" fmla="*/ 733052 w 12192000"/>
              <a:gd name="connsiteY215" fmla="*/ 4701884 h 5238841"/>
              <a:gd name="connsiteX216" fmla="*/ 716185 w 12192000"/>
              <a:gd name="connsiteY216" fmla="*/ 4648168 h 5238841"/>
              <a:gd name="connsiteX217" fmla="*/ 582722 w 12192000"/>
              <a:gd name="connsiteY217" fmla="*/ 4658637 h 5238841"/>
              <a:gd name="connsiteX218" fmla="*/ 581118 w 12192000"/>
              <a:gd name="connsiteY218" fmla="*/ 4654120 h 5238841"/>
              <a:gd name="connsiteX219" fmla="*/ 546453 w 12192000"/>
              <a:gd name="connsiteY219" fmla="*/ 4652542 h 5238841"/>
              <a:gd name="connsiteX220" fmla="*/ 536773 w 12192000"/>
              <a:gd name="connsiteY220" fmla="*/ 4644609 h 5238841"/>
              <a:gd name="connsiteX221" fmla="*/ 388896 w 12192000"/>
              <a:gd name="connsiteY221" fmla="*/ 4619173 h 5238841"/>
              <a:gd name="connsiteX222" fmla="*/ 366479 w 12192000"/>
              <a:gd name="connsiteY222" fmla="*/ 4618896 h 5238841"/>
              <a:gd name="connsiteX223" fmla="*/ 342781 w 12192000"/>
              <a:gd name="connsiteY223" fmla="*/ 4601239 h 5238841"/>
              <a:gd name="connsiteX224" fmla="*/ 255925 w 12192000"/>
              <a:gd name="connsiteY224" fmla="*/ 4598685 h 5238841"/>
              <a:gd name="connsiteX225" fmla="*/ 226919 w 12192000"/>
              <a:gd name="connsiteY225" fmla="*/ 4598460 h 5238841"/>
              <a:gd name="connsiteX226" fmla="*/ 213925 w 12192000"/>
              <a:gd name="connsiteY226" fmla="*/ 4597783 h 5238841"/>
              <a:gd name="connsiteX227" fmla="*/ 215196 w 12192000"/>
              <a:gd name="connsiteY227" fmla="*/ 4588576 h 5238841"/>
              <a:gd name="connsiteX228" fmla="*/ 180214 w 12192000"/>
              <a:gd name="connsiteY228" fmla="*/ 4583701 h 5238841"/>
              <a:gd name="connsiteX229" fmla="*/ 83203 w 12192000"/>
              <a:gd name="connsiteY229" fmla="*/ 4531664 h 5238841"/>
              <a:gd name="connsiteX230" fmla="*/ 4106 w 12192000"/>
              <a:gd name="connsiteY230" fmla="*/ 4517202 h 5238841"/>
              <a:gd name="connsiteX231" fmla="*/ 0 w 12192000"/>
              <a:gd name="connsiteY231" fmla="*/ 4516084 h 5238841"/>
              <a:gd name="connsiteX232" fmla="*/ 0 w 12192000"/>
              <a:gd name="connsiteY232" fmla="*/ 0 h 5238841"/>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3947260 w 12192000"/>
              <a:gd name="connsiteY138" fmla="*/ 5041167 h 5238841"/>
              <a:gd name="connsiteX139" fmla="*/ 3911296 w 12192000"/>
              <a:gd name="connsiteY139" fmla="*/ 5035663 h 5238841"/>
              <a:gd name="connsiteX140" fmla="*/ 3955454 w 12192000"/>
              <a:gd name="connsiteY140" fmla="*/ 5238841 h 5238841"/>
              <a:gd name="connsiteX141" fmla="*/ 3895182 w 12192000"/>
              <a:gd name="connsiteY141" fmla="*/ 5030229 h 5238841"/>
              <a:gd name="connsiteX142" fmla="*/ 3870866 w 12192000"/>
              <a:gd name="connsiteY142" fmla="*/ 5023753 h 5238841"/>
              <a:gd name="connsiteX143" fmla="*/ 3865913 w 12192000"/>
              <a:gd name="connsiteY143" fmla="*/ 5025143 h 5238841"/>
              <a:gd name="connsiteX144" fmla="*/ 3828606 w 12192000"/>
              <a:gd name="connsiteY144" fmla="*/ 5019426 h 5238841"/>
              <a:gd name="connsiteX145" fmla="*/ 3827901 w 12192000"/>
              <a:gd name="connsiteY145" fmla="*/ 5020583 h 5238841"/>
              <a:gd name="connsiteX146" fmla="*/ 3816543 w 12192000"/>
              <a:gd name="connsiteY146" fmla="*/ 5024366 h 5238841"/>
              <a:gd name="connsiteX147" fmla="*/ 3795278 w 12192000"/>
              <a:gd name="connsiteY147" fmla="*/ 5028779 h 5238841"/>
              <a:gd name="connsiteX148" fmla="*/ 3743858 w 12192000"/>
              <a:gd name="connsiteY148" fmla="*/ 5054237 h 5238841"/>
              <a:gd name="connsiteX149" fmla="*/ 3704945 w 12192000"/>
              <a:gd name="connsiteY149" fmla="*/ 5048413 h 5238841"/>
              <a:gd name="connsiteX150" fmla="*/ 3696992 w 12192000"/>
              <a:gd name="connsiteY150" fmla="*/ 5047914 h 5238841"/>
              <a:gd name="connsiteX151" fmla="*/ 3696780 w 12192000"/>
              <a:gd name="connsiteY151" fmla="*/ 5048181 h 5238841"/>
              <a:gd name="connsiteX152" fmla="*/ 3688290 w 12192000"/>
              <a:gd name="connsiteY152" fmla="*/ 5048204 h 5238841"/>
              <a:gd name="connsiteX153" fmla="*/ 3682486 w 12192000"/>
              <a:gd name="connsiteY153" fmla="*/ 5047000 h 5238841"/>
              <a:gd name="connsiteX154" fmla="*/ 3667056 w 12192000"/>
              <a:gd name="connsiteY154" fmla="*/ 5046030 h 5238841"/>
              <a:gd name="connsiteX155" fmla="*/ 3661403 w 12192000"/>
              <a:gd name="connsiteY155" fmla="*/ 5047537 h 5238841"/>
              <a:gd name="connsiteX156" fmla="*/ 3658673 w 12192000"/>
              <a:gd name="connsiteY156" fmla="*/ 5050790 h 5238841"/>
              <a:gd name="connsiteX157" fmla="*/ 3657333 w 12192000"/>
              <a:gd name="connsiteY157" fmla="*/ 5050325 h 5238841"/>
              <a:gd name="connsiteX158" fmla="*/ 3626778 w 12192000"/>
              <a:gd name="connsiteY158" fmla="*/ 5057882 h 5238841"/>
              <a:gd name="connsiteX159" fmla="*/ 3560067 w 12192000"/>
              <a:gd name="connsiteY159" fmla="*/ 5064266 h 5238841"/>
              <a:gd name="connsiteX160" fmla="*/ 3522641 w 12192000"/>
              <a:gd name="connsiteY160" fmla="*/ 5063654 h 5238841"/>
              <a:gd name="connsiteX161" fmla="*/ 3419275 w 12192000"/>
              <a:gd name="connsiteY161" fmla="*/ 5066646 h 5238841"/>
              <a:gd name="connsiteX162" fmla="*/ 3314869 w 12192000"/>
              <a:gd name="connsiteY162" fmla="*/ 5073197 h 5238841"/>
              <a:gd name="connsiteX163" fmla="*/ 3259088 w 12192000"/>
              <a:gd name="connsiteY163" fmla="*/ 5096363 h 5238841"/>
              <a:gd name="connsiteX164" fmla="*/ 3253104 w 12192000"/>
              <a:gd name="connsiteY164" fmla="*/ 5096785 h 5238841"/>
              <a:gd name="connsiteX165" fmla="*/ 3238751 w 12192000"/>
              <a:gd name="connsiteY165" fmla="*/ 5092996 h 5238841"/>
              <a:gd name="connsiteX166" fmla="*/ 3233681 w 12192000"/>
              <a:gd name="connsiteY166" fmla="*/ 5090758 h 5238841"/>
              <a:gd name="connsiteX167" fmla="*/ 3225562 w 12192000"/>
              <a:gd name="connsiteY167" fmla="*/ 5089215 h 5238841"/>
              <a:gd name="connsiteX168" fmla="*/ 3225260 w 12192000"/>
              <a:gd name="connsiteY168" fmla="*/ 5089437 h 5238841"/>
              <a:gd name="connsiteX169" fmla="*/ 3217859 w 12192000"/>
              <a:gd name="connsiteY169" fmla="*/ 5087484 h 5238841"/>
              <a:gd name="connsiteX170" fmla="*/ 3182980 w 12192000"/>
              <a:gd name="connsiteY170" fmla="*/ 5074650 h 5238841"/>
              <a:gd name="connsiteX171" fmla="*/ 3055081 w 12192000"/>
              <a:gd name="connsiteY171" fmla="*/ 5080424 h 5238841"/>
              <a:gd name="connsiteX172" fmla="*/ 3049807 w 12192000"/>
              <a:gd name="connsiteY172" fmla="*/ 5080860 h 5238841"/>
              <a:gd name="connsiteX173" fmla="*/ 3029122 w 12192000"/>
              <a:gd name="connsiteY173" fmla="*/ 5070085 h 5238841"/>
              <a:gd name="connsiteX174" fmla="*/ 3017862 w 12192000"/>
              <a:gd name="connsiteY174" fmla="*/ 5065942 h 5238841"/>
              <a:gd name="connsiteX175" fmla="*/ 3015868 w 12192000"/>
              <a:gd name="connsiteY175" fmla="*/ 5061832 h 5238841"/>
              <a:gd name="connsiteX176" fmla="*/ 2998644 w 12192000"/>
              <a:gd name="connsiteY176" fmla="*/ 5057210 h 5238841"/>
              <a:gd name="connsiteX177" fmla="*/ 2996219 w 12192000"/>
              <a:gd name="connsiteY177" fmla="*/ 5057788 h 5238841"/>
              <a:gd name="connsiteX178" fmla="*/ 2983676 w 12192000"/>
              <a:gd name="connsiteY178" fmla="*/ 5049852 h 5238841"/>
              <a:gd name="connsiteX179" fmla="*/ 2903609 w 12192000"/>
              <a:gd name="connsiteY179" fmla="*/ 4998457 h 5238841"/>
              <a:gd name="connsiteX180" fmla="*/ 2758830 w 12192000"/>
              <a:gd name="connsiteY180" fmla="*/ 4974760 h 5238841"/>
              <a:gd name="connsiteX181" fmla="*/ 2532669 w 12192000"/>
              <a:gd name="connsiteY181" fmla="*/ 4940573 h 5238841"/>
              <a:gd name="connsiteX182" fmla="*/ 2389931 w 12192000"/>
              <a:gd name="connsiteY182" fmla="*/ 4905785 h 5238841"/>
              <a:gd name="connsiteX183" fmla="*/ 2335186 w 12192000"/>
              <a:gd name="connsiteY183" fmla="*/ 4902957 h 5238841"/>
              <a:gd name="connsiteX184" fmla="*/ 2273393 w 12192000"/>
              <a:gd name="connsiteY184" fmla="*/ 4883565 h 5238841"/>
              <a:gd name="connsiteX185" fmla="*/ 2269523 w 12192000"/>
              <a:gd name="connsiteY185" fmla="*/ 4884442 h 5238841"/>
              <a:gd name="connsiteX186" fmla="*/ 2256015 w 12192000"/>
              <a:gd name="connsiteY186" fmla="*/ 4883014 h 5238841"/>
              <a:gd name="connsiteX187" fmla="*/ 2249731 w 12192000"/>
              <a:gd name="connsiteY187" fmla="*/ 4888778 h 5238841"/>
              <a:gd name="connsiteX188" fmla="*/ 2227629 w 12192000"/>
              <a:gd name="connsiteY188" fmla="*/ 4891047 h 5238841"/>
              <a:gd name="connsiteX189" fmla="*/ 2203460 w 12192000"/>
              <a:gd name="connsiteY189" fmla="*/ 4886696 h 5238841"/>
              <a:gd name="connsiteX190" fmla="*/ 2091528 w 12192000"/>
              <a:gd name="connsiteY190" fmla="*/ 4859155 h 5238841"/>
              <a:gd name="connsiteX191" fmla="*/ 2022901 w 12192000"/>
              <a:gd name="connsiteY191" fmla="*/ 4846594 h 5238841"/>
              <a:gd name="connsiteX192" fmla="*/ 1994227 w 12192000"/>
              <a:gd name="connsiteY192" fmla="*/ 4847973 h 5238841"/>
              <a:gd name="connsiteX193" fmla="*/ 1955936 w 12192000"/>
              <a:gd name="connsiteY193" fmla="*/ 4845765 h 5238841"/>
              <a:gd name="connsiteX194" fmla="*/ 1741924 w 12192000"/>
              <a:gd name="connsiteY194" fmla="*/ 4808054 h 5238841"/>
              <a:gd name="connsiteX195" fmla="*/ 1734410 w 12192000"/>
              <a:gd name="connsiteY195" fmla="*/ 4811675 h 5238841"/>
              <a:gd name="connsiteX196" fmla="*/ 1691423 w 12192000"/>
              <a:gd name="connsiteY196" fmla="*/ 4802777 h 5238841"/>
              <a:gd name="connsiteX197" fmla="*/ 1554504 w 12192000"/>
              <a:gd name="connsiteY197" fmla="*/ 4739985 h 5238841"/>
              <a:gd name="connsiteX198" fmla="*/ 1470119 w 12192000"/>
              <a:gd name="connsiteY198" fmla="*/ 4723470 h 5238841"/>
              <a:gd name="connsiteX199" fmla="*/ 1437967 w 12192000"/>
              <a:gd name="connsiteY199" fmla="*/ 4722710 h 5238841"/>
              <a:gd name="connsiteX200" fmla="*/ 1295869 w 12192000"/>
              <a:gd name="connsiteY200" fmla="*/ 4726175 h 5238841"/>
              <a:gd name="connsiteX201" fmla="*/ 1292949 w 12192000"/>
              <a:gd name="connsiteY201" fmla="*/ 4684615 h 5238841"/>
              <a:gd name="connsiteX202" fmla="*/ 1244908 w 12192000"/>
              <a:gd name="connsiteY202" fmla="*/ 4706993 h 5238841"/>
              <a:gd name="connsiteX203" fmla="*/ 1171266 w 12192000"/>
              <a:gd name="connsiteY203" fmla="*/ 4706535 h 5238841"/>
              <a:gd name="connsiteX204" fmla="*/ 1160868 w 12192000"/>
              <a:gd name="connsiteY204" fmla="*/ 4701936 h 5238841"/>
              <a:gd name="connsiteX205" fmla="*/ 1147599 w 12192000"/>
              <a:gd name="connsiteY205" fmla="*/ 4714833 h 5238841"/>
              <a:gd name="connsiteX206" fmla="*/ 1119603 w 12192000"/>
              <a:gd name="connsiteY206" fmla="*/ 4721303 h 5238841"/>
              <a:gd name="connsiteX207" fmla="*/ 997851 w 12192000"/>
              <a:gd name="connsiteY207" fmla="*/ 4722336 h 5238841"/>
              <a:gd name="connsiteX208" fmla="*/ 976455 w 12192000"/>
              <a:gd name="connsiteY208" fmla="*/ 4726407 h 5238841"/>
              <a:gd name="connsiteX209" fmla="*/ 949939 w 12192000"/>
              <a:gd name="connsiteY209" fmla="*/ 4719699 h 5238841"/>
              <a:gd name="connsiteX210" fmla="*/ 894148 w 12192000"/>
              <a:gd name="connsiteY210" fmla="*/ 4710406 h 5238841"/>
              <a:gd name="connsiteX211" fmla="*/ 857990 w 12192000"/>
              <a:gd name="connsiteY211" fmla="*/ 4696844 h 5238841"/>
              <a:gd name="connsiteX212" fmla="*/ 848649 w 12192000"/>
              <a:gd name="connsiteY212" fmla="*/ 4704021 h 5238841"/>
              <a:gd name="connsiteX213" fmla="*/ 826436 w 12192000"/>
              <a:gd name="connsiteY213" fmla="*/ 4707421 h 5238841"/>
              <a:gd name="connsiteX214" fmla="*/ 733052 w 12192000"/>
              <a:gd name="connsiteY214" fmla="*/ 4701884 h 5238841"/>
              <a:gd name="connsiteX215" fmla="*/ 716185 w 12192000"/>
              <a:gd name="connsiteY215" fmla="*/ 4648168 h 5238841"/>
              <a:gd name="connsiteX216" fmla="*/ 582722 w 12192000"/>
              <a:gd name="connsiteY216" fmla="*/ 4658637 h 5238841"/>
              <a:gd name="connsiteX217" fmla="*/ 581118 w 12192000"/>
              <a:gd name="connsiteY217" fmla="*/ 4654120 h 5238841"/>
              <a:gd name="connsiteX218" fmla="*/ 546453 w 12192000"/>
              <a:gd name="connsiteY218" fmla="*/ 4652542 h 5238841"/>
              <a:gd name="connsiteX219" fmla="*/ 536773 w 12192000"/>
              <a:gd name="connsiteY219" fmla="*/ 4644609 h 5238841"/>
              <a:gd name="connsiteX220" fmla="*/ 388896 w 12192000"/>
              <a:gd name="connsiteY220" fmla="*/ 4619173 h 5238841"/>
              <a:gd name="connsiteX221" fmla="*/ 366479 w 12192000"/>
              <a:gd name="connsiteY221" fmla="*/ 4618896 h 5238841"/>
              <a:gd name="connsiteX222" fmla="*/ 342781 w 12192000"/>
              <a:gd name="connsiteY222" fmla="*/ 4601239 h 5238841"/>
              <a:gd name="connsiteX223" fmla="*/ 255925 w 12192000"/>
              <a:gd name="connsiteY223" fmla="*/ 4598685 h 5238841"/>
              <a:gd name="connsiteX224" fmla="*/ 226919 w 12192000"/>
              <a:gd name="connsiteY224" fmla="*/ 4598460 h 5238841"/>
              <a:gd name="connsiteX225" fmla="*/ 213925 w 12192000"/>
              <a:gd name="connsiteY225" fmla="*/ 4597783 h 5238841"/>
              <a:gd name="connsiteX226" fmla="*/ 215196 w 12192000"/>
              <a:gd name="connsiteY226" fmla="*/ 4588576 h 5238841"/>
              <a:gd name="connsiteX227" fmla="*/ 180214 w 12192000"/>
              <a:gd name="connsiteY227" fmla="*/ 4583701 h 5238841"/>
              <a:gd name="connsiteX228" fmla="*/ 83203 w 12192000"/>
              <a:gd name="connsiteY228" fmla="*/ 4531664 h 5238841"/>
              <a:gd name="connsiteX229" fmla="*/ 4106 w 12192000"/>
              <a:gd name="connsiteY229" fmla="*/ 4517202 h 5238841"/>
              <a:gd name="connsiteX230" fmla="*/ 0 w 12192000"/>
              <a:gd name="connsiteY230" fmla="*/ 4516084 h 5238841"/>
              <a:gd name="connsiteX231" fmla="*/ 0 w 12192000"/>
              <a:gd name="connsiteY231" fmla="*/ 0 h 5238841"/>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4082432 w 12192000"/>
              <a:gd name="connsiteY138" fmla="*/ 5176339 h 5238841"/>
              <a:gd name="connsiteX139" fmla="*/ 3911296 w 12192000"/>
              <a:gd name="connsiteY139" fmla="*/ 5035663 h 5238841"/>
              <a:gd name="connsiteX140" fmla="*/ 3955454 w 12192000"/>
              <a:gd name="connsiteY140" fmla="*/ 5238841 h 5238841"/>
              <a:gd name="connsiteX141" fmla="*/ 3895182 w 12192000"/>
              <a:gd name="connsiteY141" fmla="*/ 5030229 h 5238841"/>
              <a:gd name="connsiteX142" fmla="*/ 3870866 w 12192000"/>
              <a:gd name="connsiteY142" fmla="*/ 5023753 h 5238841"/>
              <a:gd name="connsiteX143" fmla="*/ 3865913 w 12192000"/>
              <a:gd name="connsiteY143" fmla="*/ 5025143 h 5238841"/>
              <a:gd name="connsiteX144" fmla="*/ 3828606 w 12192000"/>
              <a:gd name="connsiteY144" fmla="*/ 5019426 h 5238841"/>
              <a:gd name="connsiteX145" fmla="*/ 3827901 w 12192000"/>
              <a:gd name="connsiteY145" fmla="*/ 5020583 h 5238841"/>
              <a:gd name="connsiteX146" fmla="*/ 3816543 w 12192000"/>
              <a:gd name="connsiteY146" fmla="*/ 5024366 h 5238841"/>
              <a:gd name="connsiteX147" fmla="*/ 3795278 w 12192000"/>
              <a:gd name="connsiteY147" fmla="*/ 5028779 h 5238841"/>
              <a:gd name="connsiteX148" fmla="*/ 3743858 w 12192000"/>
              <a:gd name="connsiteY148" fmla="*/ 5054237 h 5238841"/>
              <a:gd name="connsiteX149" fmla="*/ 3704945 w 12192000"/>
              <a:gd name="connsiteY149" fmla="*/ 5048413 h 5238841"/>
              <a:gd name="connsiteX150" fmla="*/ 3696992 w 12192000"/>
              <a:gd name="connsiteY150" fmla="*/ 5047914 h 5238841"/>
              <a:gd name="connsiteX151" fmla="*/ 3696780 w 12192000"/>
              <a:gd name="connsiteY151" fmla="*/ 5048181 h 5238841"/>
              <a:gd name="connsiteX152" fmla="*/ 3688290 w 12192000"/>
              <a:gd name="connsiteY152" fmla="*/ 5048204 h 5238841"/>
              <a:gd name="connsiteX153" fmla="*/ 3682486 w 12192000"/>
              <a:gd name="connsiteY153" fmla="*/ 5047000 h 5238841"/>
              <a:gd name="connsiteX154" fmla="*/ 3667056 w 12192000"/>
              <a:gd name="connsiteY154" fmla="*/ 5046030 h 5238841"/>
              <a:gd name="connsiteX155" fmla="*/ 3661403 w 12192000"/>
              <a:gd name="connsiteY155" fmla="*/ 5047537 h 5238841"/>
              <a:gd name="connsiteX156" fmla="*/ 3658673 w 12192000"/>
              <a:gd name="connsiteY156" fmla="*/ 5050790 h 5238841"/>
              <a:gd name="connsiteX157" fmla="*/ 3657333 w 12192000"/>
              <a:gd name="connsiteY157" fmla="*/ 5050325 h 5238841"/>
              <a:gd name="connsiteX158" fmla="*/ 3626778 w 12192000"/>
              <a:gd name="connsiteY158" fmla="*/ 5057882 h 5238841"/>
              <a:gd name="connsiteX159" fmla="*/ 3560067 w 12192000"/>
              <a:gd name="connsiteY159" fmla="*/ 5064266 h 5238841"/>
              <a:gd name="connsiteX160" fmla="*/ 3522641 w 12192000"/>
              <a:gd name="connsiteY160" fmla="*/ 5063654 h 5238841"/>
              <a:gd name="connsiteX161" fmla="*/ 3419275 w 12192000"/>
              <a:gd name="connsiteY161" fmla="*/ 5066646 h 5238841"/>
              <a:gd name="connsiteX162" fmla="*/ 3314869 w 12192000"/>
              <a:gd name="connsiteY162" fmla="*/ 5073197 h 5238841"/>
              <a:gd name="connsiteX163" fmla="*/ 3259088 w 12192000"/>
              <a:gd name="connsiteY163" fmla="*/ 5096363 h 5238841"/>
              <a:gd name="connsiteX164" fmla="*/ 3253104 w 12192000"/>
              <a:gd name="connsiteY164" fmla="*/ 5096785 h 5238841"/>
              <a:gd name="connsiteX165" fmla="*/ 3238751 w 12192000"/>
              <a:gd name="connsiteY165" fmla="*/ 5092996 h 5238841"/>
              <a:gd name="connsiteX166" fmla="*/ 3233681 w 12192000"/>
              <a:gd name="connsiteY166" fmla="*/ 5090758 h 5238841"/>
              <a:gd name="connsiteX167" fmla="*/ 3225562 w 12192000"/>
              <a:gd name="connsiteY167" fmla="*/ 5089215 h 5238841"/>
              <a:gd name="connsiteX168" fmla="*/ 3225260 w 12192000"/>
              <a:gd name="connsiteY168" fmla="*/ 5089437 h 5238841"/>
              <a:gd name="connsiteX169" fmla="*/ 3217859 w 12192000"/>
              <a:gd name="connsiteY169" fmla="*/ 5087484 h 5238841"/>
              <a:gd name="connsiteX170" fmla="*/ 3182980 w 12192000"/>
              <a:gd name="connsiteY170" fmla="*/ 5074650 h 5238841"/>
              <a:gd name="connsiteX171" fmla="*/ 3055081 w 12192000"/>
              <a:gd name="connsiteY171" fmla="*/ 5080424 h 5238841"/>
              <a:gd name="connsiteX172" fmla="*/ 3049807 w 12192000"/>
              <a:gd name="connsiteY172" fmla="*/ 5080860 h 5238841"/>
              <a:gd name="connsiteX173" fmla="*/ 3029122 w 12192000"/>
              <a:gd name="connsiteY173" fmla="*/ 5070085 h 5238841"/>
              <a:gd name="connsiteX174" fmla="*/ 3017862 w 12192000"/>
              <a:gd name="connsiteY174" fmla="*/ 5065942 h 5238841"/>
              <a:gd name="connsiteX175" fmla="*/ 3015868 w 12192000"/>
              <a:gd name="connsiteY175" fmla="*/ 5061832 h 5238841"/>
              <a:gd name="connsiteX176" fmla="*/ 2998644 w 12192000"/>
              <a:gd name="connsiteY176" fmla="*/ 5057210 h 5238841"/>
              <a:gd name="connsiteX177" fmla="*/ 2996219 w 12192000"/>
              <a:gd name="connsiteY177" fmla="*/ 5057788 h 5238841"/>
              <a:gd name="connsiteX178" fmla="*/ 2983676 w 12192000"/>
              <a:gd name="connsiteY178" fmla="*/ 5049852 h 5238841"/>
              <a:gd name="connsiteX179" fmla="*/ 2903609 w 12192000"/>
              <a:gd name="connsiteY179" fmla="*/ 4998457 h 5238841"/>
              <a:gd name="connsiteX180" fmla="*/ 2758830 w 12192000"/>
              <a:gd name="connsiteY180" fmla="*/ 4974760 h 5238841"/>
              <a:gd name="connsiteX181" fmla="*/ 2532669 w 12192000"/>
              <a:gd name="connsiteY181" fmla="*/ 4940573 h 5238841"/>
              <a:gd name="connsiteX182" fmla="*/ 2389931 w 12192000"/>
              <a:gd name="connsiteY182" fmla="*/ 4905785 h 5238841"/>
              <a:gd name="connsiteX183" fmla="*/ 2335186 w 12192000"/>
              <a:gd name="connsiteY183" fmla="*/ 4902957 h 5238841"/>
              <a:gd name="connsiteX184" fmla="*/ 2273393 w 12192000"/>
              <a:gd name="connsiteY184" fmla="*/ 4883565 h 5238841"/>
              <a:gd name="connsiteX185" fmla="*/ 2269523 w 12192000"/>
              <a:gd name="connsiteY185" fmla="*/ 4884442 h 5238841"/>
              <a:gd name="connsiteX186" fmla="*/ 2256015 w 12192000"/>
              <a:gd name="connsiteY186" fmla="*/ 4883014 h 5238841"/>
              <a:gd name="connsiteX187" fmla="*/ 2249731 w 12192000"/>
              <a:gd name="connsiteY187" fmla="*/ 4888778 h 5238841"/>
              <a:gd name="connsiteX188" fmla="*/ 2227629 w 12192000"/>
              <a:gd name="connsiteY188" fmla="*/ 4891047 h 5238841"/>
              <a:gd name="connsiteX189" fmla="*/ 2203460 w 12192000"/>
              <a:gd name="connsiteY189" fmla="*/ 4886696 h 5238841"/>
              <a:gd name="connsiteX190" fmla="*/ 2091528 w 12192000"/>
              <a:gd name="connsiteY190" fmla="*/ 4859155 h 5238841"/>
              <a:gd name="connsiteX191" fmla="*/ 2022901 w 12192000"/>
              <a:gd name="connsiteY191" fmla="*/ 4846594 h 5238841"/>
              <a:gd name="connsiteX192" fmla="*/ 1994227 w 12192000"/>
              <a:gd name="connsiteY192" fmla="*/ 4847973 h 5238841"/>
              <a:gd name="connsiteX193" fmla="*/ 1955936 w 12192000"/>
              <a:gd name="connsiteY193" fmla="*/ 4845765 h 5238841"/>
              <a:gd name="connsiteX194" fmla="*/ 1741924 w 12192000"/>
              <a:gd name="connsiteY194" fmla="*/ 4808054 h 5238841"/>
              <a:gd name="connsiteX195" fmla="*/ 1734410 w 12192000"/>
              <a:gd name="connsiteY195" fmla="*/ 4811675 h 5238841"/>
              <a:gd name="connsiteX196" fmla="*/ 1691423 w 12192000"/>
              <a:gd name="connsiteY196" fmla="*/ 4802777 h 5238841"/>
              <a:gd name="connsiteX197" fmla="*/ 1554504 w 12192000"/>
              <a:gd name="connsiteY197" fmla="*/ 4739985 h 5238841"/>
              <a:gd name="connsiteX198" fmla="*/ 1470119 w 12192000"/>
              <a:gd name="connsiteY198" fmla="*/ 4723470 h 5238841"/>
              <a:gd name="connsiteX199" fmla="*/ 1437967 w 12192000"/>
              <a:gd name="connsiteY199" fmla="*/ 4722710 h 5238841"/>
              <a:gd name="connsiteX200" fmla="*/ 1295869 w 12192000"/>
              <a:gd name="connsiteY200" fmla="*/ 4726175 h 5238841"/>
              <a:gd name="connsiteX201" fmla="*/ 1292949 w 12192000"/>
              <a:gd name="connsiteY201" fmla="*/ 4684615 h 5238841"/>
              <a:gd name="connsiteX202" fmla="*/ 1244908 w 12192000"/>
              <a:gd name="connsiteY202" fmla="*/ 4706993 h 5238841"/>
              <a:gd name="connsiteX203" fmla="*/ 1171266 w 12192000"/>
              <a:gd name="connsiteY203" fmla="*/ 4706535 h 5238841"/>
              <a:gd name="connsiteX204" fmla="*/ 1160868 w 12192000"/>
              <a:gd name="connsiteY204" fmla="*/ 4701936 h 5238841"/>
              <a:gd name="connsiteX205" fmla="*/ 1147599 w 12192000"/>
              <a:gd name="connsiteY205" fmla="*/ 4714833 h 5238841"/>
              <a:gd name="connsiteX206" fmla="*/ 1119603 w 12192000"/>
              <a:gd name="connsiteY206" fmla="*/ 4721303 h 5238841"/>
              <a:gd name="connsiteX207" fmla="*/ 997851 w 12192000"/>
              <a:gd name="connsiteY207" fmla="*/ 4722336 h 5238841"/>
              <a:gd name="connsiteX208" fmla="*/ 976455 w 12192000"/>
              <a:gd name="connsiteY208" fmla="*/ 4726407 h 5238841"/>
              <a:gd name="connsiteX209" fmla="*/ 949939 w 12192000"/>
              <a:gd name="connsiteY209" fmla="*/ 4719699 h 5238841"/>
              <a:gd name="connsiteX210" fmla="*/ 894148 w 12192000"/>
              <a:gd name="connsiteY210" fmla="*/ 4710406 h 5238841"/>
              <a:gd name="connsiteX211" fmla="*/ 857990 w 12192000"/>
              <a:gd name="connsiteY211" fmla="*/ 4696844 h 5238841"/>
              <a:gd name="connsiteX212" fmla="*/ 848649 w 12192000"/>
              <a:gd name="connsiteY212" fmla="*/ 4704021 h 5238841"/>
              <a:gd name="connsiteX213" fmla="*/ 826436 w 12192000"/>
              <a:gd name="connsiteY213" fmla="*/ 4707421 h 5238841"/>
              <a:gd name="connsiteX214" fmla="*/ 733052 w 12192000"/>
              <a:gd name="connsiteY214" fmla="*/ 4701884 h 5238841"/>
              <a:gd name="connsiteX215" fmla="*/ 716185 w 12192000"/>
              <a:gd name="connsiteY215" fmla="*/ 4648168 h 5238841"/>
              <a:gd name="connsiteX216" fmla="*/ 582722 w 12192000"/>
              <a:gd name="connsiteY216" fmla="*/ 4658637 h 5238841"/>
              <a:gd name="connsiteX217" fmla="*/ 581118 w 12192000"/>
              <a:gd name="connsiteY217" fmla="*/ 4654120 h 5238841"/>
              <a:gd name="connsiteX218" fmla="*/ 546453 w 12192000"/>
              <a:gd name="connsiteY218" fmla="*/ 4652542 h 5238841"/>
              <a:gd name="connsiteX219" fmla="*/ 536773 w 12192000"/>
              <a:gd name="connsiteY219" fmla="*/ 4644609 h 5238841"/>
              <a:gd name="connsiteX220" fmla="*/ 388896 w 12192000"/>
              <a:gd name="connsiteY220" fmla="*/ 4619173 h 5238841"/>
              <a:gd name="connsiteX221" fmla="*/ 366479 w 12192000"/>
              <a:gd name="connsiteY221" fmla="*/ 4618896 h 5238841"/>
              <a:gd name="connsiteX222" fmla="*/ 342781 w 12192000"/>
              <a:gd name="connsiteY222" fmla="*/ 4601239 h 5238841"/>
              <a:gd name="connsiteX223" fmla="*/ 255925 w 12192000"/>
              <a:gd name="connsiteY223" fmla="*/ 4598685 h 5238841"/>
              <a:gd name="connsiteX224" fmla="*/ 226919 w 12192000"/>
              <a:gd name="connsiteY224" fmla="*/ 4598460 h 5238841"/>
              <a:gd name="connsiteX225" fmla="*/ 213925 w 12192000"/>
              <a:gd name="connsiteY225" fmla="*/ 4597783 h 5238841"/>
              <a:gd name="connsiteX226" fmla="*/ 215196 w 12192000"/>
              <a:gd name="connsiteY226" fmla="*/ 4588576 h 5238841"/>
              <a:gd name="connsiteX227" fmla="*/ 180214 w 12192000"/>
              <a:gd name="connsiteY227" fmla="*/ 4583701 h 5238841"/>
              <a:gd name="connsiteX228" fmla="*/ 83203 w 12192000"/>
              <a:gd name="connsiteY228" fmla="*/ 4531664 h 5238841"/>
              <a:gd name="connsiteX229" fmla="*/ 4106 w 12192000"/>
              <a:gd name="connsiteY229" fmla="*/ 4517202 h 5238841"/>
              <a:gd name="connsiteX230" fmla="*/ 0 w 12192000"/>
              <a:gd name="connsiteY230" fmla="*/ 4516084 h 5238841"/>
              <a:gd name="connsiteX231" fmla="*/ 0 w 12192000"/>
              <a:gd name="connsiteY231" fmla="*/ 0 h 5238841"/>
              <a:gd name="connsiteX0" fmla="*/ 0 w 12192000"/>
              <a:gd name="connsiteY0" fmla="*/ 0 h 5176789"/>
              <a:gd name="connsiteX1" fmla="*/ 12192000 w 12192000"/>
              <a:gd name="connsiteY1" fmla="*/ 0 h 5176789"/>
              <a:gd name="connsiteX2" fmla="*/ 12192000 w 12192000"/>
              <a:gd name="connsiteY2" fmla="*/ 3809005 h 5176789"/>
              <a:gd name="connsiteX3" fmla="*/ 12142543 w 12192000"/>
              <a:gd name="connsiteY3" fmla="*/ 3817043 h 5176789"/>
              <a:gd name="connsiteX4" fmla="*/ 12109241 w 12192000"/>
              <a:gd name="connsiteY4" fmla="*/ 3824228 h 5176789"/>
              <a:gd name="connsiteX5" fmla="*/ 11668991 w 12192000"/>
              <a:gd name="connsiteY5" fmla="*/ 3788038 h 5176789"/>
              <a:gd name="connsiteX6" fmla="*/ 11476952 w 12192000"/>
              <a:gd name="connsiteY6" fmla="*/ 3866786 h 5176789"/>
              <a:gd name="connsiteX7" fmla="*/ 11336487 w 12192000"/>
              <a:gd name="connsiteY7" fmla="*/ 3971513 h 5176789"/>
              <a:gd name="connsiteX8" fmla="*/ 11214181 w 12192000"/>
              <a:gd name="connsiteY8" fmla="*/ 4004215 h 5176789"/>
              <a:gd name="connsiteX9" fmla="*/ 11042540 w 12192000"/>
              <a:gd name="connsiteY9" fmla="*/ 4002613 h 5176789"/>
              <a:gd name="connsiteX10" fmla="*/ 10833086 w 12192000"/>
              <a:gd name="connsiteY10" fmla="*/ 3997707 h 5176789"/>
              <a:gd name="connsiteX11" fmla="*/ 10599680 w 12192000"/>
              <a:gd name="connsiteY11" fmla="*/ 3982661 h 5176789"/>
              <a:gd name="connsiteX12" fmla="*/ 10519971 w 12192000"/>
              <a:gd name="connsiteY12" fmla="*/ 3975018 h 5176789"/>
              <a:gd name="connsiteX13" fmla="*/ 10217282 w 12192000"/>
              <a:gd name="connsiteY13" fmla="*/ 4020809 h 5176789"/>
              <a:gd name="connsiteX14" fmla="*/ 9936427 w 12192000"/>
              <a:gd name="connsiteY14" fmla="*/ 4137843 h 5176789"/>
              <a:gd name="connsiteX15" fmla="*/ 9800299 w 12192000"/>
              <a:gd name="connsiteY15" fmla="*/ 4186098 h 5176789"/>
              <a:gd name="connsiteX16" fmla="*/ 9707822 w 12192000"/>
              <a:gd name="connsiteY16" fmla="*/ 4189102 h 5176789"/>
              <a:gd name="connsiteX17" fmla="*/ 9543973 w 12192000"/>
              <a:gd name="connsiteY17" fmla="*/ 4245802 h 5176789"/>
              <a:gd name="connsiteX18" fmla="*/ 9528747 w 12192000"/>
              <a:gd name="connsiteY18" fmla="*/ 4251724 h 5176789"/>
              <a:gd name="connsiteX19" fmla="*/ 9436976 w 12192000"/>
              <a:gd name="connsiteY19" fmla="*/ 4269351 h 5176789"/>
              <a:gd name="connsiteX20" fmla="*/ 9371827 w 12192000"/>
              <a:gd name="connsiteY20" fmla="*/ 4303912 h 5176789"/>
              <a:gd name="connsiteX21" fmla="*/ 9260304 w 12192000"/>
              <a:gd name="connsiteY21" fmla="*/ 4328021 h 5176789"/>
              <a:gd name="connsiteX22" fmla="*/ 9148799 w 12192000"/>
              <a:gd name="connsiteY22" fmla="*/ 4348506 h 5176789"/>
              <a:gd name="connsiteX23" fmla="*/ 9107898 w 12192000"/>
              <a:gd name="connsiteY23" fmla="*/ 4354282 h 5176789"/>
              <a:gd name="connsiteX24" fmla="*/ 8990743 w 12192000"/>
              <a:gd name="connsiteY24" fmla="*/ 4382161 h 5176789"/>
              <a:gd name="connsiteX25" fmla="*/ 8979819 w 12192000"/>
              <a:gd name="connsiteY25" fmla="*/ 4366419 h 5176789"/>
              <a:gd name="connsiteX26" fmla="*/ 8936044 w 12192000"/>
              <a:gd name="connsiteY26" fmla="*/ 4370992 h 5176789"/>
              <a:gd name="connsiteX27" fmla="*/ 8897707 w 12192000"/>
              <a:gd name="connsiteY27" fmla="*/ 4392673 h 5176789"/>
              <a:gd name="connsiteX28" fmla="*/ 8845635 w 12192000"/>
              <a:gd name="connsiteY28" fmla="*/ 4404300 h 5176789"/>
              <a:gd name="connsiteX29" fmla="*/ 8814562 w 12192000"/>
              <a:gd name="connsiteY29" fmla="*/ 4411434 h 5176789"/>
              <a:gd name="connsiteX30" fmla="*/ 8726349 w 12192000"/>
              <a:gd name="connsiteY30" fmla="*/ 4416668 h 5176789"/>
              <a:gd name="connsiteX31" fmla="*/ 8566678 w 12192000"/>
              <a:gd name="connsiteY31" fmla="*/ 4391711 h 5176789"/>
              <a:gd name="connsiteX32" fmla="*/ 8521516 w 12192000"/>
              <a:gd name="connsiteY32" fmla="*/ 4393927 h 5176789"/>
              <a:gd name="connsiteX33" fmla="*/ 8515998 w 12192000"/>
              <a:gd name="connsiteY33" fmla="*/ 4399124 h 5176789"/>
              <a:gd name="connsiteX34" fmla="*/ 8449547 w 12192000"/>
              <a:gd name="connsiteY34" fmla="*/ 4383170 h 5176789"/>
              <a:gd name="connsiteX35" fmla="*/ 8360285 w 12192000"/>
              <a:gd name="connsiteY35" fmla="*/ 4398502 h 5176789"/>
              <a:gd name="connsiteX36" fmla="*/ 8256584 w 12192000"/>
              <a:gd name="connsiteY36" fmla="*/ 4423564 h 5176789"/>
              <a:gd name="connsiteX37" fmla="*/ 8229821 w 12192000"/>
              <a:gd name="connsiteY37" fmla="*/ 4431840 h 5176789"/>
              <a:gd name="connsiteX38" fmla="*/ 8158476 w 12192000"/>
              <a:gd name="connsiteY38" fmla="*/ 4436904 h 5176789"/>
              <a:gd name="connsiteX39" fmla="*/ 7993707 w 12192000"/>
              <a:gd name="connsiteY39" fmla="*/ 4447962 h 5176789"/>
              <a:gd name="connsiteX40" fmla="*/ 7990346 w 12192000"/>
              <a:gd name="connsiteY40" fmla="*/ 4454853 h 5176789"/>
              <a:gd name="connsiteX41" fmla="*/ 7976786 w 12192000"/>
              <a:gd name="connsiteY41" fmla="*/ 4456820 h 5176789"/>
              <a:gd name="connsiteX42" fmla="*/ 7973491 w 12192000"/>
              <a:gd name="connsiteY42" fmla="*/ 4458577 h 5176789"/>
              <a:gd name="connsiteX43" fmla="*/ 7954281 w 12192000"/>
              <a:gd name="connsiteY43" fmla="*/ 4467421 h 5176789"/>
              <a:gd name="connsiteX44" fmla="*/ 7905540 w 12192000"/>
              <a:gd name="connsiteY44" fmla="*/ 4455628 h 5176789"/>
              <a:gd name="connsiteX45" fmla="*/ 7851932 w 12192000"/>
              <a:gd name="connsiteY45" fmla="*/ 4466353 h 5176789"/>
              <a:gd name="connsiteX46" fmla="*/ 7639078 w 12192000"/>
              <a:gd name="connsiteY46" fmla="*/ 4467635 h 5176789"/>
              <a:gd name="connsiteX47" fmla="*/ 7612359 w 12192000"/>
              <a:gd name="connsiteY47" fmla="*/ 4492789 h 5176789"/>
              <a:gd name="connsiteX48" fmla="*/ 7527328 w 12192000"/>
              <a:gd name="connsiteY48" fmla="*/ 4502199 h 5176789"/>
              <a:gd name="connsiteX49" fmla="*/ 7388717 w 12192000"/>
              <a:gd name="connsiteY49" fmla="*/ 4470799 h 5176789"/>
              <a:gd name="connsiteX50" fmla="*/ 7231898 w 12192000"/>
              <a:gd name="connsiteY50" fmla="*/ 4486028 h 5176789"/>
              <a:gd name="connsiteX51" fmla="*/ 7218425 w 12192000"/>
              <a:gd name="connsiteY51" fmla="*/ 4477288 h 5176789"/>
              <a:gd name="connsiteX52" fmla="*/ 7202795 w 12192000"/>
              <a:gd name="connsiteY52" fmla="*/ 4472972 h 5176789"/>
              <a:gd name="connsiteX53" fmla="*/ 7200744 w 12192000"/>
              <a:gd name="connsiteY53" fmla="*/ 4474099 h 5176789"/>
              <a:gd name="connsiteX54" fmla="*/ 7182163 w 12192000"/>
              <a:gd name="connsiteY54" fmla="*/ 4474005 h 5176789"/>
              <a:gd name="connsiteX55" fmla="*/ 7178368 w 12192000"/>
              <a:gd name="connsiteY55" fmla="*/ 4470673 h 5176789"/>
              <a:gd name="connsiteX56" fmla="*/ 7165705 w 12192000"/>
              <a:gd name="connsiteY56" fmla="*/ 4469569 h 5176789"/>
              <a:gd name="connsiteX57" fmla="*/ 7140991 w 12192000"/>
              <a:gd name="connsiteY57" fmla="*/ 4464599 h 5176789"/>
              <a:gd name="connsiteX58" fmla="*/ 7136152 w 12192000"/>
              <a:gd name="connsiteY58" fmla="*/ 4466292 h 5176789"/>
              <a:gd name="connsiteX59" fmla="*/ 7098544 w 12192000"/>
              <a:gd name="connsiteY59" fmla="*/ 4462879 h 5176789"/>
              <a:gd name="connsiteX60" fmla="*/ 7097922 w 12192000"/>
              <a:gd name="connsiteY60" fmla="*/ 4464077 h 5176789"/>
              <a:gd name="connsiteX61" fmla="*/ 7086877 w 12192000"/>
              <a:gd name="connsiteY61" fmla="*/ 4468554 h 5176789"/>
              <a:gd name="connsiteX62" fmla="*/ 7065999 w 12192000"/>
              <a:gd name="connsiteY62" fmla="*/ 4474270 h 5176789"/>
              <a:gd name="connsiteX63" fmla="*/ 7016598 w 12192000"/>
              <a:gd name="connsiteY63" fmla="*/ 4502855 h 5176789"/>
              <a:gd name="connsiteX64" fmla="*/ 6977375 w 12192000"/>
              <a:gd name="connsiteY64" fmla="*/ 4499434 h 5176789"/>
              <a:gd name="connsiteX65" fmla="*/ 6969409 w 12192000"/>
              <a:gd name="connsiteY65" fmla="*/ 4499424 h 5176789"/>
              <a:gd name="connsiteX66" fmla="*/ 6969218 w 12192000"/>
              <a:gd name="connsiteY66" fmla="*/ 4499704 h 5176789"/>
              <a:gd name="connsiteX67" fmla="*/ 6960755 w 12192000"/>
              <a:gd name="connsiteY67" fmla="*/ 4500249 h 5176789"/>
              <a:gd name="connsiteX68" fmla="*/ 6954882 w 12192000"/>
              <a:gd name="connsiteY68" fmla="*/ 4499405 h 5176789"/>
              <a:gd name="connsiteX69" fmla="*/ 6939428 w 12192000"/>
              <a:gd name="connsiteY69" fmla="*/ 4499385 h 5176789"/>
              <a:gd name="connsiteX70" fmla="*/ 6933902 w 12192000"/>
              <a:gd name="connsiteY70" fmla="*/ 4501239 h 5176789"/>
              <a:gd name="connsiteX71" fmla="*/ 6891244 w 12192000"/>
              <a:gd name="connsiteY71" fmla="*/ 4536371 h 5176789"/>
              <a:gd name="connsiteX72" fmla="*/ 6794496 w 12192000"/>
              <a:gd name="connsiteY72" fmla="*/ 4567924 h 5176789"/>
              <a:gd name="connsiteX73" fmla="*/ 6574528 w 12192000"/>
              <a:gd name="connsiteY73" fmla="*/ 4641155 h 5176789"/>
              <a:gd name="connsiteX74" fmla="*/ 6573036 w 12192000"/>
              <a:gd name="connsiteY74" fmla="*/ 4641049 h 5176789"/>
              <a:gd name="connsiteX75" fmla="*/ 6571920 w 12192000"/>
              <a:gd name="connsiteY75" fmla="*/ 4644739 h 5176789"/>
              <a:gd name="connsiteX76" fmla="*/ 6552021 w 12192000"/>
              <a:gd name="connsiteY76" fmla="*/ 4650379 h 5176789"/>
              <a:gd name="connsiteX77" fmla="*/ 6545925 w 12192000"/>
              <a:gd name="connsiteY77" fmla="*/ 4650675 h 5176789"/>
              <a:gd name="connsiteX78" fmla="*/ 6537822 w 12192000"/>
              <a:gd name="connsiteY78" fmla="*/ 4652769 h 5176789"/>
              <a:gd name="connsiteX79" fmla="*/ 6537743 w 12192000"/>
              <a:gd name="connsiteY79" fmla="*/ 4653068 h 5176789"/>
              <a:gd name="connsiteX80" fmla="*/ 6490057 w 12192000"/>
              <a:gd name="connsiteY80" fmla="*/ 4658624 h 5176789"/>
              <a:gd name="connsiteX81" fmla="*/ 6386800 w 12192000"/>
              <a:gd name="connsiteY81" fmla="*/ 4715431 h 5176789"/>
              <a:gd name="connsiteX82" fmla="*/ 6382703 w 12192000"/>
              <a:gd name="connsiteY82" fmla="*/ 4717930 h 5176789"/>
              <a:gd name="connsiteX83" fmla="*/ 6356495 w 12192000"/>
              <a:gd name="connsiteY83" fmla="*/ 4717843 h 5176789"/>
              <a:gd name="connsiteX84" fmla="*/ 6343628 w 12192000"/>
              <a:gd name="connsiteY84" fmla="*/ 4719161 h 5176789"/>
              <a:gd name="connsiteX85" fmla="*/ 6338605 w 12192000"/>
              <a:gd name="connsiteY85" fmla="*/ 4716723 h 5176789"/>
              <a:gd name="connsiteX86" fmla="*/ 6320318 w 12192000"/>
              <a:gd name="connsiteY86" fmla="*/ 4720095 h 5176789"/>
              <a:gd name="connsiteX87" fmla="*/ 6318742 w 12192000"/>
              <a:gd name="connsiteY87" fmla="*/ 4721541 h 5176789"/>
              <a:gd name="connsiteX88" fmla="*/ 6301708 w 12192000"/>
              <a:gd name="connsiteY88" fmla="*/ 4720380 h 5176789"/>
              <a:gd name="connsiteX89" fmla="*/ 6285082 w 12192000"/>
              <a:gd name="connsiteY89" fmla="*/ 4714639 h 5176789"/>
              <a:gd name="connsiteX90" fmla="*/ 6136936 w 12192000"/>
              <a:gd name="connsiteY90" fmla="*/ 4758246 h 5176789"/>
              <a:gd name="connsiteX91" fmla="*/ 5988578 w 12192000"/>
              <a:gd name="connsiteY91" fmla="*/ 4754427 h 5176789"/>
              <a:gd name="connsiteX92" fmla="*/ 5908701 w 12192000"/>
              <a:gd name="connsiteY92" fmla="*/ 4779160 h 5176789"/>
              <a:gd name="connsiteX93" fmla="*/ 5892219 w 12192000"/>
              <a:gd name="connsiteY93" fmla="*/ 4807892 h 5176789"/>
              <a:gd name="connsiteX94" fmla="*/ 5683612 w 12192000"/>
              <a:gd name="connsiteY94" fmla="*/ 4848770 h 5176789"/>
              <a:gd name="connsiteX95" fmla="*/ 5635111 w 12192000"/>
              <a:gd name="connsiteY95" fmla="*/ 4868888 h 5176789"/>
              <a:gd name="connsiteX96" fmla="*/ 5582652 w 12192000"/>
              <a:gd name="connsiteY96" fmla="*/ 4866836 h 5176789"/>
              <a:gd name="connsiteX97" fmla="*/ 5567213 w 12192000"/>
              <a:gd name="connsiteY97" fmla="*/ 4878769 h 5176789"/>
              <a:gd name="connsiteX98" fmla="*/ 5564659 w 12192000"/>
              <a:gd name="connsiteY98" fmla="*/ 4881042 h 5176789"/>
              <a:gd name="connsiteX99" fmla="*/ 5552102 w 12192000"/>
              <a:gd name="connsiteY99" fmla="*/ 4885426 h 5176789"/>
              <a:gd name="connsiteX100" fmla="*/ 5551475 w 12192000"/>
              <a:gd name="connsiteY100" fmla="*/ 4892560 h 5176789"/>
              <a:gd name="connsiteX101" fmla="*/ 5534664 w 12192000"/>
              <a:gd name="connsiteY101" fmla="*/ 4903385 h 5176789"/>
              <a:gd name="connsiteX102" fmla="*/ 5510737 w 12192000"/>
              <a:gd name="connsiteY102" fmla="*/ 4909807 h 5176789"/>
              <a:gd name="connsiteX103" fmla="*/ 5393901 w 12192000"/>
              <a:gd name="connsiteY103" fmla="*/ 4933709 h 5176789"/>
              <a:gd name="connsiteX104" fmla="*/ 5325782 w 12192000"/>
              <a:gd name="connsiteY104" fmla="*/ 4951789 h 5176789"/>
              <a:gd name="connsiteX105" fmla="*/ 5302703 w 12192000"/>
              <a:gd name="connsiteY105" fmla="*/ 4964590 h 5176789"/>
              <a:gd name="connsiteX106" fmla="*/ 5268591 w 12192000"/>
              <a:gd name="connsiteY106" fmla="*/ 4978479 h 5176789"/>
              <a:gd name="connsiteX107" fmla="*/ 5210559 w 12192000"/>
              <a:gd name="connsiteY107" fmla="*/ 5007585 h 5176789"/>
              <a:gd name="connsiteX108" fmla="*/ 5177597 w 12192000"/>
              <a:gd name="connsiteY108" fmla="*/ 5015926 h 5176789"/>
              <a:gd name="connsiteX109" fmla="*/ 5160569 w 12192000"/>
              <a:gd name="connsiteY109" fmla="*/ 5025681 h 5176789"/>
              <a:gd name="connsiteX110" fmla="*/ 5152748 w 12192000"/>
              <a:gd name="connsiteY110" fmla="*/ 5026569 h 5176789"/>
              <a:gd name="connsiteX111" fmla="*/ 5127678 w 12192000"/>
              <a:gd name="connsiteY111" fmla="*/ 5032947 h 5176789"/>
              <a:gd name="connsiteX112" fmla="*/ 5113147 w 12192000"/>
              <a:gd name="connsiteY112" fmla="*/ 5035818 h 5176789"/>
              <a:gd name="connsiteX113" fmla="*/ 5107301 w 12192000"/>
              <a:gd name="connsiteY113" fmla="*/ 5036672 h 5176789"/>
              <a:gd name="connsiteX114" fmla="*/ 5093215 w 12192000"/>
              <a:gd name="connsiteY114" fmla="*/ 5032880 h 5176789"/>
              <a:gd name="connsiteX115" fmla="*/ 5077058 w 12192000"/>
              <a:gd name="connsiteY115" fmla="*/ 5038681 h 5176789"/>
              <a:gd name="connsiteX116" fmla="*/ 5057349 w 12192000"/>
              <a:gd name="connsiteY116" fmla="*/ 5036015 h 5176789"/>
              <a:gd name="connsiteX117" fmla="*/ 5053945 w 12192000"/>
              <a:gd name="connsiteY117" fmla="*/ 5041952 h 5176789"/>
              <a:gd name="connsiteX118" fmla="*/ 5040021 w 12192000"/>
              <a:gd name="connsiteY118" fmla="*/ 5050052 h 5176789"/>
              <a:gd name="connsiteX119" fmla="*/ 5025913 w 12192000"/>
              <a:gd name="connsiteY119" fmla="*/ 5046535 h 5176789"/>
              <a:gd name="connsiteX120" fmla="*/ 4998218 w 12192000"/>
              <a:gd name="connsiteY120" fmla="*/ 5048065 h 5176789"/>
              <a:gd name="connsiteX121" fmla="*/ 4991008 w 12192000"/>
              <a:gd name="connsiteY121" fmla="*/ 5050439 h 5176789"/>
              <a:gd name="connsiteX122" fmla="*/ 4963503 w 12192000"/>
              <a:gd name="connsiteY122" fmla="*/ 5047575 h 5176789"/>
              <a:gd name="connsiteX123" fmla="*/ 4921053 w 12192000"/>
              <a:gd name="connsiteY123" fmla="*/ 5048925 h 5176789"/>
              <a:gd name="connsiteX124" fmla="*/ 4873420 w 12192000"/>
              <a:gd name="connsiteY124" fmla="*/ 5054929 h 5176789"/>
              <a:gd name="connsiteX125" fmla="*/ 4858825 w 12192000"/>
              <a:gd name="connsiteY125" fmla="*/ 5051329 h 5176789"/>
              <a:gd name="connsiteX126" fmla="*/ 4769340 w 12192000"/>
              <a:gd name="connsiteY126" fmla="*/ 5053090 h 5176789"/>
              <a:gd name="connsiteX127" fmla="*/ 4744152 w 12192000"/>
              <a:gd name="connsiteY127" fmla="*/ 5053391 h 5176789"/>
              <a:gd name="connsiteX128" fmla="*/ 4723556 w 12192000"/>
              <a:gd name="connsiteY128" fmla="*/ 5059633 h 5176789"/>
              <a:gd name="connsiteX129" fmla="*/ 4719699 w 12192000"/>
              <a:gd name="connsiteY129" fmla="*/ 5066298 h 5176789"/>
              <a:gd name="connsiteX130" fmla="*/ 4706016 w 12192000"/>
              <a:gd name="connsiteY130" fmla="*/ 5067422 h 5176789"/>
              <a:gd name="connsiteX131" fmla="*/ 4702593 w 12192000"/>
              <a:gd name="connsiteY131" fmla="*/ 5068973 h 5176789"/>
              <a:gd name="connsiteX132" fmla="*/ 4682766 w 12192000"/>
              <a:gd name="connsiteY132" fmla="*/ 5076609 h 5176789"/>
              <a:gd name="connsiteX133" fmla="*/ 4634960 w 12192000"/>
              <a:gd name="connsiteY133" fmla="*/ 5061852 h 5176789"/>
              <a:gd name="connsiteX134" fmla="*/ 4580645 w 12192000"/>
              <a:gd name="connsiteY134" fmla="*/ 5069246 h 5176789"/>
              <a:gd name="connsiteX135" fmla="*/ 4368005 w 12192000"/>
              <a:gd name="connsiteY135" fmla="*/ 5057426 h 5176789"/>
              <a:gd name="connsiteX136" fmla="*/ 4339489 w 12192000"/>
              <a:gd name="connsiteY136" fmla="*/ 5080858 h 5176789"/>
              <a:gd name="connsiteX137" fmla="*/ 4253895 w 12192000"/>
              <a:gd name="connsiteY137" fmla="*/ 5085008 h 5176789"/>
              <a:gd name="connsiteX138" fmla="*/ 4082432 w 12192000"/>
              <a:gd name="connsiteY138" fmla="*/ 5176339 h 5176789"/>
              <a:gd name="connsiteX139" fmla="*/ 3911296 w 12192000"/>
              <a:gd name="connsiteY139" fmla="*/ 5035663 h 5176789"/>
              <a:gd name="connsiteX140" fmla="*/ 3895182 w 12192000"/>
              <a:gd name="connsiteY140" fmla="*/ 5030229 h 5176789"/>
              <a:gd name="connsiteX141" fmla="*/ 3870866 w 12192000"/>
              <a:gd name="connsiteY141" fmla="*/ 5023753 h 5176789"/>
              <a:gd name="connsiteX142" fmla="*/ 3865913 w 12192000"/>
              <a:gd name="connsiteY142" fmla="*/ 5025143 h 5176789"/>
              <a:gd name="connsiteX143" fmla="*/ 3828606 w 12192000"/>
              <a:gd name="connsiteY143" fmla="*/ 5019426 h 5176789"/>
              <a:gd name="connsiteX144" fmla="*/ 3827901 w 12192000"/>
              <a:gd name="connsiteY144" fmla="*/ 5020583 h 5176789"/>
              <a:gd name="connsiteX145" fmla="*/ 3816543 w 12192000"/>
              <a:gd name="connsiteY145" fmla="*/ 5024366 h 5176789"/>
              <a:gd name="connsiteX146" fmla="*/ 3795278 w 12192000"/>
              <a:gd name="connsiteY146" fmla="*/ 5028779 h 5176789"/>
              <a:gd name="connsiteX147" fmla="*/ 3743858 w 12192000"/>
              <a:gd name="connsiteY147" fmla="*/ 5054237 h 5176789"/>
              <a:gd name="connsiteX148" fmla="*/ 3704945 w 12192000"/>
              <a:gd name="connsiteY148" fmla="*/ 5048413 h 5176789"/>
              <a:gd name="connsiteX149" fmla="*/ 3696992 w 12192000"/>
              <a:gd name="connsiteY149" fmla="*/ 5047914 h 5176789"/>
              <a:gd name="connsiteX150" fmla="*/ 3696780 w 12192000"/>
              <a:gd name="connsiteY150" fmla="*/ 5048181 h 5176789"/>
              <a:gd name="connsiteX151" fmla="*/ 3688290 w 12192000"/>
              <a:gd name="connsiteY151" fmla="*/ 5048204 h 5176789"/>
              <a:gd name="connsiteX152" fmla="*/ 3682486 w 12192000"/>
              <a:gd name="connsiteY152" fmla="*/ 5047000 h 5176789"/>
              <a:gd name="connsiteX153" fmla="*/ 3667056 w 12192000"/>
              <a:gd name="connsiteY153" fmla="*/ 5046030 h 5176789"/>
              <a:gd name="connsiteX154" fmla="*/ 3661403 w 12192000"/>
              <a:gd name="connsiteY154" fmla="*/ 5047537 h 5176789"/>
              <a:gd name="connsiteX155" fmla="*/ 3658673 w 12192000"/>
              <a:gd name="connsiteY155" fmla="*/ 5050790 h 5176789"/>
              <a:gd name="connsiteX156" fmla="*/ 3657333 w 12192000"/>
              <a:gd name="connsiteY156" fmla="*/ 5050325 h 5176789"/>
              <a:gd name="connsiteX157" fmla="*/ 3626778 w 12192000"/>
              <a:gd name="connsiteY157" fmla="*/ 5057882 h 5176789"/>
              <a:gd name="connsiteX158" fmla="*/ 3560067 w 12192000"/>
              <a:gd name="connsiteY158" fmla="*/ 5064266 h 5176789"/>
              <a:gd name="connsiteX159" fmla="*/ 3522641 w 12192000"/>
              <a:gd name="connsiteY159" fmla="*/ 5063654 h 5176789"/>
              <a:gd name="connsiteX160" fmla="*/ 3419275 w 12192000"/>
              <a:gd name="connsiteY160" fmla="*/ 5066646 h 5176789"/>
              <a:gd name="connsiteX161" fmla="*/ 3314869 w 12192000"/>
              <a:gd name="connsiteY161" fmla="*/ 5073197 h 5176789"/>
              <a:gd name="connsiteX162" fmla="*/ 3259088 w 12192000"/>
              <a:gd name="connsiteY162" fmla="*/ 5096363 h 5176789"/>
              <a:gd name="connsiteX163" fmla="*/ 3253104 w 12192000"/>
              <a:gd name="connsiteY163" fmla="*/ 5096785 h 5176789"/>
              <a:gd name="connsiteX164" fmla="*/ 3238751 w 12192000"/>
              <a:gd name="connsiteY164" fmla="*/ 5092996 h 5176789"/>
              <a:gd name="connsiteX165" fmla="*/ 3233681 w 12192000"/>
              <a:gd name="connsiteY165" fmla="*/ 5090758 h 5176789"/>
              <a:gd name="connsiteX166" fmla="*/ 3225562 w 12192000"/>
              <a:gd name="connsiteY166" fmla="*/ 5089215 h 5176789"/>
              <a:gd name="connsiteX167" fmla="*/ 3225260 w 12192000"/>
              <a:gd name="connsiteY167" fmla="*/ 5089437 h 5176789"/>
              <a:gd name="connsiteX168" fmla="*/ 3217859 w 12192000"/>
              <a:gd name="connsiteY168" fmla="*/ 5087484 h 5176789"/>
              <a:gd name="connsiteX169" fmla="*/ 3182980 w 12192000"/>
              <a:gd name="connsiteY169" fmla="*/ 5074650 h 5176789"/>
              <a:gd name="connsiteX170" fmla="*/ 3055081 w 12192000"/>
              <a:gd name="connsiteY170" fmla="*/ 5080424 h 5176789"/>
              <a:gd name="connsiteX171" fmla="*/ 3049807 w 12192000"/>
              <a:gd name="connsiteY171" fmla="*/ 5080860 h 5176789"/>
              <a:gd name="connsiteX172" fmla="*/ 3029122 w 12192000"/>
              <a:gd name="connsiteY172" fmla="*/ 5070085 h 5176789"/>
              <a:gd name="connsiteX173" fmla="*/ 3017862 w 12192000"/>
              <a:gd name="connsiteY173" fmla="*/ 5065942 h 5176789"/>
              <a:gd name="connsiteX174" fmla="*/ 3015868 w 12192000"/>
              <a:gd name="connsiteY174" fmla="*/ 5061832 h 5176789"/>
              <a:gd name="connsiteX175" fmla="*/ 2998644 w 12192000"/>
              <a:gd name="connsiteY175" fmla="*/ 5057210 h 5176789"/>
              <a:gd name="connsiteX176" fmla="*/ 2996219 w 12192000"/>
              <a:gd name="connsiteY176" fmla="*/ 5057788 h 5176789"/>
              <a:gd name="connsiteX177" fmla="*/ 2983676 w 12192000"/>
              <a:gd name="connsiteY177" fmla="*/ 5049852 h 5176789"/>
              <a:gd name="connsiteX178" fmla="*/ 2903609 w 12192000"/>
              <a:gd name="connsiteY178" fmla="*/ 4998457 h 5176789"/>
              <a:gd name="connsiteX179" fmla="*/ 2758830 w 12192000"/>
              <a:gd name="connsiteY179" fmla="*/ 4974760 h 5176789"/>
              <a:gd name="connsiteX180" fmla="*/ 2532669 w 12192000"/>
              <a:gd name="connsiteY180" fmla="*/ 4940573 h 5176789"/>
              <a:gd name="connsiteX181" fmla="*/ 2389931 w 12192000"/>
              <a:gd name="connsiteY181" fmla="*/ 4905785 h 5176789"/>
              <a:gd name="connsiteX182" fmla="*/ 2335186 w 12192000"/>
              <a:gd name="connsiteY182" fmla="*/ 4902957 h 5176789"/>
              <a:gd name="connsiteX183" fmla="*/ 2273393 w 12192000"/>
              <a:gd name="connsiteY183" fmla="*/ 4883565 h 5176789"/>
              <a:gd name="connsiteX184" fmla="*/ 2269523 w 12192000"/>
              <a:gd name="connsiteY184" fmla="*/ 4884442 h 5176789"/>
              <a:gd name="connsiteX185" fmla="*/ 2256015 w 12192000"/>
              <a:gd name="connsiteY185" fmla="*/ 4883014 h 5176789"/>
              <a:gd name="connsiteX186" fmla="*/ 2249731 w 12192000"/>
              <a:gd name="connsiteY186" fmla="*/ 4888778 h 5176789"/>
              <a:gd name="connsiteX187" fmla="*/ 2227629 w 12192000"/>
              <a:gd name="connsiteY187" fmla="*/ 4891047 h 5176789"/>
              <a:gd name="connsiteX188" fmla="*/ 2203460 w 12192000"/>
              <a:gd name="connsiteY188" fmla="*/ 4886696 h 5176789"/>
              <a:gd name="connsiteX189" fmla="*/ 2091528 w 12192000"/>
              <a:gd name="connsiteY189" fmla="*/ 4859155 h 5176789"/>
              <a:gd name="connsiteX190" fmla="*/ 2022901 w 12192000"/>
              <a:gd name="connsiteY190" fmla="*/ 4846594 h 5176789"/>
              <a:gd name="connsiteX191" fmla="*/ 1994227 w 12192000"/>
              <a:gd name="connsiteY191" fmla="*/ 4847973 h 5176789"/>
              <a:gd name="connsiteX192" fmla="*/ 1955936 w 12192000"/>
              <a:gd name="connsiteY192" fmla="*/ 4845765 h 5176789"/>
              <a:gd name="connsiteX193" fmla="*/ 1741924 w 12192000"/>
              <a:gd name="connsiteY193" fmla="*/ 4808054 h 5176789"/>
              <a:gd name="connsiteX194" fmla="*/ 1734410 w 12192000"/>
              <a:gd name="connsiteY194" fmla="*/ 4811675 h 5176789"/>
              <a:gd name="connsiteX195" fmla="*/ 1691423 w 12192000"/>
              <a:gd name="connsiteY195" fmla="*/ 4802777 h 5176789"/>
              <a:gd name="connsiteX196" fmla="*/ 1554504 w 12192000"/>
              <a:gd name="connsiteY196" fmla="*/ 4739985 h 5176789"/>
              <a:gd name="connsiteX197" fmla="*/ 1470119 w 12192000"/>
              <a:gd name="connsiteY197" fmla="*/ 4723470 h 5176789"/>
              <a:gd name="connsiteX198" fmla="*/ 1437967 w 12192000"/>
              <a:gd name="connsiteY198" fmla="*/ 4722710 h 5176789"/>
              <a:gd name="connsiteX199" fmla="*/ 1295869 w 12192000"/>
              <a:gd name="connsiteY199" fmla="*/ 4726175 h 5176789"/>
              <a:gd name="connsiteX200" fmla="*/ 1292949 w 12192000"/>
              <a:gd name="connsiteY200" fmla="*/ 4684615 h 5176789"/>
              <a:gd name="connsiteX201" fmla="*/ 1244908 w 12192000"/>
              <a:gd name="connsiteY201" fmla="*/ 4706993 h 5176789"/>
              <a:gd name="connsiteX202" fmla="*/ 1171266 w 12192000"/>
              <a:gd name="connsiteY202" fmla="*/ 4706535 h 5176789"/>
              <a:gd name="connsiteX203" fmla="*/ 1160868 w 12192000"/>
              <a:gd name="connsiteY203" fmla="*/ 4701936 h 5176789"/>
              <a:gd name="connsiteX204" fmla="*/ 1147599 w 12192000"/>
              <a:gd name="connsiteY204" fmla="*/ 4714833 h 5176789"/>
              <a:gd name="connsiteX205" fmla="*/ 1119603 w 12192000"/>
              <a:gd name="connsiteY205" fmla="*/ 4721303 h 5176789"/>
              <a:gd name="connsiteX206" fmla="*/ 997851 w 12192000"/>
              <a:gd name="connsiteY206" fmla="*/ 4722336 h 5176789"/>
              <a:gd name="connsiteX207" fmla="*/ 976455 w 12192000"/>
              <a:gd name="connsiteY207" fmla="*/ 4726407 h 5176789"/>
              <a:gd name="connsiteX208" fmla="*/ 949939 w 12192000"/>
              <a:gd name="connsiteY208" fmla="*/ 4719699 h 5176789"/>
              <a:gd name="connsiteX209" fmla="*/ 894148 w 12192000"/>
              <a:gd name="connsiteY209" fmla="*/ 4710406 h 5176789"/>
              <a:gd name="connsiteX210" fmla="*/ 857990 w 12192000"/>
              <a:gd name="connsiteY210" fmla="*/ 4696844 h 5176789"/>
              <a:gd name="connsiteX211" fmla="*/ 848649 w 12192000"/>
              <a:gd name="connsiteY211" fmla="*/ 4704021 h 5176789"/>
              <a:gd name="connsiteX212" fmla="*/ 826436 w 12192000"/>
              <a:gd name="connsiteY212" fmla="*/ 4707421 h 5176789"/>
              <a:gd name="connsiteX213" fmla="*/ 733052 w 12192000"/>
              <a:gd name="connsiteY213" fmla="*/ 4701884 h 5176789"/>
              <a:gd name="connsiteX214" fmla="*/ 716185 w 12192000"/>
              <a:gd name="connsiteY214" fmla="*/ 4648168 h 5176789"/>
              <a:gd name="connsiteX215" fmla="*/ 582722 w 12192000"/>
              <a:gd name="connsiteY215" fmla="*/ 4658637 h 5176789"/>
              <a:gd name="connsiteX216" fmla="*/ 581118 w 12192000"/>
              <a:gd name="connsiteY216" fmla="*/ 4654120 h 5176789"/>
              <a:gd name="connsiteX217" fmla="*/ 546453 w 12192000"/>
              <a:gd name="connsiteY217" fmla="*/ 4652542 h 5176789"/>
              <a:gd name="connsiteX218" fmla="*/ 536773 w 12192000"/>
              <a:gd name="connsiteY218" fmla="*/ 4644609 h 5176789"/>
              <a:gd name="connsiteX219" fmla="*/ 388896 w 12192000"/>
              <a:gd name="connsiteY219" fmla="*/ 4619173 h 5176789"/>
              <a:gd name="connsiteX220" fmla="*/ 366479 w 12192000"/>
              <a:gd name="connsiteY220" fmla="*/ 4618896 h 5176789"/>
              <a:gd name="connsiteX221" fmla="*/ 342781 w 12192000"/>
              <a:gd name="connsiteY221" fmla="*/ 4601239 h 5176789"/>
              <a:gd name="connsiteX222" fmla="*/ 255925 w 12192000"/>
              <a:gd name="connsiteY222" fmla="*/ 4598685 h 5176789"/>
              <a:gd name="connsiteX223" fmla="*/ 226919 w 12192000"/>
              <a:gd name="connsiteY223" fmla="*/ 4598460 h 5176789"/>
              <a:gd name="connsiteX224" fmla="*/ 213925 w 12192000"/>
              <a:gd name="connsiteY224" fmla="*/ 4597783 h 5176789"/>
              <a:gd name="connsiteX225" fmla="*/ 215196 w 12192000"/>
              <a:gd name="connsiteY225" fmla="*/ 4588576 h 5176789"/>
              <a:gd name="connsiteX226" fmla="*/ 180214 w 12192000"/>
              <a:gd name="connsiteY226" fmla="*/ 4583701 h 5176789"/>
              <a:gd name="connsiteX227" fmla="*/ 83203 w 12192000"/>
              <a:gd name="connsiteY227" fmla="*/ 4531664 h 5176789"/>
              <a:gd name="connsiteX228" fmla="*/ 4106 w 12192000"/>
              <a:gd name="connsiteY228" fmla="*/ 4517202 h 5176789"/>
              <a:gd name="connsiteX229" fmla="*/ 0 w 12192000"/>
              <a:gd name="connsiteY229" fmla="*/ 4516084 h 5176789"/>
              <a:gd name="connsiteX230" fmla="*/ 0 w 12192000"/>
              <a:gd name="connsiteY230" fmla="*/ 0 h 5176789"/>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30140 w 12192000"/>
              <a:gd name="connsiteY138" fmla="*/ 5057070 h 5096785"/>
              <a:gd name="connsiteX139" fmla="*/ 3911296 w 12192000"/>
              <a:gd name="connsiteY139" fmla="*/ 5035663 h 5096785"/>
              <a:gd name="connsiteX140" fmla="*/ 3895182 w 12192000"/>
              <a:gd name="connsiteY140" fmla="*/ 5030229 h 5096785"/>
              <a:gd name="connsiteX141" fmla="*/ 3870866 w 12192000"/>
              <a:gd name="connsiteY141" fmla="*/ 5023753 h 5096785"/>
              <a:gd name="connsiteX142" fmla="*/ 3865913 w 12192000"/>
              <a:gd name="connsiteY142" fmla="*/ 5025143 h 5096785"/>
              <a:gd name="connsiteX143" fmla="*/ 3828606 w 12192000"/>
              <a:gd name="connsiteY143" fmla="*/ 5019426 h 5096785"/>
              <a:gd name="connsiteX144" fmla="*/ 3827901 w 12192000"/>
              <a:gd name="connsiteY144" fmla="*/ 5020583 h 5096785"/>
              <a:gd name="connsiteX145" fmla="*/ 3816543 w 12192000"/>
              <a:gd name="connsiteY145" fmla="*/ 5024366 h 5096785"/>
              <a:gd name="connsiteX146" fmla="*/ 3795278 w 12192000"/>
              <a:gd name="connsiteY146" fmla="*/ 5028779 h 5096785"/>
              <a:gd name="connsiteX147" fmla="*/ 3743858 w 12192000"/>
              <a:gd name="connsiteY147" fmla="*/ 5054237 h 5096785"/>
              <a:gd name="connsiteX148" fmla="*/ 3704945 w 12192000"/>
              <a:gd name="connsiteY148" fmla="*/ 5048413 h 5096785"/>
              <a:gd name="connsiteX149" fmla="*/ 3696992 w 12192000"/>
              <a:gd name="connsiteY149" fmla="*/ 5047914 h 5096785"/>
              <a:gd name="connsiteX150" fmla="*/ 3696780 w 12192000"/>
              <a:gd name="connsiteY150" fmla="*/ 5048181 h 5096785"/>
              <a:gd name="connsiteX151" fmla="*/ 3688290 w 12192000"/>
              <a:gd name="connsiteY151" fmla="*/ 5048204 h 5096785"/>
              <a:gd name="connsiteX152" fmla="*/ 3682486 w 12192000"/>
              <a:gd name="connsiteY152" fmla="*/ 5047000 h 5096785"/>
              <a:gd name="connsiteX153" fmla="*/ 3667056 w 12192000"/>
              <a:gd name="connsiteY153" fmla="*/ 5046030 h 5096785"/>
              <a:gd name="connsiteX154" fmla="*/ 3661403 w 12192000"/>
              <a:gd name="connsiteY154" fmla="*/ 5047537 h 5096785"/>
              <a:gd name="connsiteX155" fmla="*/ 3658673 w 12192000"/>
              <a:gd name="connsiteY155" fmla="*/ 5050790 h 5096785"/>
              <a:gd name="connsiteX156" fmla="*/ 3657333 w 12192000"/>
              <a:gd name="connsiteY156" fmla="*/ 5050325 h 5096785"/>
              <a:gd name="connsiteX157" fmla="*/ 3626778 w 12192000"/>
              <a:gd name="connsiteY157" fmla="*/ 5057882 h 5096785"/>
              <a:gd name="connsiteX158" fmla="*/ 3560067 w 12192000"/>
              <a:gd name="connsiteY158" fmla="*/ 5064266 h 5096785"/>
              <a:gd name="connsiteX159" fmla="*/ 3522641 w 12192000"/>
              <a:gd name="connsiteY159" fmla="*/ 5063654 h 5096785"/>
              <a:gd name="connsiteX160" fmla="*/ 3419275 w 12192000"/>
              <a:gd name="connsiteY160" fmla="*/ 5066646 h 5096785"/>
              <a:gd name="connsiteX161" fmla="*/ 3314869 w 12192000"/>
              <a:gd name="connsiteY161" fmla="*/ 5073197 h 5096785"/>
              <a:gd name="connsiteX162" fmla="*/ 3259088 w 12192000"/>
              <a:gd name="connsiteY162" fmla="*/ 5096363 h 5096785"/>
              <a:gd name="connsiteX163" fmla="*/ 3253104 w 12192000"/>
              <a:gd name="connsiteY163" fmla="*/ 5096785 h 5096785"/>
              <a:gd name="connsiteX164" fmla="*/ 3238751 w 12192000"/>
              <a:gd name="connsiteY164" fmla="*/ 5092996 h 5096785"/>
              <a:gd name="connsiteX165" fmla="*/ 3233681 w 12192000"/>
              <a:gd name="connsiteY165" fmla="*/ 5090758 h 5096785"/>
              <a:gd name="connsiteX166" fmla="*/ 3225562 w 12192000"/>
              <a:gd name="connsiteY166" fmla="*/ 5089215 h 5096785"/>
              <a:gd name="connsiteX167" fmla="*/ 3225260 w 12192000"/>
              <a:gd name="connsiteY167" fmla="*/ 5089437 h 5096785"/>
              <a:gd name="connsiteX168" fmla="*/ 3217859 w 12192000"/>
              <a:gd name="connsiteY168" fmla="*/ 5087484 h 5096785"/>
              <a:gd name="connsiteX169" fmla="*/ 3182980 w 12192000"/>
              <a:gd name="connsiteY169" fmla="*/ 5074650 h 5096785"/>
              <a:gd name="connsiteX170" fmla="*/ 3055081 w 12192000"/>
              <a:gd name="connsiteY170" fmla="*/ 5080424 h 5096785"/>
              <a:gd name="connsiteX171" fmla="*/ 3049807 w 12192000"/>
              <a:gd name="connsiteY171" fmla="*/ 5080860 h 5096785"/>
              <a:gd name="connsiteX172" fmla="*/ 3029122 w 12192000"/>
              <a:gd name="connsiteY172" fmla="*/ 5070085 h 5096785"/>
              <a:gd name="connsiteX173" fmla="*/ 3017862 w 12192000"/>
              <a:gd name="connsiteY173" fmla="*/ 5065942 h 5096785"/>
              <a:gd name="connsiteX174" fmla="*/ 3015868 w 12192000"/>
              <a:gd name="connsiteY174" fmla="*/ 5061832 h 5096785"/>
              <a:gd name="connsiteX175" fmla="*/ 2998644 w 12192000"/>
              <a:gd name="connsiteY175" fmla="*/ 5057210 h 5096785"/>
              <a:gd name="connsiteX176" fmla="*/ 2996219 w 12192000"/>
              <a:gd name="connsiteY176" fmla="*/ 5057788 h 5096785"/>
              <a:gd name="connsiteX177" fmla="*/ 2983676 w 12192000"/>
              <a:gd name="connsiteY177" fmla="*/ 5049852 h 5096785"/>
              <a:gd name="connsiteX178" fmla="*/ 2903609 w 12192000"/>
              <a:gd name="connsiteY178" fmla="*/ 4998457 h 5096785"/>
              <a:gd name="connsiteX179" fmla="*/ 2758830 w 12192000"/>
              <a:gd name="connsiteY179" fmla="*/ 4974760 h 5096785"/>
              <a:gd name="connsiteX180" fmla="*/ 2532669 w 12192000"/>
              <a:gd name="connsiteY180" fmla="*/ 4940573 h 5096785"/>
              <a:gd name="connsiteX181" fmla="*/ 2389931 w 12192000"/>
              <a:gd name="connsiteY181" fmla="*/ 4905785 h 5096785"/>
              <a:gd name="connsiteX182" fmla="*/ 2335186 w 12192000"/>
              <a:gd name="connsiteY182" fmla="*/ 4902957 h 5096785"/>
              <a:gd name="connsiteX183" fmla="*/ 2273393 w 12192000"/>
              <a:gd name="connsiteY183" fmla="*/ 4883565 h 5096785"/>
              <a:gd name="connsiteX184" fmla="*/ 2269523 w 12192000"/>
              <a:gd name="connsiteY184" fmla="*/ 4884442 h 5096785"/>
              <a:gd name="connsiteX185" fmla="*/ 2256015 w 12192000"/>
              <a:gd name="connsiteY185" fmla="*/ 4883014 h 5096785"/>
              <a:gd name="connsiteX186" fmla="*/ 2249731 w 12192000"/>
              <a:gd name="connsiteY186" fmla="*/ 4888778 h 5096785"/>
              <a:gd name="connsiteX187" fmla="*/ 2227629 w 12192000"/>
              <a:gd name="connsiteY187" fmla="*/ 4891047 h 5096785"/>
              <a:gd name="connsiteX188" fmla="*/ 2203460 w 12192000"/>
              <a:gd name="connsiteY188" fmla="*/ 4886696 h 5096785"/>
              <a:gd name="connsiteX189" fmla="*/ 2091528 w 12192000"/>
              <a:gd name="connsiteY189" fmla="*/ 4859155 h 5096785"/>
              <a:gd name="connsiteX190" fmla="*/ 2022901 w 12192000"/>
              <a:gd name="connsiteY190" fmla="*/ 4846594 h 5096785"/>
              <a:gd name="connsiteX191" fmla="*/ 1994227 w 12192000"/>
              <a:gd name="connsiteY191" fmla="*/ 4847973 h 5096785"/>
              <a:gd name="connsiteX192" fmla="*/ 1955936 w 12192000"/>
              <a:gd name="connsiteY192" fmla="*/ 4845765 h 5096785"/>
              <a:gd name="connsiteX193" fmla="*/ 1741924 w 12192000"/>
              <a:gd name="connsiteY193" fmla="*/ 4808054 h 5096785"/>
              <a:gd name="connsiteX194" fmla="*/ 1734410 w 12192000"/>
              <a:gd name="connsiteY194" fmla="*/ 4811675 h 5096785"/>
              <a:gd name="connsiteX195" fmla="*/ 1691423 w 12192000"/>
              <a:gd name="connsiteY195" fmla="*/ 4802777 h 5096785"/>
              <a:gd name="connsiteX196" fmla="*/ 1554504 w 12192000"/>
              <a:gd name="connsiteY196" fmla="*/ 4739985 h 5096785"/>
              <a:gd name="connsiteX197" fmla="*/ 1470119 w 12192000"/>
              <a:gd name="connsiteY197" fmla="*/ 4723470 h 5096785"/>
              <a:gd name="connsiteX198" fmla="*/ 1437967 w 12192000"/>
              <a:gd name="connsiteY198" fmla="*/ 4722710 h 5096785"/>
              <a:gd name="connsiteX199" fmla="*/ 1295869 w 12192000"/>
              <a:gd name="connsiteY199" fmla="*/ 4726175 h 5096785"/>
              <a:gd name="connsiteX200" fmla="*/ 1292949 w 12192000"/>
              <a:gd name="connsiteY200" fmla="*/ 4684615 h 5096785"/>
              <a:gd name="connsiteX201" fmla="*/ 1244908 w 12192000"/>
              <a:gd name="connsiteY201" fmla="*/ 4706993 h 5096785"/>
              <a:gd name="connsiteX202" fmla="*/ 1171266 w 12192000"/>
              <a:gd name="connsiteY202" fmla="*/ 4706535 h 5096785"/>
              <a:gd name="connsiteX203" fmla="*/ 1160868 w 12192000"/>
              <a:gd name="connsiteY203" fmla="*/ 4701936 h 5096785"/>
              <a:gd name="connsiteX204" fmla="*/ 1147599 w 12192000"/>
              <a:gd name="connsiteY204" fmla="*/ 4714833 h 5096785"/>
              <a:gd name="connsiteX205" fmla="*/ 1119603 w 12192000"/>
              <a:gd name="connsiteY205" fmla="*/ 4721303 h 5096785"/>
              <a:gd name="connsiteX206" fmla="*/ 997851 w 12192000"/>
              <a:gd name="connsiteY206" fmla="*/ 4722336 h 5096785"/>
              <a:gd name="connsiteX207" fmla="*/ 976455 w 12192000"/>
              <a:gd name="connsiteY207" fmla="*/ 4726407 h 5096785"/>
              <a:gd name="connsiteX208" fmla="*/ 949939 w 12192000"/>
              <a:gd name="connsiteY208" fmla="*/ 4719699 h 5096785"/>
              <a:gd name="connsiteX209" fmla="*/ 894148 w 12192000"/>
              <a:gd name="connsiteY209" fmla="*/ 4710406 h 5096785"/>
              <a:gd name="connsiteX210" fmla="*/ 857990 w 12192000"/>
              <a:gd name="connsiteY210" fmla="*/ 4696844 h 5096785"/>
              <a:gd name="connsiteX211" fmla="*/ 848649 w 12192000"/>
              <a:gd name="connsiteY211" fmla="*/ 4704021 h 5096785"/>
              <a:gd name="connsiteX212" fmla="*/ 826436 w 12192000"/>
              <a:gd name="connsiteY212" fmla="*/ 4707421 h 5096785"/>
              <a:gd name="connsiteX213" fmla="*/ 733052 w 12192000"/>
              <a:gd name="connsiteY213" fmla="*/ 4701884 h 5096785"/>
              <a:gd name="connsiteX214" fmla="*/ 716185 w 12192000"/>
              <a:gd name="connsiteY214" fmla="*/ 4648168 h 5096785"/>
              <a:gd name="connsiteX215" fmla="*/ 582722 w 12192000"/>
              <a:gd name="connsiteY215" fmla="*/ 4658637 h 5096785"/>
              <a:gd name="connsiteX216" fmla="*/ 581118 w 12192000"/>
              <a:gd name="connsiteY216" fmla="*/ 4654120 h 5096785"/>
              <a:gd name="connsiteX217" fmla="*/ 546453 w 12192000"/>
              <a:gd name="connsiteY217" fmla="*/ 4652542 h 5096785"/>
              <a:gd name="connsiteX218" fmla="*/ 536773 w 12192000"/>
              <a:gd name="connsiteY218" fmla="*/ 4644609 h 5096785"/>
              <a:gd name="connsiteX219" fmla="*/ 388896 w 12192000"/>
              <a:gd name="connsiteY219" fmla="*/ 4619173 h 5096785"/>
              <a:gd name="connsiteX220" fmla="*/ 366479 w 12192000"/>
              <a:gd name="connsiteY220" fmla="*/ 4618896 h 5096785"/>
              <a:gd name="connsiteX221" fmla="*/ 342781 w 12192000"/>
              <a:gd name="connsiteY221" fmla="*/ 4601239 h 5096785"/>
              <a:gd name="connsiteX222" fmla="*/ 255925 w 12192000"/>
              <a:gd name="connsiteY222" fmla="*/ 4598685 h 5096785"/>
              <a:gd name="connsiteX223" fmla="*/ 226919 w 12192000"/>
              <a:gd name="connsiteY223" fmla="*/ 4598460 h 5096785"/>
              <a:gd name="connsiteX224" fmla="*/ 213925 w 12192000"/>
              <a:gd name="connsiteY224" fmla="*/ 4597783 h 5096785"/>
              <a:gd name="connsiteX225" fmla="*/ 215196 w 12192000"/>
              <a:gd name="connsiteY225" fmla="*/ 4588576 h 5096785"/>
              <a:gd name="connsiteX226" fmla="*/ 180214 w 12192000"/>
              <a:gd name="connsiteY226" fmla="*/ 4583701 h 5096785"/>
              <a:gd name="connsiteX227" fmla="*/ 83203 w 12192000"/>
              <a:gd name="connsiteY227" fmla="*/ 4531664 h 5096785"/>
              <a:gd name="connsiteX228" fmla="*/ 4106 w 12192000"/>
              <a:gd name="connsiteY228" fmla="*/ 4517202 h 5096785"/>
              <a:gd name="connsiteX229" fmla="*/ 0 w 12192000"/>
              <a:gd name="connsiteY229" fmla="*/ 4516084 h 5096785"/>
              <a:gd name="connsiteX230" fmla="*/ 0 w 12192000"/>
              <a:gd name="connsiteY230"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5988578 w 12192000"/>
              <a:gd name="connsiteY90" fmla="*/ 4754427 h 5096785"/>
              <a:gd name="connsiteX91" fmla="*/ 5908701 w 12192000"/>
              <a:gd name="connsiteY91" fmla="*/ 4779160 h 5096785"/>
              <a:gd name="connsiteX92" fmla="*/ 5892219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52189 w 12192000"/>
              <a:gd name="connsiteY90" fmla="*/ 4762378 h 5096785"/>
              <a:gd name="connsiteX91" fmla="*/ 5908701 w 12192000"/>
              <a:gd name="connsiteY91" fmla="*/ 4779160 h 5096785"/>
              <a:gd name="connsiteX92" fmla="*/ 5892219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52189 w 12192000"/>
              <a:gd name="connsiteY90" fmla="*/ 4762378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46342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10015940 w 12192000"/>
              <a:gd name="connsiteY14" fmla="*/ 4082184 h 5096785"/>
              <a:gd name="connsiteX15" fmla="*/ 9800299 w 12192000"/>
              <a:gd name="connsiteY15" fmla="*/ 4146342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12192000" h="5096785">
                <a:moveTo>
                  <a:pt x="0" y="0"/>
                </a:moveTo>
                <a:lnTo>
                  <a:pt x="12192000" y="0"/>
                </a:lnTo>
                <a:lnTo>
                  <a:pt x="12192000" y="3809005"/>
                </a:lnTo>
                <a:lnTo>
                  <a:pt x="12142543" y="3817043"/>
                </a:lnTo>
                <a:cubicBezTo>
                  <a:pt x="12125745" y="3820143"/>
                  <a:pt x="12025667" y="3846712"/>
                  <a:pt x="12021777" y="3848082"/>
                </a:cubicBezTo>
                <a:cubicBezTo>
                  <a:pt x="11906317" y="3844901"/>
                  <a:pt x="11854997" y="3842577"/>
                  <a:pt x="11700796" y="3819843"/>
                </a:cubicBezTo>
                <a:cubicBezTo>
                  <a:pt x="11673605" y="3818975"/>
                  <a:pt x="11660205" y="3873591"/>
                  <a:pt x="11596222" y="3858834"/>
                </a:cubicBezTo>
                <a:cubicBezTo>
                  <a:pt x="11546261" y="3912796"/>
                  <a:pt x="11448213" y="3883822"/>
                  <a:pt x="11416000" y="3915854"/>
                </a:cubicBezTo>
                <a:cubicBezTo>
                  <a:pt x="11363791" y="3944368"/>
                  <a:pt x="11261302" y="3994357"/>
                  <a:pt x="11214181" y="4004215"/>
                </a:cubicBezTo>
                <a:cubicBezTo>
                  <a:pt x="11180556" y="4016505"/>
                  <a:pt x="11133434" y="4019939"/>
                  <a:pt x="11082297" y="4010564"/>
                </a:cubicBezTo>
                <a:cubicBezTo>
                  <a:pt x="11002153" y="4004415"/>
                  <a:pt x="10906391" y="3998574"/>
                  <a:pt x="10833086" y="3997707"/>
                </a:cubicBezTo>
                <a:cubicBezTo>
                  <a:pt x="10741018" y="4017483"/>
                  <a:pt x="10710367" y="4028063"/>
                  <a:pt x="10639436" y="4022417"/>
                </a:cubicBezTo>
                <a:cubicBezTo>
                  <a:pt x="10607553" y="4011982"/>
                  <a:pt x="10546386" y="4040450"/>
                  <a:pt x="10480215" y="4006823"/>
                </a:cubicBezTo>
                <a:cubicBezTo>
                  <a:pt x="10416483" y="4013182"/>
                  <a:pt x="10257826" y="4053751"/>
                  <a:pt x="10217282" y="4020809"/>
                </a:cubicBezTo>
                <a:lnTo>
                  <a:pt x="10015940" y="4082184"/>
                </a:lnTo>
                <a:cubicBezTo>
                  <a:pt x="9933191" y="4122984"/>
                  <a:pt x="9847676" y="4127197"/>
                  <a:pt x="9800299" y="4146342"/>
                </a:cubicBezTo>
                <a:cubicBezTo>
                  <a:pt x="9758990" y="4153221"/>
                  <a:pt x="9764546" y="4171775"/>
                  <a:pt x="9707822" y="4189102"/>
                </a:cubicBezTo>
                <a:cubicBezTo>
                  <a:pt x="9678353" y="4185801"/>
                  <a:pt x="9564542" y="4245966"/>
                  <a:pt x="9543973" y="4245802"/>
                </a:cubicBezTo>
                <a:cubicBezTo>
                  <a:pt x="9545360" y="4250342"/>
                  <a:pt x="9534159" y="4254694"/>
                  <a:pt x="9528747" y="4251724"/>
                </a:cubicBezTo>
                <a:cubicBezTo>
                  <a:pt x="9434894" y="4251802"/>
                  <a:pt x="9498284" y="4284960"/>
                  <a:pt x="9436976" y="4269351"/>
                </a:cubicBezTo>
                <a:cubicBezTo>
                  <a:pt x="9399663" y="4270596"/>
                  <a:pt x="9416325" y="4322777"/>
                  <a:pt x="9371827" y="4303912"/>
                </a:cubicBezTo>
                <a:cubicBezTo>
                  <a:pt x="9327687" y="4311262"/>
                  <a:pt x="9305420" y="4335156"/>
                  <a:pt x="9260304" y="4328021"/>
                </a:cubicBezTo>
                <a:cubicBezTo>
                  <a:pt x="9219002" y="4334987"/>
                  <a:pt x="9185743" y="4348803"/>
                  <a:pt x="9148799" y="4348506"/>
                </a:cubicBezTo>
                <a:cubicBezTo>
                  <a:pt x="9136597" y="4357118"/>
                  <a:pt x="9123990" y="4361794"/>
                  <a:pt x="9107898" y="4354282"/>
                </a:cubicBezTo>
                <a:lnTo>
                  <a:pt x="8990743" y="4382161"/>
                </a:lnTo>
                <a:cubicBezTo>
                  <a:pt x="8968860" y="4381971"/>
                  <a:pt x="8999497" y="4363038"/>
                  <a:pt x="8979819" y="4366419"/>
                </a:cubicBezTo>
                <a:cubicBezTo>
                  <a:pt x="8962591" y="4378296"/>
                  <a:pt x="8953360" y="4357425"/>
                  <a:pt x="8936044" y="4370992"/>
                </a:cubicBezTo>
                <a:cubicBezTo>
                  <a:pt x="8948906" y="4385206"/>
                  <a:pt x="8892470" y="4378724"/>
                  <a:pt x="8897707" y="4392673"/>
                </a:cubicBezTo>
                <a:cubicBezTo>
                  <a:pt x="8869997" y="4377889"/>
                  <a:pt x="8872713" y="4404124"/>
                  <a:pt x="8845635" y="4404300"/>
                </a:cubicBezTo>
                <a:cubicBezTo>
                  <a:pt x="8830642" y="4399853"/>
                  <a:pt x="8821827" y="4400686"/>
                  <a:pt x="8814562" y="4411434"/>
                </a:cubicBezTo>
                <a:cubicBezTo>
                  <a:pt x="8744563" y="4389043"/>
                  <a:pt x="8782115" y="4417916"/>
                  <a:pt x="8726349" y="4416668"/>
                </a:cubicBezTo>
                <a:cubicBezTo>
                  <a:pt x="8677009" y="4412982"/>
                  <a:pt x="8624546" y="4415808"/>
                  <a:pt x="8566678" y="4391711"/>
                </a:cubicBezTo>
                <a:cubicBezTo>
                  <a:pt x="8554349" y="4383843"/>
                  <a:pt x="8534130" y="4384835"/>
                  <a:pt x="8521516" y="4393927"/>
                </a:cubicBezTo>
                <a:cubicBezTo>
                  <a:pt x="8519345" y="4395492"/>
                  <a:pt x="8517487" y="4397242"/>
                  <a:pt x="8515998" y="4399124"/>
                </a:cubicBezTo>
                <a:cubicBezTo>
                  <a:pt x="8479683" y="4380905"/>
                  <a:pt x="8468515" y="4396924"/>
                  <a:pt x="8449547" y="4383170"/>
                </a:cubicBezTo>
                <a:cubicBezTo>
                  <a:pt x="8404832" y="4386248"/>
                  <a:pt x="8377617" y="4410394"/>
                  <a:pt x="8360285" y="4398502"/>
                </a:cubicBezTo>
                <a:cubicBezTo>
                  <a:pt x="8328125" y="4405233"/>
                  <a:pt x="8278328" y="4418008"/>
                  <a:pt x="8256584" y="4423564"/>
                </a:cubicBezTo>
                <a:cubicBezTo>
                  <a:pt x="8250756" y="4433012"/>
                  <a:pt x="8239831" y="4429911"/>
                  <a:pt x="8229821" y="4431840"/>
                </a:cubicBezTo>
                <a:cubicBezTo>
                  <a:pt x="8219737" y="4440670"/>
                  <a:pt x="8172939" y="4441316"/>
                  <a:pt x="8158476" y="4436904"/>
                </a:cubicBezTo>
                <a:lnTo>
                  <a:pt x="7993707" y="4447962"/>
                </a:lnTo>
                <a:lnTo>
                  <a:pt x="7990346" y="4454853"/>
                </a:lnTo>
                <a:lnTo>
                  <a:pt x="7976786" y="4456820"/>
                </a:lnTo>
                <a:lnTo>
                  <a:pt x="7973491" y="4458577"/>
                </a:lnTo>
                <a:cubicBezTo>
                  <a:pt x="7967206" y="4461962"/>
                  <a:pt x="7960915" y="4465118"/>
                  <a:pt x="7954281" y="4467421"/>
                </a:cubicBezTo>
                <a:cubicBezTo>
                  <a:pt x="7950081" y="4438248"/>
                  <a:pt x="7897165" y="4482226"/>
                  <a:pt x="7905540" y="4455628"/>
                </a:cubicBezTo>
                <a:cubicBezTo>
                  <a:pt x="7868363" y="4463225"/>
                  <a:pt x="7886086" y="4435916"/>
                  <a:pt x="7851932" y="4466353"/>
                </a:cubicBezTo>
                <a:cubicBezTo>
                  <a:pt x="7784648" y="4458796"/>
                  <a:pt x="7699743" y="4489674"/>
                  <a:pt x="7639078" y="4467635"/>
                </a:cubicBezTo>
                <a:cubicBezTo>
                  <a:pt x="7650854" y="4478956"/>
                  <a:pt x="7631952" y="4494897"/>
                  <a:pt x="7612359" y="4492789"/>
                </a:cubicBezTo>
                <a:cubicBezTo>
                  <a:pt x="7656290" y="4537791"/>
                  <a:pt x="7524989" y="4464434"/>
                  <a:pt x="7527328" y="4502199"/>
                </a:cubicBezTo>
                <a:cubicBezTo>
                  <a:pt x="7510981" y="4470759"/>
                  <a:pt x="7410641" y="4435979"/>
                  <a:pt x="7388717" y="4470799"/>
                </a:cubicBezTo>
                <a:cubicBezTo>
                  <a:pt x="7332647" y="4477979"/>
                  <a:pt x="7282236" y="4461411"/>
                  <a:pt x="7231898" y="4486028"/>
                </a:cubicBezTo>
                <a:cubicBezTo>
                  <a:pt x="7228085" y="4482236"/>
                  <a:pt x="7223511" y="4479415"/>
                  <a:pt x="7218425" y="4477288"/>
                </a:cubicBezTo>
                <a:lnTo>
                  <a:pt x="7202795" y="4472972"/>
                </a:lnTo>
                <a:lnTo>
                  <a:pt x="7200744" y="4474099"/>
                </a:lnTo>
                <a:cubicBezTo>
                  <a:pt x="7191691" y="4476518"/>
                  <a:pt x="7186143" y="4475925"/>
                  <a:pt x="7182163" y="4474005"/>
                </a:cubicBezTo>
                <a:lnTo>
                  <a:pt x="7178368" y="4470673"/>
                </a:lnTo>
                <a:lnTo>
                  <a:pt x="7165705" y="4469569"/>
                </a:lnTo>
                <a:lnTo>
                  <a:pt x="7140991" y="4464599"/>
                </a:lnTo>
                <a:lnTo>
                  <a:pt x="7136152" y="4466292"/>
                </a:lnTo>
                <a:lnTo>
                  <a:pt x="7098544" y="4462879"/>
                </a:lnTo>
                <a:lnTo>
                  <a:pt x="7097922" y="4464077"/>
                </a:lnTo>
                <a:cubicBezTo>
                  <a:pt x="7095675" y="4466685"/>
                  <a:pt x="7092399" y="4468463"/>
                  <a:pt x="7086877" y="4468554"/>
                </a:cubicBezTo>
                <a:cubicBezTo>
                  <a:pt x="7093857" y="4486654"/>
                  <a:pt x="7082892" y="4475600"/>
                  <a:pt x="7065999" y="4474270"/>
                </a:cubicBezTo>
                <a:cubicBezTo>
                  <a:pt x="7073068" y="4502084"/>
                  <a:pt x="7025982" y="4487289"/>
                  <a:pt x="7016598" y="4502855"/>
                </a:cubicBezTo>
                <a:cubicBezTo>
                  <a:pt x="7004027" y="4501251"/>
                  <a:pt x="6990862" y="4500062"/>
                  <a:pt x="6977375" y="4499434"/>
                </a:cubicBezTo>
                <a:lnTo>
                  <a:pt x="6969409" y="4499424"/>
                </a:lnTo>
                <a:cubicBezTo>
                  <a:pt x="6969345" y="4499517"/>
                  <a:pt x="6969282" y="4499611"/>
                  <a:pt x="6969218" y="4499704"/>
                </a:cubicBezTo>
                <a:cubicBezTo>
                  <a:pt x="6967423" y="4500299"/>
                  <a:pt x="6964778" y="4500520"/>
                  <a:pt x="6960755" y="4500249"/>
                </a:cubicBezTo>
                <a:lnTo>
                  <a:pt x="6954882" y="4499405"/>
                </a:lnTo>
                <a:lnTo>
                  <a:pt x="6939428" y="4499385"/>
                </a:lnTo>
                <a:lnTo>
                  <a:pt x="6933902" y="4501239"/>
                </a:lnTo>
                <a:cubicBezTo>
                  <a:pt x="6915500" y="4513191"/>
                  <a:pt x="6929567" y="4549821"/>
                  <a:pt x="6891244" y="4536371"/>
                </a:cubicBezTo>
                <a:cubicBezTo>
                  <a:pt x="6852551" y="4546708"/>
                  <a:pt x="6836714" y="4571735"/>
                  <a:pt x="6794496" y="4567924"/>
                </a:cubicBezTo>
                <a:lnTo>
                  <a:pt x="6574528" y="4641155"/>
                </a:lnTo>
                <a:lnTo>
                  <a:pt x="6573036" y="4641049"/>
                </a:lnTo>
                <a:lnTo>
                  <a:pt x="6571920" y="4644739"/>
                </a:lnTo>
                <a:lnTo>
                  <a:pt x="6552021" y="4650379"/>
                </a:lnTo>
                <a:lnTo>
                  <a:pt x="6545925" y="4650675"/>
                </a:lnTo>
                <a:cubicBezTo>
                  <a:pt x="6541867" y="4651170"/>
                  <a:pt x="6539355" y="4651872"/>
                  <a:pt x="6537822" y="4652769"/>
                </a:cubicBezTo>
                <a:cubicBezTo>
                  <a:pt x="6537796" y="4652868"/>
                  <a:pt x="6537769" y="4652968"/>
                  <a:pt x="6537743" y="4653068"/>
                </a:cubicBezTo>
                <a:lnTo>
                  <a:pt x="6490057" y="4658624"/>
                </a:lnTo>
                <a:cubicBezTo>
                  <a:pt x="6466205" y="4668772"/>
                  <a:pt x="6404692" y="4705547"/>
                  <a:pt x="6386800" y="4715431"/>
                </a:cubicBezTo>
                <a:lnTo>
                  <a:pt x="6382703" y="4717930"/>
                </a:lnTo>
                <a:lnTo>
                  <a:pt x="6356495" y="4717843"/>
                </a:lnTo>
                <a:lnTo>
                  <a:pt x="6343628" y="4719161"/>
                </a:lnTo>
                <a:lnTo>
                  <a:pt x="6338605" y="4716723"/>
                </a:lnTo>
                <a:cubicBezTo>
                  <a:pt x="6333948" y="4715651"/>
                  <a:pt x="6328272" y="4716126"/>
                  <a:pt x="6320318" y="4720095"/>
                </a:cubicBezTo>
                <a:lnTo>
                  <a:pt x="6318742" y="4721541"/>
                </a:lnTo>
                <a:lnTo>
                  <a:pt x="6301708" y="4720380"/>
                </a:lnTo>
                <a:cubicBezTo>
                  <a:pt x="6295887" y="4719320"/>
                  <a:pt x="6290299" y="4717508"/>
                  <a:pt x="6285082" y="4714639"/>
                </a:cubicBezTo>
                <a:cubicBezTo>
                  <a:pt x="6232894" y="4720313"/>
                  <a:pt x="6091065" y="4711868"/>
                  <a:pt x="6028335" y="4722621"/>
                </a:cubicBezTo>
                <a:cubicBezTo>
                  <a:pt x="6045295" y="4757847"/>
                  <a:pt x="5848075" y="4744853"/>
                  <a:pt x="5908701" y="4779160"/>
                </a:cubicBezTo>
                <a:cubicBezTo>
                  <a:pt x="5888634" y="4780820"/>
                  <a:pt x="5844448" y="4799397"/>
                  <a:pt x="5860414" y="4807892"/>
                </a:cubicBezTo>
                <a:cubicBezTo>
                  <a:pt x="5792262" y="4798387"/>
                  <a:pt x="5752646" y="4843367"/>
                  <a:pt x="5683612" y="4848770"/>
                </a:cubicBezTo>
                <a:cubicBezTo>
                  <a:pt x="5661875" y="4883880"/>
                  <a:pt x="5668687" y="4854788"/>
                  <a:pt x="5635111" y="4868888"/>
                </a:cubicBezTo>
                <a:cubicBezTo>
                  <a:pt x="5633012" y="4842212"/>
                  <a:pt x="5598104" y="4893602"/>
                  <a:pt x="5582652" y="4866836"/>
                </a:cubicBezTo>
                <a:cubicBezTo>
                  <a:pt x="5577032" y="4870250"/>
                  <a:pt x="5572074" y="4874402"/>
                  <a:pt x="5567213" y="4878769"/>
                </a:cubicBezTo>
                <a:lnTo>
                  <a:pt x="5564659" y="4881042"/>
                </a:lnTo>
                <a:lnTo>
                  <a:pt x="5552102" y="4885426"/>
                </a:lnTo>
                <a:cubicBezTo>
                  <a:pt x="5551892" y="4887804"/>
                  <a:pt x="5551684" y="4890182"/>
                  <a:pt x="5551475" y="4892560"/>
                </a:cubicBezTo>
                <a:lnTo>
                  <a:pt x="5534664" y="4903385"/>
                </a:lnTo>
                <a:cubicBezTo>
                  <a:pt x="5527918" y="4906528"/>
                  <a:pt x="5520130" y="4908842"/>
                  <a:pt x="5510737" y="4909807"/>
                </a:cubicBezTo>
                <a:cubicBezTo>
                  <a:pt x="5474863" y="4902736"/>
                  <a:pt x="5438770" y="4943879"/>
                  <a:pt x="5393901" y="4933709"/>
                </a:cubicBezTo>
                <a:cubicBezTo>
                  <a:pt x="5377982" y="4932239"/>
                  <a:pt x="5332258" y="4941569"/>
                  <a:pt x="5325782" y="4951789"/>
                </a:cubicBezTo>
                <a:cubicBezTo>
                  <a:pt x="5316695" y="4955476"/>
                  <a:pt x="5304762" y="4954583"/>
                  <a:pt x="5302703" y="4964590"/>
                </a:cubicBezTo>
                <a:cubicBezTo>
                  <a:pt x="5298243" y="4977015"/>
                  <a:pt x="5260488" y="4966382"/>
                  <a:pt x="5268591" y="4978479"/>
                </a:cubicBezTo>
                <a:cubicBezTo>
                  <a:pt x="5241891" y="4971355"/>
                  <a:pt x="5229004" y="4998058"/>
                  <a:pt x="5210559" y="5007585"/>
                </a:cubicBezTo>
                <a:cubicBezTo>
                  <a:pt x="5199737" y="5003583"/>
                  <a:pt x="5189986" y="5008553"/>
                  <a:pt x="5177597" y="5015926"/>
                </a:cubicBezTo>
                <a:lnTo>
                  <a:pt x="5160569" y="5025681"/>
                </a:lnTo>
                <a:lnTo>
                  <a:pt x="5152748" y="5026569"/>
                </a:lnTo>
                <a:cubicBezTo>
                  <a:pt x="5143464" y="5028511"/>
                  <a:pt x="5135128" y="5030936"/>
                  <a:pt x="5127678" y="5032947"/>
                </a:cubicBezTo>
                <a:lnTo>
                  <a:pt x="5113147" y="5035818"/>
                </a:lnTo>
                <a:lnTo>
                  <a:pt x="5107301" y="5036672"/>
                </a:lnTo>
                <a:lnTo>
                  <a:pt x="5093215" y="5032880"/>
                </a:lnTo>
                <a:lnTo>
                  <a:pt x="5077058" y="5038681"/>
                </a:lnTo>
                <a:lnTo>
                  <a:pt x="5057349" y="5036015"/>
                </a:lnTo>
                <a:cubicBezTo>
                  <a:pt x="5056617" y="5038069"/>
                  <a:pt x="5055470" y="5040071"/>
                  <a:pt x="5053945" y="5041952"/>
                </a:cubicBezTo>
                <a:lnTo>
                  <a:pt x="5040021" y="5050052"/>
                </a:lnTo>
                <a:lnTo>
                  <a:pt x="5025913" y="5046535"/>
                </a:lnTo>
                <a:cubicBezTo>
                  <a:pt x="5027395" y="5056685"/>
                  <a:pt x="5010775" y="5048329"/>
                  <a:pt x="4998218" y="5048065"/>
                </a:cubicBezTo>
                <a:lnTo>
                  <a:pt x="4991008" y="5050439"/>
                </a:lnTo>
                <a:lnTo>
                  <a:pt x="4963503" y="5047575"/>
                </a:lnTo>
                <a:cubicBezTo>
                  <a:pt x="4948687" y="5047149"/>
                  <a:pt x="4934614" y="5047760"/>
                  <a:pt x="4921053" y="5048925"/>
                </a:cubicBezTo>
                <a:lnTo>
                  <a:pt x="4873420" y="5054929"/>
                </a:lnTo>
                <a:lnTo>
                  <a:pt x="4858825" y="5051329"/>
                </a:lnTo>
                <a:cubicBezTo>
                  <a:pt x="4827045" y="5050467"/>
                  <a:pt x="4791907" y="5064719"/>
                  <a:pt x="4769340" y="5053090"/>
                </a:cubicBezTo>
                <a:cubicBezTo>
                  <a:pt x="4760167" y="5051720"/>
                  <a:pt x="4751866" y="5052034"/>
                  <a:pt x="4744152" y="5053391"/>
                </a:cubicBezTo>
                <a:lnTo>
                  <a:pt x="4723556" y="5059633"/>
                </a:lnTo>
                <a:lnTo>
                  <a:pt x="4719699" y="5066298"/>
                </a:lnTo>
                <a:lnTo>
                  <a:pt x="4706016" y="5067422"/>
                </a:lnTo>
                <a:lnTo>
                  <a:pt x="4702593" y="5068973"/>
                </a:lnTo>
                <a:cubicBezTo>
                  <a:pt x="4696073" y="5071961"/>
                  <a:pt x="4689557" y="5074718"/>
                  <a:pt x="4682766" y="5076609"/>
                </a:cubicBezTo>
                <a:cubicBezTo>
                  <a:pt x="4680705" y="5047264"/>
                  <a:pt x="4624654" y="5087854"/>
                  <a:pt x="4634960" y="5061852"/>
                </a:cubicBezTo>
                <a:cubicBezTo>
                  <a:pt x="4597279" y="5067136"/>
                  <a:pt x="4616973" y="5041002"/>
                  <a:pt x="4580645" y="5069246"/>
                </a:cubicBezTo>
                <a:cubicBezTo>
                  <a:pt x="4514010" y="5057571"/>
                  <a:pt x="4426975" y="5083132"/>
                  <a:pt x="4368005" y="5057426"/>
                </a:cubicBezTo>
                <a:cubicBezTo>
                  <a:pt x="4378938" y="5069437"/>
                  <a:pt x="4358901" y="5084168"/>
                  <a:pt x="4339489" y="5080858"/>
                </a:cubicBezTo>
                <a:cubicBezTo>
                  <a:pt x="4380071" y="5128427"/>
                  <a:pt x="4254318" y="5047215"/>
                  <a:pt x="4253895" y="5085008"/>
                </a:cubicBezTo>
                <a:cubicBezTo>
                  <a:pt x="4188524" y="5078393"/>
                  <a:pt x="4183794" y="5065254"/>
                  <a:pt x="4130140" y="5057070"/>
                </a:cubicBezTo>
                <a:lnTo>
                  <a:pt x="3911296" y="5035663"/>
                </a:lnTo>
                <a:lnTo>
                  <a:pt x="3895182" y="5030229"/>
                </a:lnTo>
                <a:lnTo>
                  <a:pt x="3870866" y="5023753"/>
                </a:lnTo>
                <a:lnTo>
                  <a:pt x="3865913" y="5025143"/>
                </a:lnTo>
                <a:lnTo>
                  <a:pt x="3828606" y="5019426"/>
                </a:lnTo>
                <a:lnTo>
                  <a:pt x="3827901" y="5020583"/>
                </a:lnTo>
                <a:cubicBezTo>
                  <a:pt x="3825465" y="5023044"/>
                  <a:pt x="3822064" y="5024614"/>
                  <a:pt x="3816543" y="5024366"/>
                </a:cubicBezTo>
                <a:cubicBezTo>
                  <a:pt x="3822191" y="5042839"/>
                  <a:pt x="3812047" y="5031144"/>
                  <a:pt x="3795278" y="5028779"/>
                </a:cubicBezTo>
                <a:cubicBezTo>
                  <a:pt x="3800305" y="5056944"/>
                  <a:pt x="3754370" y="5039296"/>
                  <a:pt x="3743858" y="5054237"/>
                </a:cubicBezTo>
                <a:cubicBezTo>
                  <a:pt x="3731426" y="5051864"/>
                  <a:pt x="3718365" y="5049870"/>
                  <a:pt x="3704945" y="5048413"/>
                </a:cubicBezTo>
                <a:lnTo>
                  <a:pt x="3696992" y="5047914"/>
                </a:lnTo>
                <a:lnTo>
                  <a:pt x="3696780" y="5048181"/>
                </a:lnTo>
                <a:cubicBezTo>
                  <a:pt x="3694942" y="5048663"/>
                  <a:pt x="3692286" y="5048721"/>
                  <a:pt x="3688290" y="5048204"/>
                </a:cubicBezTo>
                <a:lnTo>
                  <a:pt x="3682486" y="5047000"/>
                </a:lnTo>
                <a:lnTo>
                  <a:pt x="3667056" y="5046030"/>
                </a:lnTo>
                <a:lnTo>
                  <a:pt x="3661403" y="5047537"/>
                </a:lnTo>
                <a:lnTo>
                  <a:pt x="3658673" y="5050790"/>
                </a:lnTo>
                <a:lnTo>
                  <a:pt x="3657333" y="5050325"/>
                </a:lnTo>
                <a:cubicBezTo>
                  <a:pt x="3647943" y="5043807"/>
                  <a:pt x="3646760" y="5035120"/>
                  <a:pt x="3626778" y="5057882"/>
                </a:cubicBezTo>
                <a:cubicBezTo>
                  <a:pt x="3604242" y="5046906"/>
                  <a:pt x="3595632" y="5060978"/>
                  <a:pt x="3560067" y="5064266"/>
                </a:cubicBezTo>
                <a:cubicBezTo>
                  <a:pt x="3548093" y="5054413"/>
                  <a:pt x="3535744" y="5057071"/>
                  <a:pt x="3522641" y="5063654"/>
                </a:cubicBezTo>
                <a:cubicBezTo>
                  <a:pt x="3490386" y="5057687"/>
                  <a:pt x="3457385" y="5066150"/>
                  <a:pt x="3419275" y="5066646"/>
                </a:cubicBezTo>
                <a:cubicBezTo>
                  <a:pt x="3381791" y="5052708"/>
                  <a:pt x="3355578" y="5072759"/>
                  <a:pt x="3314869" y="5073197"/>
                </a:cubicBezTo>
                <a:cubicBezTo>
                  <a:pt x="3285434" y="5051000"/>
                  <a:pt x="3281681" y="5089430"/>
                  <a:pt x="3259088" y="5096363"/>
                </a:cubicBezTo>
                <a:lnTo>
                  <a:pt x="3253104" y="5096785"/>
                </a:lnTo>
                <a:lnTo>
                  <a:pt x="3238751" y="5092996"/>
                </a:lnTo>
                <a:lnTo>
                  <a:pt x="3233681" y="5090758"/>
                </a:lnTo>
                <a:cubicBezTo>
                  <a:pt x="3230065" y="5089519"/>
                  <a:pt x="3227507" y="5089085"/>
                  <a:pt x="3225562" y="5089215"/>
                </a:cubicBezTo>
                <a:lnTo>
                  <a:pt x="3225260" y="5089437"/>
                </a:lnTo>
                <a:lnTo>
                  <a:pt x="3217859" y="5087484"/>
                </a:lnTo>
                <a:cubicBezTo>
                  <a:pt x="3205614" y="5083594"/>
                  <a:pt x="3193926" y="5079248"/>
                  <a:pt x="3182980" y="5074650"/>
                </a:cubicBezTo>
                <a:lnTo>
                  <a:pt x="3055081" y="5080424"/>
                </a:lnTo>
                <a:lnTo>
                  <a:pt x="3049807" y="5080860"/>
                </a:lnTo>
                <a:lnTo>
                  <a:pt x="3029122" y="5070085"/>
                </a:lnTo>
                <a:lnTo>
                  <a:pt x="3017862" y="5065942"/>
                </a:lnTo>
                <a:lnTo>
                  <a:pt x="3015868" y="5061832"/>
                </a:lnTo>
                <a:cubicBezTo>
                  <a:pt x="3013048" y="5059027"/>
                  <a:pt x="3008170" y="5057108"/>
                  <a:pt x="2998644" y="5057210"/>
                </a:cubicBezTo>
                <a:lnTo>
                  <a:pt x="2996219" y="5057788"/>
                </a:lnTo>
                <a:lnTo>
                  <a:pt x="2983676" y="5049852"/>
                </a:lnTo>
                <a:cubicBezTo>
                  <a:pt x="2979927" y="5046579"/>
                  <a:pt x="2905411" y="5003010"/>
                  <a:pt x="2903609" y="4998457"/>
                </a:cubicBezTo>
                <a:cubicBezTo>
                  <a:pt x="2845520" y="5009702"/>
                  <a:pt x="2814236" y="4981574"/>
                  <a:pt x="2758830" y="4974760"/>
                </a:cubicBezTo>
                <a:cubicBezTo>
                  <a:pt x="2685080" y="4958487"/>
                  <a:pt x="2604754" y="4958695"/>
                  <a:pt x="2532669" y="4940573"/>
                </a:cubicBezTo>
                <a:cubicBezTo>
                  <a:pt x="2486415" y="4904719"/>
                  <a:pt x="2448985" y="4929416"/>
                  <a:pt x="2389931" y="4905785"/>
                </a:cubicBezTo>
                <a:cubicBezTo>
                  <a:pt x="2344209" y="4926536"/>
                  <a:pt x="2373223" y="4904767"/>
                  <a:pt x="2335186" y="4902957"/>
                </a:cubicBezTo>
                <a:cubicBezTo>
                  <a:pt x="2315763" y="4899254"/>
                  <a:pt x="2284337" y="4886651"/>
                  <a:pt x="2273393" y="4883565"/>
                </a:cubicBezTo>
                <a:lnTo>
                  <a:pt x="2269523" y="4884442"/>
                </a:lnTo>
                <a:lnTo>
                  <a:pt x="2256015" y="4883014"/>
                </a:lnTo>
                <a:lnTo>
                  <a:pt x="2249731" y="4888778"/>
                </a:lnTo>
                <a:lnTo>
                  <a:pt x="2227629" y="4891047"/>
                </a:lnTo>
                <a:cubicBezTo>
                  <a:pt x="2219732" y="4890944"/>
                  <a:pt x="2211684" y="4889720"/>
                  <a:pt x="2203460" y="4886696"/>
                </a:cubicBezTo>
                <a:cubicBezTo>
                  <a:pt x="2180795" y="4866080"/>
                  <a:pt x="2118808" y="4886062"/>
                  <a:pt x="2091528" y="4859155"/>
                </a:cubicBezTo>
                <a:cubicBezTo>
                  <a:pt x="2080112" y="4851412"/>
                  <a:pt x="2036326" y="4840616"/>
                  <a:pt x="2022901" y="4846594"/>
                </a:cubicBezTo>
                <a:cubicBezTo>
                  <a:pt x="2012710" y="4845995"/>
                  <a:pt x="2003983" y="4840369"/>
                  <a:pt x="1994227" y="4847973"/>
                </a:cubicBezTo>
                <a:cubicBezTo>
                  <a:pt x="1980605" y="4856639"/>
                  <a:pt x="1959341" y="4832246"/>
                  <a:pt x="1955936" y="4845765"/>
                </a:cubicBezTo>
                <a:cubicBezTo>
                  <a:pt x="1913886" y="4839111"/>
                  <a:pt x="1778845" y="4813736"/>
                  <a:pt x="1741924" y="4808054"/>
                </a:cubicBezTo>
                <a:cubicBezTo>
                  <a:pt x="1739676" y="4809488"/>
                  <a:pt x="1737142" y="4810709"/>
                  <a:pt x="1734410" y="4811675"/>
                </a:cubicBezTo>
                <a:cubicBezTo>
                  <a:pt x="1718510" y="4817283"/>
                  <a:pt x="1699262" y="4813300"/>
                  <a:pt x="1691423" y="4802777"/>
                </a:cubicBezTo>
                <a:cubicBezTo>
                  <a:pt x="1648716" y="4765637"/>
                  <a:pt x="1598660" y="4755543"/>
                  <a:pt x="1554504" y="4739985"/>
                </a:cubicBezTo>
                <a:cubicBezTo>
                  <a:pt x="1503251" y="4725192"/>
                  <a:pt x="1524885" y="4761939"/>
                  <a:pt x="1470119" y="4723470"/>
                </a:cubicBezTo>
                <a:cubicBezTo>
                  <a:pt x="1458433" y="4731968"/>
                  <a:pt x="1449855" y="4730612"/>
                  <a:pt x="1437967" y="4722710"/>
                </a:cubicBezTo>
                <a:cubicBezTo>
                  <a:pt x="1408925" y="4723161"/>
                  <a:pt x="1320039" y="4732524"/>
                  <a:pt x="1295869" y="4726175"/>
                </a:cubicBezTo>
                <a:cubicBezTo>
                  <a:pt x="1276026" y="4724607"/>
                  <a:pt x="1313193" y="4690134"/>
                  <a:pt x="1292949" y="4684615"/>
                </a:cubicBezTo>
                <a:cubicBezTo>
                  <a:pt x="1267286" y="4680380"/>
                  <a:pt x="1278648" y="4679316"/>
                  <a:pt x="1244908" y="4706993"/>
                </a:cubicBezTo>
                <a:cubicBezTo>
                  <a:pt x="1222078" y="4693678"/>
                  <a:pt x="1210507" y="4706896"/>
                  <a:pt x="1171266" y="4706535"/>
                </a:cubicBezTo>
                <a:lnTo>
                  <a:pt x="1160868" y="4701936"/>
                </a:lnTo>
                <a:lnTo>
                  <a:pt x="1147599" y="4714833"/>
                </a:lnTo>
                <a:cubicBezTo>
                  <a:pt x="1140224" y="4719999"/>
                  <a:pt x="1131384" y="4723126"/>
                  <a:pt x="1119603" y="4721303"/>
                </a:cubicBezTo>
                <a:cubicBezTo>
                  <a:pt x="1049174" y="4686348"/>
                  <a:pt x="1115212" y="4744643"/>
                  <a:pt x="997851" y="4722336"/>
                </a:cubicBezTo>
                <a:cubicBezTo>
                  <a:pt x="992266" y="4717175"/>
                  <a:pt x="976529" y="4720167"/>
                  <a:pt x="976455" y="4726407"/>
                </a:cubicBezTo>
                <a:cubicBezTo>
                  <a:pt x="969353" y="4723719"/>
                  <a:pt x="954255" y="4710143"/>
                  <a:pt x="949939" y="4719699"/>
                </a:cubicBezTo>
                <a:cubicBezTo>
                  <a:pt x="930704" y="4718268"/>
                  <a:pt x="911959" y="4715133"/>
                  <a:pt x="894148" y="4710406"/>
                </a:cubicBezTo>
                <a:lnTo>
                  <a:pt x="857990" y="4696844"/>
                </a:lnTo>
                <a:lnTo>
                  <a:pt x="848649" y="4704021"/>
                </a:lnTo>
                <a:cubicBezTo>
                  <a:pt x="842387" y="4707513"/>
                  <a:pt x="835247" y="4709400"/>
                  <a:pt x="826436" y="4707421"/>
                </a:cubicBezTo>
                <a:cubicBezTo>
                  <a:pt x="776631" y="4677554"/>
                  <a:pt x="820307" y="4724698"/>
                  <a:pt x="733052" y="4701884"/>
                </a:cubicBezTo>
                <a:cubicBezTo>
                  <a:pt x="729390" y="4697724"/>
                  <a:pt x="716978" y="4643492"/>
                  <a:pt x="716185" y="4648168"/>
                </a:cubicBezTo>
                <a:cubicBezTo>
                  <a:pt x="691130" y="4640960"/>
                  <a:pt x="605233" y="4666922"/>
                  <a:pt x="582722" y="4658637"/>
                </a:cubicBezTo>
                <a:lnTo>
                  <a:pt x="581118" y="4654120"/>
                </a:lnTo>
                <a:cubicBezTo>
                  <a:pt x="575072" y="4653105"/>
                  <a:pt x="553843" y="4654128"/>
                  <a:pt x="546453" y="4652542"/>
                </a:cubicBezTo>
                <a:lnTo>
                  <a:pt x="536773" y="4644609"/>
                </a:lnTo>
                <a:lnTo>
                  <a:pt x="388896" y="4619173"/>
                </a:lnTo>
                <a:lnTo>
                  <a:pt x="366479" y="4618896"/>
                </a:lnTo>
                <a:cubicBezTo>
                  <a:pt x="356301" y="4616415"/>
                  <a:pt x="348096" y="4611062"/>
                  <a:pt x="342781" y="4601239"/>
                </a:cubicBezTo>
                <a:cubicBezTo>
                  <a:pt x="324354" y="4597871"/>
                  <a:pt x="274025" y="4600078"/>
                  <a:pt x="255925" y="4598685"/>
                </a:cubicBezTo>
                <a:lnTo>
                  <a:pt x="226919" y="4598460"/>
                </a:lnTo>
                <a:lnTo>
                  <a:pt x="213925" y="4597783"/>
                </a:lnTo>
                <a:lnTo>
                  <a:pt x="215196" y="4588576"/>
                </a:lnTo>
                <a:lnTo>
                  <a:pt x="180214" y="4583701"/>
                </a:lnTo>
                <a:cubicBezTo>
                  <a:pt x="158216" y="4574216"/>
                  <a:pt x="119654" y="4544682"/>
                  <a:pt x="83203" y="4531664"/>
                </a:cubicBezTo>
                <a:cubicBezTo>
                  <a:pt x="60690" y="4526056"/>
                  <a:pt x="40567" y="4525644"/>
                  <a:pt x="4106" y="4517202"/>
                </a:cubicBezTo>
                <a:lnTo>
                  <a:pt x="0" y="4516084"/>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BF767C0-7983-4EE5-897D-CAF7240286A0}"/>
              </a:ext>
            </a:extLst>
          </p:cNvPr>
          <p:cNvSpPr>
            <a:spLocks noGrp="1"/>
          </p:cNvSpPr>
          <p:nvPr>
            <p:ph type="title"/>
          </p:nvPr>
        </p:nvSpPr>
        <p:spPr>
          <a:xfrm>
            <a:off x="1137037" y="887096"/>
            <a:ext cx="7842576" cy="2719133"/>
          </a:xfrm>
        </p:spPr>
        <p:txBody>
          <a:bodyPr vert="horz" lIns="91440" tIns="45720" rIns="91440" bIns="45720" rtlCol="0" anchor="ctr">
            <a:normAutofit/>
          </a:bodyPr>
          <a:lstStyle/>
          <a:p>
            <a:r>
              <a:rPr lang="en-US" b="1" kern="1200" dirty="0">
                <a:solidFill>
                  <a:schemeClr val="tx1">
                    <a:lumMod val="85000"/>
                    <a:lumOff val="15000"/>
                  </a:schemeClr>
                </a:solidFill>
                <a:latin typeface="+mj-lt"/>
                <a:ea typeface="+mj-ea"/>
                <a:cs typeface="+mj-cs"/>
              </a:rPr>
              <a:t>ES6 –ECMA2015</a:t>
            </a:r>
          </a:p>
        </p:txBody>
      </p:sp>
    </p:spTree>
    <p:extLst>
      <p:ext uri="{BB962C8B-B14F-4D97-AF65-F5344CB8AC3E}">
        <p14:creationId xmlns:p14="http://schemas.microsoft.com/office/powerpoint/2010/main" val="14637408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78C30-E149-434B-803E-A406F4643E11}"/>
              </a:ext>
            </a:extLst>
          </p:cNvPr>
          <p:cNvSpPr>
            <a:spLocks noGrp="1"/>
          </p:cNvSpPr>
          <p:nvPr>
            <p:ph type="title"/>
          </p:nvPr>
        </p:nvSpPr>
        <p:spPr/>
        <p:txBody>
          <a:bodyPr/>
          <a:lstStyle/>
          <a:p>
            <a:r>
              <a:rPr lang="en-IN" dirty="0"/>
              <a:t>ES6</a:t>
            </a:r>
          </a:p>
        </p:txBody>
      </p:sp>
      <p:sp>
        <p:nvSpPr>
          <p:cNvPr id="3" name="Content Placeholder 2">
            <a:extLst>
              <a:ext uri="{FF2B5EF4-FFF2-40B4-BE49-F238E27FC236}">
                <a16:creationId xmlns:a16="http://schemas.microsoft.com/office/drawing/2014/main" id="{DC7E82D2-5267-49AC-9375-8111BEA92164}"/>
              </a:ext>
            </a:extLst>
          </p:cNvPr>
          <p:cNvSpPr>
            <a:spLocks noGrp="1"/>
          </p:cNvSpPr>
          <p:nvPr>
            <p:ph idx="1"/>
          </p:nvPr>
        </p:nvSpPr>
        <p:spPr/>
        <p:txBody>
          <a:bodyPr/>
          <a:lstStyle/>
          <a:p>
            <a:r>
              <a:rPr lang="en-IN" dirty="0"/>
              <a:t>Class :Classes are special functions</a:t>
            </a:r>
          </a:p>
          <a:p>
            <a:r>
              <a:rPr lang="en-IN" dirty="0"/>
              <a:t>Constructor : The constructor method is a special method for creating and initialising an object created within a class. There can only one special method with the name “constructor” in a class.</a:t>
            </a:r>
          </a:p>
          <a:p>
            <a:r>
              <a:rPr lang="en-IN" dirty="0"/>
              <a:t>Default Constructor : whether you define or not we have default constructor</a:t>
            </a:r>
          </a:p>
          <a:p>
            <a:r>
              <a:rPr lang="en-IN" dirty="0"/>
              <a:t>Parametrised Constructor :</a:t>
            </a:r>
          </a:p>
        </p:txBody>
      </p:sp>
    </p:spTree>
    <p:extLst>
      <p:ext uri="{BB962C8B-B14F-4D97-AF65-F5344CB8AC3E}">
        <p14:creationId xmlns:p14="http://schemas.microsoft.com/office/powerpoint/2010/main" val="1368051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CEE3A-94A6-403A-A075-FB6250717B97}"/>
              </a:ext>
            </a:extLst>
          </p:cNvPr>
          <p:cNvSpPr>
            <a:spLocks noGrp="1"/>
          </p:cNvSpPr>
          <p:nvPr>
            <p:ph type="title"/>
          </p:nvPr>
        </p:nvSpPr>
        <p:spPr/>
        <p:txBody>
          <a:bodyPr/>
          <a:lstStyle/>
          <a:p>
            <a:r>
              <a:rPr lang="en-IN" dirty="0"/>
              <a:t>Inheritance</a:t>
            </a:r>
          </a:p>
        </p:txBody>
      </p:sp>
      <p:sp>
        <p:nvSpPr>
          <p:cNvPr id="3" name="Content Placeholder 2">
            <a:extLst>
              <a:ext uri="{FF2B5EF4-FFF2-40B4-BE49-F238E27FC236}">
                <a16:creationId xmlns:a16="http://schemas.microsoft.com/office/drawing/2014/main" id="{F0F41435-5F68-4795-9DEA-F7E1BB7F78CD}"/>
              </a:ext>
            </a:extLst>
          </p:cNvPr>
          <p:cNvSpPr>
            <a:spLocks noGrp="1"/>
          </p:cNvSpPr>
          <p:nvPr>
            <p:ph idx="1"/>
          </p:nvPr>
        </p:nvSpPr>
        <p:spPr/>
        <p:txBody>
          <a:bodyPr/>
          <a:lstStyle/>
          <a:p>
            <a:r>
              <a:rPr lang="en-IN" dirty="0"/>
              <a:t>The extends keyword is sued in class declarations or class expression to create a class which is child of another class.</a:t>
            </a:r>
          </a:p>
          <a:p>
            <a:pPr lvl="1"/>
            <a:r>
              <a:rPr lang="en-IN" dirty="0"/>
              <a:t>Class Father{}</a:t>
            </a:r>
          </a:p>
          <a:p>
            <a:pPr lvl="1"/>
            <a:r>
              <a:rPr lang="en-IN" dirty="0"/>
              <a:t>Class son extends Father {}</a:t>
            </a:r>
          </a:p>
          <a:p>
            <a:pPr lvl="1"/>
            <a:endParaRPr lang="en-IN" sz="2800" dirty="0"/>
          </a:p>
          <a:p>
            <a:pPr marL="228600" lvl="1">
              <a:spcBef>
                <a:spcPts val="1000"/>
              </a:spcBef>
            </a:pPr>
            <a:r>
              <a:rPr lang="en-IN" sz="2800" dirty="0"/>
              <a:t>Super Method() : Super is used to initialise parent class constructor. If there is a constructor present in subclass, it needs to first call super() before using “this” . A constructor can use the super keyword to call the constructor of a parent class.</a:t>
            </a:r>
          </a:p>
        </p:txBody>
      </p:sp>
    </p:spTree>
    <p:extLst>
      <p:ext uri="{BB962C8B-B14F-4D97-AF65-F5344CB8AC3E}">
        <p14:creationId xmlns:p14="http://schemas.microsoft.com/office/powerpoint/2010/main" val="2104235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C812B-0F9C-48B7-B292-B89BE9B3CCDE}"/>
              </a:ext>
            </a:extLst>
          </p:cNvPr>
          <p:cNvSpPr>
            <a:spLocks noGrp="1"/>
          </p:cNvSpPr>
          <p:nvPr>
            <p:ph type="title"/>
          </p:nvPr>
        </p:nvSpPr>
        <p:spPr/>
        <p:txBody>
          <a:bodyPr/>
          <a:lstStyle/>
          <a:p>
            <a:r>
              <a:rPr lang="en-IN" dirty="0"/>
              <a:t>Static Method</a:t>
            </a:r>
          </a:p>
        </p:txBody>
      </p:sp>
      <p:sp>
        <p:nvSpPr>
          <p:cNvPr id="3" name="Content Placeholder 2">
            <a:extLst>
              <a:ext uri="{FF2B5EF4-FFF2-40B4-BE49-F238E27FC236}">
                <a16:creationId xmlns:a16="http://schemas.microsoft.com/office/drawing/2014/main" id="{15CC44F3-B966-4E30-8BC3-ED56E75D784D}"/>
              </a:ext>
            </a:extLst>
          </p:cNvPr>
          <p:cNvSpPr>
            <a:spLocks noGrp="1"/>
          </p:cNvSpPr>
          <p:nvPr>
            <p:ph idx="1"/>
          </p:nvPr>
        </p:nvSpPr>
        <p:spPr/>
        <p:txBody>
          <a:bodyPr>
            <a:normAutofit/>
          </a:bodyPr>
          <a:lstStyle/>
          <a:p>
            <a:r>
              <a:rPr lang="en-IN" dirty="0"/>
              <a:t>The static keyword is used to define a static method for a class. Static methods are called without creating object and cannot be called through a class instance.</a:t>
            </a:r>
          </a:p>
          <a:p>
            <a:endParaRPr lang="en-IN" dirty="0"/>
          </a:p>
          <a:p>
            <a:pPr marL="457200" lvl="1" indent="0">
              <a:buNone/>
            </a:pPr>
            <a:r>
              <a:rPr lang="en-IN" dirty="0"/>
              <a:t>class Mobile{</a:t>
            </a:r>
          </a:p>
          <a:p>
            <a:pPr marL="457200" lvl="1" indent="0">
              <a:buNone/>
            </a:pPr>
            <a:r>
              <a:rPr lang="en-IN" dirty="0"/>
              <a:t>constructor(){</a:t>
            </a:r>
          </a:p>
          <a:p>
            <a:pPr marL="457200" lvl="1" indent="0">
              <a:buNone/>
            </a:pPr>
            <a:r>
              <a:rPr lang="en-IN" dirty="0"/>
              <a:t>static display(){return “Hello static”}</a:t>
            </a:r>
          </a:p>
          <a:p>
            <a:pPr marL="457200" lvl="1" indent="0">
              <a:buNone/>
            </a:pPr>
            <a:r>
              <a:rPr lang="en-IN" dirty="0"/>
              <a:t>}</a:t>
            </a:r>
          </a:p>
          <a:p>
            <a:pPr marL="457200" lvl="1" indent="0">
              <a:buNone/>
            </a:pPr>
            <a:r>
              <a:rPr lang="en-IN" dirty="0"/>
              <a:t>}</a:t>
            </a:r>
          </a:p>
          <a:p>
            <a:pPr marL="457200" lvl="1" indent="0">
              <a:buNone/>
            </a:pPr>
            <a:r>
              <a:rPr lang="en-IN" dirty="0" err="1"/>
              <a:t>Mobile.display</a:t>
            </a:r>
            <a:r>
              <a:rPr lang="en-IN" dirty="0"/>
              <a:t>();</a:t>
            </a:r>
          </a:p>
        </p:txBody>
      </p:sp>
    </p:spTree>
    <p:extLst>
      <p:ext uri="{BB962C8B-B14F-4D97-AF65-F5344CB8AC3E}">
        <p14:creationId xmlns:p14="http://schemas.microsoft.com/office/powerpoint/2010/main" val="40835165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D57F-682E-4C3B-9203-05F9E8BBE076}"/>
              </a:ext>
            </a:extLst>
          </p:cNvPr>
          <p:cNvSpPr>
            <a:spLocks noGrp="1"/>
          </p:cNvSpPr>
          <p:nvPr>
            <p:ph type="title"/>
          </p:nvPr>
        </p:nvSpPr>
        <p:spPr/>
        <p:txBody>
          <a:bodyPr/>
          <a:lstStyle/>
          <a:p>
            <a:r>
              <a:rPr lang="en-IN" dirty="0"/>
              <a:t>Array</a:t>
            </a:r>
          </a:p>
        </p:txBody>
      </p:sp>
      <p:sp>
        <p:nvSpPr>
          <p:cNvPr id="3" name="Content Placeholder 2">
            <a:extLst>
              <a:ext uri="{FF2B5EF4-FFF2-40B4-BE49-F238E27FC236}">
                <a16:creationId xmlns:a16="http://schemas.microsoft.com/office/drawing/2014/main" id="{EAC4FF77-EE1A-436F-9AF1-57E960D750BC}"/>
              </a:ext>
            </a:extLst>
          </p:cNvPr>
          <p:cNvSpPr>
            <a:spLocks noGrp="1"/>
          </p:cNvSpPr>
          <p:nvPr>
            <p:ph idx="1"/>
          </p:nvPr>
        </p:nvSpPr>
        <p:spPr/>
        <p:txBody>
          <a:bodyPr/>
          <a:lstStyle/>
          <a:p>
            <a:r>
              <a:rPr lang="en-IN" dirty="0"/>
              <a:t>Array are collection of data items stored under a single name.</a:t>
            </a:r>
          </a:p>
          <a:p>
            <a:pPr lvl="1"/>
            <a:r>
              <a:rPr lang="en-IN" dirty="0"/>
              <a:t> var student=[‘</a:t>
            </a:r>
            <a:r>
              <a:rPr lang="en-IN" dirty="0" err="1"/>
              <a:t>John’,’Jack</a:t>
            </a:r>
            <a:r>
              <a:rPr lang="en-IN" dirty="0"/>
              <a:t>’]</a:t>
            </a:r>
          </a:p>
          <a:p>
            <a:pPr marL="228600" lvl="1">
              <a:spcBef>
                <a:spcPts val="1000"/>
              </a:spcBef>
            </a:pPr>
            <a:r>
              <a:rPr lang="en-IN" sz="2800" dirty="0"/>
              <a:t>Array Constructor</a:t>
            </a:r>
          </a:p>
          <a:p>
            <a:pPr lvl="1"/>
            <a:r>
              <a:rPr lang="en-IN" dirty="0"/>
              <a:t>Var student =new Array();</a:t>
            </a:r>
          </a:p>
          <a:p>
            <a:pPr marL="228600" lvl="1">
              <a:spcBef>
                <a:spcPts val="1000"/>
              </a:spcBef>
            </a:pPr>
            <a:r>
              <a:rPr lang="en-IN" sz="2800" dirty="0"/>
              <a:t>Modifying Array elements </a:t>
            </a:r>
          </a:p>
          <a:p>
            <a:pPr lvl="1"/>
            <a:r>
              <a:rPr lang="en-IN" dirty="0"/>
              <a:t>var student=[‘</a:t>
            </a:r>
            <a:r>
              <a:rPr lang="en-IN" dirty="0" err="1"/>
              <a:t>John’,’Jack</a:t>
            </a:r>
            <a:r>
              <a:rPr lang="en-IN" dirty="0"/>
              <a:t>’]</a:t>
            </a:r>
          </a:p>
          <a:p>
            <a:pPr lvl="1"/>
            <a:r>
              <a:rPr lang="en-IN" dirty="0"/>
              <a:t>Students[0]=“</a:t>
            </a:r>
            <a:r>
              <a:rPr lang="en-IN" dirty="0" err="1"/>
              <a:t>Jhonny</a:t>
            </a:r>
            <a:r>
              <a:rPr lang="en-IN" dirty="0"/>
              <a:t>”</a:t>
            </a:r>
          </a:p>
          <a:p>
            <a:pPr marL="228600" lvl="1">
              <a:spcBef>
                <a:spcPts val="1000"/>
              </a:spcBef>
            </a:pPr>
            <a:r>
              <a:rPr lang="en-IN" sz="2800" dirty="0"/>
              <a:t>Removing</a:t>
            </a:r>
          </a:p>
          <a:p>
            <a:pPr lvl="1"/>
            <a:r>
              <a:rPr lang="en-IN" dirty="0"/>
              <a:t>Delete students[0]; : but the size of array remains same</a:t>
            </a:r>
          </a:p>
          <a:p>
            <a:pPr lvl="1"/>
            <a:endParaRPr lang="en-IN" dirty="0"/>
          </a:p>
        </p:txBody>
      </p:sp>
    </p:spTree>
    <p:extLst>
      <p:ext uri="{BB962C8B-B14F-4D97-AF65-F5344CB8AC3E}">
        <p14:creationId xmlns:p14="http://schemas.microsoft.com/office/powerpoint/2010/main" val="3944193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440D7A7-A0DE-4820-9409-D34849B21183}"/>
              </a:ext>
            </a:extLst>
          </p:cNvPr>
          <p:cNvPicPr>
            <a:picLocks noChangeAspect="1"/>
          </p:cNvPicPr>
          <p:nvPr/>
        </p:nvPicPr>
        <p:blipFill rotWithShape="1">
          <a:blip r:embed="rId2"/>
          <a:srcRect l="29331" t="9091" r="1" b="1"/>
          <a:stretch/>
        </p:blipFill>
        <p:spPr>
          <a:xfrm>
            <a:off x="20" y="10"/>
            <a:ext cx="8668492" cy="6857990"/>
          </a:xfrm>
          <a:prstGeom prst="rect">
            <a:avLst/>
          </a:prstGeom>
        </p:spPr>
      </p:pic>
      <p:sp>
        <p:nvSpPr>
          <p:cNvPr id="16" name="Rectangle 15">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62B787-E4FF-44EB-983F-DAE8DB62FB2E}"/>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a:t>Good Approach to use JavaScript</a:t>
            </a:r>
          </a:p>
        </p:txBody>
      </p:sp>
      <p:sp>
        <p:nvSpPr>
          <p:cNvPr id="3" name="Content Placeholder 2">
            <a:extLst>
              <a:ext uri="{FF2B5EF4-FFF2-40B4-BE49-F238E27FC236}">
                <a16:creationId xmlns:a16="http://schemas.microsoft.com/office/drawing/2014/main" id="{4064D9BC-37FF-4EF6-93F0-7522DB89EAE6}"/>
              </a:ext>
            </a:extLst>
          </p:cNvPr>
          <p:cNvSpPr>
            <a:spLocks noGrp="1"/>
          </p:cNvSpPr>
          <p:nvPr>
            <p:ph idx="1"/>
          </p:nvPr>
        </p:nvSpPr>
        <p:spPr>
          <a:xfrm>
            <a:off x="7848600" y="4872922"/>
            <a:ext cx="4023360" cy="1208141"/>
          </a:xfrm>
        </p:spPr>
        <p:txBody>
          <a:bodyPr vert="horz" lIns="91440" tIns="45720" rIns="91440" bIns="45720" rtlCol="0">
            <a:normAutofit/>
          </a:bodyPr>
          <a:lstStyle/>
          <a:p>
            <a:pPr marL="0" indent="0">
              <a:buNone/>
            </a:pPr>
            <a:r>
              <a:rPr lang="en-US" sz="2000"/>
              <a:t>External JavaScript file inside body tag</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99078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A9E03-45BA-437E-9FC7-0DBDFAF58BA6}"/>
              </a:ext>
            </a:extLst>
          </p:cNvPr>
          <p:cNvSpPr>
            <a:spLocks noGrp="1"/>
          </p:cNvSpPr>
          <p:nvPr>
            <p:ph type="title"/>
          </p:nvPr>
        </p:nvSpPr>
        <p:spPr/>
        <p:txBody>
          <a:bodyPr/>
          <a:lstStyle/>
          <a:p>
            <a:r>
              <a:rPr lang="en-IN" dirty="0"/>
              <a:t>Object Destructuring in JS</a:t>
            </a:r>
          </a:p>
        </p:txBody>
      </p:sp>
      <p:sp>
        <p:nvSpPr>
          <p:cNvPr id="3" name="Content Placeholder 2">
            <a:extLst>
              <a:ext uri="{FF2B5EF4-FFF2-40B4-BE49-F238E27FC236}">
                <a16:creationId xmlns:a16="http://schemas.microsoft.com/office/drawing/2014/main" id="{1279A819-673C-4700-B303-4AE43C2C6E44}"/>
              </a:ext>
            </a:extLst>
          </p:cNvPr>
          <p:cNvSpPr>
            <a:spLocks noGrp="1"/>
          </p:cNvSpPr>
          <p:nvPr>
            <p:ph idx="1"/>
          </p:nvPr>
        </p:nvSpPr>
        <p:spPr/>
        <p:txBody>
          <a:bodyPr/>
          <a:lstStyle/>
          <a:p>
            <a:r>
              <a:rPr lang="en-IN" dirty="0"/>
              <a:t>It is a JS expression that makes it possible to unpack values from array properties from objects into distinct variables</a:t>
            </a:r>
          </a:p>
        </p:txBody>
      </p:sp>
    </p:spTree>
    <p:extLst>
      <p:ext uri="{BB962C8B-B14F-4D97-AF65-F5344CB8AC3E}">
        <p14:creationId xmlns:p14="http://schemas.microsoft.com/office/powerpoint/2010/main" val="28916898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3F9DA-6EBC-4C13-B335-D5C1D212CBAF}"/>
              </a:ext>
            </a:extLst>
          </p:cNvPr>
          <p:cNvSpPr>
            <a:spLocks noGrp="1"/>
          </p:cNvSpPr>
          <p:nvPr>
            <p:ph type="title"/>
          </p:nvPr>
        </p:nvSpPr>
        <p:spPr>
          <a:xfrm>
            <a:off x="4965430" y="629268"/>
            <a:ext cx="6586491" cy="727090"/>
          </a:xfrm>
        </p:spPr>
        <p:txBody>
          <a:bodyPr anchor="b">
            <a:normAutofit/>
          </a:bodyPr>
          <a:lstStyle/>
          <a:p>
            <a:r>
              <a:rPr lang="en-IN" dirty="0"/>
              <a:t>Symbols in JS</a:t>
            </a:r>
          </a:p>
        </p:txBody>
      </p:sp>
      <p:sp>
        <p:nvSpPr>
          <p:cNvPr id="3" name="Content Placeholder 2">
            <a:extLst>
              <a:ext uri="{FF2B5EF4-FFF2-40B4-BE49-F238E27FC236}">
                <a16:creationId xmlns:a16="http://schemas.microsoft.com/office/drawing/2014/main" id="{94F4C783-519B-431A-95AC-8707696F86A6}"/>
              </a:ext>
            </a:extLst>
          </p:cNvPr>
          <p:cNvSpPr>
            <a:spLocks noGrp="1"/>
          </p:cNvSpPr>
          <p:nvPr>
            <p:ph idx="1"/>
          </p:nvPr>
        </p:nvSpPr>
        <p:spPr>
          <a:xfrm>
            <a:off x="4965431" y="1356358"/>
            <a:ext cx="6586489" cy="4867462"/>
          </a:xfrm>
        </p:spPr>
        <p:txBody>
          <a:bodyPr>
            <a:normAutofit/>
          </a:bodyPr>
          <a:lstStyle/>
          <a:p>
            <a:endParaRPr lang="en-GB" sz="2000" dirty="0"/>
          </a:p>
          <a:p>
            <a:r>
              <a:rPr lang="en-GB" sz="2000" dirty="0"/>
              <a:t>Symbol is a primitive data type of JavaScript, Once you create a symbol, its value is kept private and for internal use.</a:t>
            </a:r>
          </a:p>
          <a:p>
            <a:endParaRPr lang="en-GB" sz="1100" dirty="0"/>
          </a:p>
          <a:p>
            <a:pPr marL="0" indent="0">
              <a:buNone/>
            </a:pPr>
            <a:r>
              <a:rPr lang="en-IN" sz="1400" b="0" dirty="0">
                <a:effectLst/>
                <a:latin typeface="Consolas" panose="020B0609020204030204" pitchFamily="49" charset="0"/>
              </a:rPr>
              <a:t>  let salary=Symbol("salary")</a:t>
            </a:r>
          </a:p>
          <a:p>
            <a:pPr marL="0" indent="0">
              <a:buNone/>
            </a:pPr>
            <a:r>
              <a:rPr lang="en-IN" sz="1400" b="0" dirty="0">
                <a:effectLst/>
                <a:latin typeface="Consolas" panose="020B0609020204030204" pitchFamily="49" charset="0"/>
              </a:rPr>
              <a:t>      let employee ={</a:t>
            </a:r>
          </a:p>
          <a:p>
            <a:pPr marL="0" indent="0">
              <a:buNone/>
            </a:pPr>
            <a:r>
              <a:rPr lang="en-IN" sz="1400" b="0" dirty="0">
                <a:effectLst/>
                <a:latin typeface="Consolas" panose="020B0609020204030204" pitchFamily="49" charset="0"/>
              </a:rPr>
              <a:t>          </a:t>
            </a:r>
            <a:r>
              <a:rPr lang="en-IN" sz="1400" b="0" dirty="0" err="1">
                <a:effectLst/>
                <a:latin typeface="Consolas" panose="020B0609020204030204" pitchFamily="49" charset="0"/>
              </a:rPr>
              <a:t>name:'John</a:t>
            </a:r>
            <a:r>
              <a:rPr lang="en-IN" sz="1400" b="0" dirty="0">
                <a:effectLst/>
                <a:latin typeface="Consolas" panose="020B0609020204030204" pitchFamily="49" charset="0"/>
              </a:rPr>
              <a:t>',</a:t>
            </a:r>
          </a:p>
          <a:p>
            <a:pPr marL="0" indent="0">
              <a:buNone/>
            </a:pPr>
            <a:r>
              <a:rPr lang="en-IN" sz="1400" b="0" dirty="0">
                <a:effectLst/>
                <a:latin typeface="Consolas" panose="020B0609020204030204" pitchFamily="49" charset="0"/>
              </a:rPr>
              <a:t>          age:'22',</a:t>
            </a:r>
          </a:p>
          <a:p>
            <a:pPr marL="0" indent="0">
              <a:buNone/>
            </a:pPr>
            <a:r>
              <a:rPr lang="en-IN" sz="1400" b="0" dirty="0">
                <a:effectLst/>
                <a:latin typeface="Consolas" panose="020B0609020204030204" pitchFamily="49" charset="0"/>
              </a:rPr>
              <a:t>          </a:t>
            </a:r>
            <a:r>
              <a:rPr lang="en-IN" sz="1400" b="0" dirty="0" err="1">
                <a:effectLst/>
                <a:latin typeface="Consolas" panose="020B0609020204030204" pitchFamily="49" charset="0"/>
              </a:rPr>
              <a:t>subject:'JS</a:t>
            </a:r>
            <a:r>
              <a:rPr lang="en-IN" sz="1400" b="0" dirty="0">
                <a:effectLst/>
                <a:latin typeface="Consolas" panose="020B0609020204030204" pitchFamily="49" charset="0"/>
              </a:rPr>
              <a:t>',</a:t>
            </a:r>
          </a:p>
          <a:p>
            <a:pPr marL="0" indent="0">
              <a:buNone/>
            </a:pPr>
            <a:r>
              <a:rPr lang="en-IN" sz="1400" b="0" dirty="0">
                <a:effectLst/>
                <a:latin typeface="Consolas" panose="020B0609020204030204" pitchFamily="49" charset="0"/>
              </a:rPr>
              <a:t>          [salary]:'2500'</a:t>
            </a:r>
          </a:p>
          <a:p>
            <a:pPr marL="0" indent="0">
              <a:buNone/>
            </a:pPr>
            <a:r>
              <a:rPr lang="en-IN" sz="1400" b="0" dirty="0">
                <a:effectLst/>
                <a:latin typeface="Consolas" panose="020B0609020204030204" pitchFamily="49" charset="0"/>
              </a:rPr>
              <a:t>      }</a:t>
            </a:r>
          </a:p>
          <a:p>
            <a:pPr marL="0" indent="0">
              <a:buNone/>
            </a:pPr>
            <a:r>
              <a:rPr lang="en-IN" sz="1400" b="0" dirty="0">
                <a:effectLst/>
                <a:latin typeface="Consolas" panose="020B0609020204030204" pitchFamily="49" charset="0"/>
              </a:rPr>
              <a:t>     </a:t>
            </a:r>
            <a:r>
              <a:rPr lang="en-IN" sz="1400" b="0" dirty="0" err="1">
                <a:effectLst/>
                <a:latin typeface="Consolas" panose="020B0609020204030204" pitchFamily="49" charset="0"/>
              </a:rPr>
              <a:t>document.write</a:t>
            </a:r>
            <a:r>
              <a:rPr lang="en-IN" sz="1400" b="0" dirty="0">
                <a:effectLst/>
                <a:latin typeface="Consolas" panose="020B0609020204030204" pitchFamily="49" charset="0"/>
              </a:rPr>
              <a:t>(</a:t>
            </a:r>
            <a:r>
              <a:rPr lang="en-IN" sz="1400" b="0" dirty="0" err="1">
                <a:effectLst/>
                <a:latin typeface="Consolas" panose="020B0609020204030204" pitchFamily="49" charset="0"/>
              </a:rPr>
              <a:t>employee.name,employee.age,employee.subject,employee</a:t>
            </a:r>
            <a:r>
              <a:rPr lang="en-IN" sz="1400" b="0" dirty="0">
                <a:effectLst/>
                <a:latin typeface="Consolas" panose="020B0609020204030204" pitchFamily="49" charset="0"/>
              </a:rPr>
              <a:t>.	salary); // you will get salary as undefined</a:t>
            </a:r>
          </a:p>
          <a:p>
            <a:pPr marL="0" indent="0">
              <a:buNone/>
            </a:pPr>
            <a:r>
              <a:rPr lang="en-IN" sz="1400" b="0" dirty="0">
                <a:effectLst/>
                <a:latin typeface="Consolas" panose="020B0609020204030204" pitchFamily="49" charset="0"/>
              </a:rPr>
              <a:t>      </a:t>
            </a:r>
            <a:r>
              <a:rPr lang="en-IN" sz="1400" b="0" dirty="0" err="1">
                <a:effectLst/>
                <a:latin typeface="Consolas" panose="020B0609020204030204" pitchFamily="49" charset="0"/>
              </a:rPr>
              <a:t>document.write</a:t>
            </a:r>
            <a:r>
              <a:rPr lang="en-IN" sz="1400" b="0" dirty="0">
                <a:effectLst/>
                <a:latin typeface="Consolas" panose="020B0609020204030204" pitchFamily="49" charset="0"/>
              </a:rPr>
              <a:t>(</a:t>
            </a:r>
            <a:r>
              <a:rPr lang="en-IN" sz="1400" b="0" dirty="0" err="1">
                <a:effectLst/>
                <a:latin typeface="Consolas" panose="020B0609020204030204" pitchFamily="49" charset="0"/>
              </a:rPr>
              <a:t>employee.name,employee.age,employee.subject,employee</a:t>
            </a:r>
            <a:r>
              <a:rPr lang="en-IN" sz="1400" b="0" dirty="0">
                <a:effectLst/>
                <a:latin typeface="Consolas" panose="020B0609020204030204" pitchFamily="49" charset="0"/>
              </a:rPr>
              <a:t>[salary]);</a:t>
            </a:r>
          </a:p>
          <a:p>
            <a:endParaRPr lang="en-IN" sz="1100" dirty="0"/>
          </a:p>
        </p:txBody>
      </p:sp>
      <p:pic>
        <p:nvPicPr>
          <p:cNvPr id="5" name="Picture 4">
            <a:extLst>
              <a:ext uri="{FF2B5EF4-FFF2-40B4-BE49-F238E27FC236}">
                <a16:creationId xmlns:a16="http://schemas.microsoft.com/office/drawing/2014/main" id="{248D9A70-C52D-464D-92EF-C4D9FD4252DB}"/>
              </a:ext>
            </a:extLst>
          </p:cNvPr>
          <p:cNvPicPr>
            <a:picLocks noChangeAspect="1"/>
          </p:cNvPicPr>
          <p:nvPr/>
        </p:nvPicPr>
        <p:blipFill rotWithShape="1">
          <a:blip r:embed="rId2"/>
          <a:srcRect l="25844" r="29206"/>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AFF5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06184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62F1-416A-4571-B972-AEACB6A3C874}"/>
              </a:ext>
            </a:extLst>
          </p:cNvPr>
          <p:cNvSpPr>
            <a:spLocks noGrp="1"/>
          </p:cNvSpPr>
          <p:nvPr>
            <p:ph type="title"/>
          </p:nvPr>
        </p:nvSpPr>
        <p:spPr/>
        <p:txBody>
          <a:bodyPr/>
          <a:lstStyle/>
          <a:p>
            <a:r>
              <a:rPr lang="en-IN" dirty="0"/>
              <a:t>Asynchronous Programming in JS</a:t>
            </a:r>
          </a:p>
        </p:txBody>
      </p:sp>
      <p:sp>
        <p:nvSpPr>
          <p:cNvPr id="3" name="Content Placeholder 2">
            <a:extLst>
              <a:ext uri="{FF2B5EF4-FFF2-40B4-BE49-F238E27FC236}">
                <a16:creationId xmlns:a16="http://schemas.microsoft.com/office/drawing/2014/main" id="{0B5FB21B-EFCD-47B2-A999-462863E2CE23}"/>
              </a:ext>
            </a:extLst>
          </p:cNvPr>
          <p:cNvSpPr>
            <a:spLocks noGrp="1"/>
          </p:cNvSpPr>
          <p:nvPr>
            <p:ph idx="1"/>
          </p:nvPr>
        </p:nvSpPr>
        <p:spPr/>
        <p:txBody>
          <a:bodyPr/>
          <a:lstStyle/>
          <a:p>
            <a:r>
              <a:rPr lang="en-IN" dirty="0"/>
              <a:t>Async/Await</a:t>
            </a:r>
          </a:p>
          <a:p>
            <a:r>
              <a:rPr lang="en-IN" dirty="0"/>
              <a:t>Promises</a:t>
            </a:r>
          </a:p>
          <a:p>
            <a:r>
              <a:rPr lang="en-IN"/>
              <a:t>CallBacks</a:t>
            </a:r>
          </a:p>
        </p:txBody>
      </p:sp>
    </p:spTree>
    <p:extLst>
      <p:ext uri="{BB962C8B-B14F-4D97-AF65-F5344CB8AC3E}">
        <p14:creationId xmlns:p14="http://schemas.microsoft.com/office/powerpoint/2010/main" val="8498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0228-5690-4969-A4A2-85D5E1C65436}"/>
              </a:ext>
            </a:extLst>
          </p:cNvPr>
          <p:cNvSpPr>
            <a:spLocks noGrp="1"/>
          </p:cNvSpPr>
          <p:nvPr>
            <p:ph type="title"/>
          </p:nvPr>
        </p:nvSpPr>
        <p:spPr>
          <a:xfrm>
            <a:off x="4965430" y="629268"/>
            <a:ext cx="6586491" cy="1286160"/>
          </a:xfrm>
        </p:spPr>
        <p:txBody>
          <a:bodyPr anchor="b">
            <a:normAutofit/>
          </a:bodyPr>
          <a:lstStyle/>
          <a:p>
            <a:r>
              <a:rPr lang="en-IN" dirty="0"/>
              <a:t>Identifiers and Variables</a:t>
            </a:r>
          </a:p>
        </p:txBody>
      </p:sp>
      <p:sp>
        <p:nvSpPr>
          <p:cNvPr id="3" name="Content Placeholder 2">
            <a:extLst>
              <a:ext uri="{FF2B5EF4-FFF2-40B4-BE49-F238E27FC236}">
                <a16:creationId xmlns:a16="http://schemas.microsoft.com/office/drawing/2014/main" id="{2AB0CCD8-BD8E-4741-B1E2-BB543491170C}"/>
              </a:ext>
            </a:extLst>
          </p:cNvPr>
          <p:cNvSpPr>
            <a:spLocks noGrp="1"/>
          </p:cNvSpPr>
          <p:nvPr>
            <p:ph idx="1"/>
          </p:nvPr>
        </p:nvSpPr>
        <p:spPr>
          <a:xfrm>
            <a:off x="4965431" y="2438400"/>
            <a:ext cx="6586489" cy="3785419"/>
          </a:xfrm>
        </p:spPr>
        <p:txBody>
          <a:bodyPr>
            <a:normAutofit/>
          </a:bodyPr>
          <a:lstStyle/>
          <a:p>
            <a:r>
              <a:rPr lang="en-IN" sz="2000" dirty="0"/>
              <a:t>An identifiers is a name having a few letters , numbers and special characters. It is used to identify a variable , function , symbolic constant and so on.</a:t>
            </a:r>
          </a:p>
          <a:p>
            <a:r>
              <a:rPr lang="en-IN" sz="2000" dirty="0"/>
              <a:t>A variable is an identifiers or a name which is used to refer a value.</a:t>
            </a:r>
          </a:p>
          <a:p>
            <a:pPr marL="0" indent="0">
              <a:buNone/>
            </a:pPr>
            <a:r>
              <a:rPr lang="en-IN" sz="2000" dirty="0"/>
              <a:t>	example : a , </a:t>
            </a:r>
            <a:r>
              <a:rPr lang="en-IN" sz="2000" dirty="0" err="1"/>
              <a:t>b_book</a:t>
            </a:r>
            <a:r>
              <a:rPr lang="en-IN" sz="2000" dirty="0"/>
              <a:t> , etc</a:t>
            </a:r>
          </a:p>
          <a:p>
            <a:pPr marL="0" indent="0">
              <a:buNone/>
            </a:pPr>
            <a:r>
              <a:rPr lang="en-IN" sz="2000" dirty="0"/>
              <a:t>Reserved keywords : Cannot be used a variables</a:t>
            </a:r>
          </a:p>
          <a:p>
            <a:pPr marL="0" indent="0">
              <a:buNone/>
            </a:pPr>
            <a:r>
              <a:rPr lang="en-IN" sz="2000" dirty="0"/>
              <a:t>	 var ,if ,class, delete, void</a:t>
            </a:r>
          </a:p>
        </p:txBody>
      </p:sp>
      <p:pic>
        <p:nvPicPr>
          <p:cNvPr id="5" name="Picture 4">
            <a:extLst>
              <a:ext uri="{FF2B5EF4-FFF2-40B4-BE49-F238E27FC236}">
                <a16:creationId xmlns:a16="http://schemas.microsoft.com/office/drawing/2014/main" id="{3427B371-1420-4E88-9A63-F262D90EEF8F}"/>
              </a:ext>
            </a:extLst>
          </p:cNvPr>
          <p:cNvPicPr>
            <a:picLocks noChangeAspect="1"/>
          </p:cNvPicPr>
          <p:nvPr/>
        </p:nvPicPr>
        <p:blipFill rotWithShape="1">
          <a:blip r:embed="rId2"/>
          <a:srcRect l="44648" r="4656"/>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8919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53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206D2B-796E-46F5-BB56-11B10D3ED8A2}"/>
              </a:ext>
            </a:extLst>
          </p:cNvPr>
          <p:cNvSpPr>
            <a:spLocks noGrp="1"/>
          </p:cNvSpPr>
          <p:nvPr>
            <p:ph type="title"/>
          </p:nvPr>
        </p:nvSpPr>
        <p:spPr>
          <a:xfrm>
            <a:off x="466722" y="586855"/>
            <a:ext cx="3201366" cy="3387497"/>
          </a:xfrm>
        </p:spPr>
        <p:txBody>
          <a:bodyPr anchor="b">
            <a:normAutofit/>
          </a:bodyPr>
          <a:lstStyle/>
          <a:p>
            <a:pPr algn="r"/>
            <a:r>
              <a:rPr lang="en-IN" sz="4000" dirty="0">
                <a:solidFill>
                  <a:srgbClr val="FFFFFF"/>
                </a:solidFill>
              </a:rPr>
              <a:t>Data types</a:t>
            </a:r>
          </a:p>
        </p:txBody>
      </p:sp>
      <p:sp>
        <p:nvSpPr>
          <p:cNvPr id="3" name="Content Placeholder 2">
            <a:extLst>
              <a:ext uri="{FF2B5EF4-FFF2-40B4-BE49-F238E27FC236}">
                <a16:creationId xmlns:a16="http://schemas.microsoft.com/office/drawing/2014/main" id="{314FAD0E-3A64-41E9-8E0D-7B313533132C}"/>
              </a:ext>
            </a:extLst>
          </p:cNvPr>
          <p:cNvSpPr>
            <a:spLocks noGrp="1"/>
          </p:cNvSpPr>
          <p:nvPr>
            <p:ph idx="1"/>
          </p:nvPr>
        </p:nvSpPr>
        <p:spPr>
          <a:xfrm>
            <a:off x="4810259" y="649480"/>
            <a:ext cx="6555347" cy="5546047"/>
          </a:xfrm>
        </p:spPr>
        <p:txBody>
          <a:bodyPr anchor="ctr">
            <a:normAutofit/>
          </a:bodyPr>
          <a:lstStyle/>
          <a:p>
            <a:pPr marL="0" indent="0">
              <a:buNone/>
            </a:pPr>
            <a:r>
              <a:rPr lang="en-IN" sz="2000" dirty="0"/>
              <a:t>In JS we don’t need to specify type of the variable because it is dynamically used by JS engine.</a:t>
            </a:r>
          </a:p>
          <a:p>
            <a:pPr marL="0" indent="0">
              <a:buNone/>
            </a:pPr>
            <a:r>
              <a:rPr lang="en-IN" sz="2000" dirty="0"/>
              <a:t>var is the keyword we use to define variable.</a:t>
            </a:r>
          </a:p>
          <a:p>
            <a:pPr marL="0" indent="0">
              <a:buNone/>
            </a:pPr>
            <a:r>
              <a:rPr lang="en-IN" sz="2000" dirty="0"/>
              <a:t>But still we have types </a:t>
            </a:r>
          </a:p>
          <a:p>
            <a:pPr marL="0" indent="0">
              <a:buNone/>
            </a:pPr>
            <a:r>
              <a:rPr lang="en-IN" sz="2000" dirty="0"/>
              <a:t>Primitive : string number Boolean undefined null</a:t>
            </a:r>
          </a:p>
          <a:p>
            <a:pPr marL="0" indent="0">
              <a:buNone/>
            </a:pPr>
            <a:r>
              <a:rPr lang="en-IN" sz="2000" dirty="0"/>
              <a:t>Non-primitive : Object array</a:t>
            </a:r>
          </a:p>
        </p:txBody>
      </p:sp>
    </p:spTree>
    <p:extLst>
      <p:ext uri="{BB962C8B-B14F-4D97-AF65-F5344CB8AC3E}">
        <p14:creationId xmlns:p14="http://schemas.microsoft.com/office/powerpoint/2010/main" val="443075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2A29B4-023D-42D5-A551-592A0E9E500F}"/>
              </a:ext>
            </a:extLst>
          </p:cNvPr>
          <p:cNvSpPr>
            <a:spLocks noGrp="1"/>
          </p:cNvSpPr>
          <p:nvPr>
            <p:ph type="title"/>
          </p:nvPr>
        </p:nvSpPr>
        <p:spPr>
          <a:xfrm>
            <a:off x="466722" y="586855"/>
            <a:ext cx="3201366" cy="3387497"/>
          </a:xfrm>
        </p:spPr>
        <p:txBody>
          <a:bodyPr anchor="b">
            <a:normAutofit/>
          </a:bodyPr>
          <a:lstStyle/>
          <a:p>
            <a:pPr algn="r"/>
            <a:r>
              <a:rPr lang="en-IN" sz="4000" dirty="0">
                <a:solidFill>
                  <a:srgbClr val="FFFFFF"/>
                </a:solidFill>
              </a:rPr>
              <a:t>Operators</a:t>
            </a:r>
          </a:p>
        </p:txBody>
      </p:sp>
      <p:sp>
        <p:nvSpPr>
          <p:cNvPr id="3" name="Content Placeholder 2">
            <a:extLst>
              <a:ext uri="{FF2B5EF4-FFF2-40B4-BE49-F238E27FC236}">
                <a16:creationId xmlns:a16="http://schemas.microsoft.com/office/drawing/2014/main" id="{6B82FF29-7188-4B17-9336-651B4F5DEEBD}"/>
              </a:ext>
            </a:extLst>
          </p:cNvPr>
          <p:cNvSpPr>
            <a:spLocks noGrp="1"/>
          </p:cNvSpPr>
          <p:nvPr>
            <p:ph idx="1"/>
          </p:nvPr>
        </p:nvSpPr>
        <p:spPr>
          <a:xfrm>
            <a:off x="4810259" y="649480"/>
            <a:ext cx="6555347" cy="5546047"/>
          </a:xfrm>
        </p:spPr>
        <p:txBody>
          <a:bodyPr anchor="ctr">
            <a:normAutofit/>
          </a:bodyPr>
          <a:lstStyle/>
          <a:p>
            <a:r>
              <a:rPr lang="en-IN" sz="2000" dirty="0"/>
              <a:t>Arithmetic Operators</a:t>
            </a:r>
          </a:p>
          <a:p>
            <a:r>
              <a:rPr lang="en-IN" sz="2000" dirty="0"/>
              <a:t>Assignment Operators</a:t>
            </a:r>
          </a:p>
          <a:p>
            <a:r>
              <a:rPr lang="en-IN" sz="2000" dirty="0"/>
              <a:t>Logical Operators</a:t>
            </a:r>
          </a:p>
          <a:p>
            <a:r>
              <a:rPr lang="en-IN" sz="2000" dirty="0"/>
              <a:t>Comparison (Relative) Operators</a:t>
            </a:r>
          </a:p>
        </p:txBody>
      </p:sp>
    </p:spTree>
    <p:extLst>
      <p:ext uri="{BB962C8B-B14F-4D97-AF65-F5344CB8AC3E}">
        <p14:creationId xmlns:p14="http://schemas.microsoft.com/office/powerpoint/2010/main" val="467975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64B331-1CC3-486A-9010-56F0C677EA81}"/>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If, If-else and if-elseif Statement</a:t>
            </a:r>
          </a:p>
        </p:txBody>
      </p:sp>
      <p:sp>
        <p:nvSpPr>
          <p:cNvPr id="3" name="Content Placeholder 2">
            <a:extLst>
              <a:ext uri="{FF2B5EF4-FFF2-40B4-BE49-F238E27FC236}">
                <a16:creationId xmlns:a16="http://schemas.microsoft.com/office/drawing/2014/main" id="{22514B53-ACC6-4803-85DD-6D5046C31C91}"/>
              </a:ext>
            </a:extLst>
          </p:cNvPr>
          <p:cNvSpPr>
            <a:spLocks noGrp="1"/>
          </p:cNvSpPr>
          <p:nvPr>
            <p:ph idx="1"/>
          </p:nvPr>
        </p:nvSpPr>
        <p:spPr>
          <a:xfrm>
            <a:off x="1371599" y="2318197"/>
            <a:ext cx="9724031" cy="3683358"/>
          </a:xfrm>
        </p:spPr>
        <p:txBody>
          <a:bodyPr anchor="ctr">
            <a:normAutofit/>
          </a:bodyPr>
          <a:lstStyle/>
          <a:p>
            <a:r>
              <a:rPr lang="en-IN" sz="2000" dirty="0"/>
              <a:t>If-else is used when a different sequence of instructions is to be executed depending on the logical value (True/False)</a:t>
            </a:r>
          </a:p>
          <a:p>
            <a:endParaRPr lang="en-IN" sz="2000" dirty="0"/>
          </a:p>
          <a:p>
            <a:r>
              <a:rPr lang="en-IN" sz="2000" dirty="0"/>
              <a:t>If-elseif is used to show multi way of decision base don several conditions , we use else if statement</a:t>
            </a:r>
          </a:p>
          <a:p>
            <a:endParaRPr lang="en-IN" sz="2000" dirty="0"/>
          </a:p>
        </p:txBody>
      </p:sp>
    </p:spTree>
    <p:extLst>
      <p:ext uri="{BB962C8B-B14F-4D97-AF65-F5344CB8AC3E}">
        <p14:creationId xmlns:p14="http://schemas.microsoft.com/office/powerpoint/2010/main" val="3675640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8F1B-AF06-4CEE-B303-C8EFE81C40CC}"/>
              </a:ext>
            </a:extLst>
          </p:cNvPr>
          <p:cNvSpPr>
            <a:spLocks noGrp="1"/>
          </p:cNvSpPr>
          <p:nvPr>
            <p:ph type="title"/>
          </p:nvPr>
        </p:nvSpPr>
        <p:spPr/>
        <p:txBody>
          <a:bodyPr/>
          <a:lstStyle/>
          <a:p>
            <a:r>
              <a:rPr lang="en-IN" dirty="0"/>
              <a:t>Switch Statement</a:t>
            </a:r>
          </a:p>
        </p:txBody>
      </p:sp>
      <p:sp>
        <p:nvSpPr>
          <p:cNvPr id="3" name="Content Placeholder 2">
            <a:extLst>
              <a:ext uri="{FF2B5EF4-FFF2-40B4-BE49-F238E27FC236}">
                <a16:creationId xmlns:a16="http://schemas.microsoft.com/office/drawing/2014/main" id="{1DF223E3-B8AF-4FB7-A7AD-958DA7F6F1D1}"/>
              </a:ext>
            </a:extLst>
          </p:cNvPr>
          <p:cNvSpPr>
            <a:spLocks noGrp="1"/>
          </p:cNvSpPr>
          <p:nvPr>
            <p:ph idx="1"/>
          </p:nvPr>
        </p:nvSpPr>
        <p:spPr/>
        <p:txBody>
          <a:bodyPr/>
          <a:lstStyle/>
          <a:p>
            <a:r>
              <a:rPr lang="en-IN" dirty="0"/>
              <a:t>Break : stop the loop</a:t>
            </a:r>
          </a:p>
          <a:p>
            <a:r>
              <a:rPr lang="en-IN" dirty="0"/>
              <a:t>Continue : skip the loop</a:t>
            </a:r>
          </a:p>
        </p:txBody>
      </p:sp>
    </p:spTree>
    <p:extLst>
      <p:ext uri="{BB962C8B-B14F-4D97-AF65-F5344CB8AC3E}">
        <p14:creationId xmlns:p14="http://schemas.microsoft.com/office/powerpoint/2010/main" val="2837583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1467</TotalTime>
  <Words>2631</Words>
  <Application>Microsoft Office PowerPoint</Application>
  <PresentationFormat>Widescreen</PresentationFormat>
  <Paragraphs>318</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Consolas</vt:lpstr>
      <vt:lpstr>Office Theme</vt:lpstr>
      <vt:lpstr>JavaScript</vt:lpstr>
      <vt:lpstr>Way of adding JS: Inline</vt:lpstr>
      <vt:lpstr>Way of adding JS: External</vt:lpstr>
      <vt:lpstr>Good Approach to use JavaScript</vt:lpstr>
      <vt:lpstr>Identifiers and Variables</vt:lpstr>
      <vt:lpstr>Data types</vt:lpstr>
      <vt:lpstr>Operators</vt:lpstr>
      <vt:lpstr>If, If-else and if-elseif Statement</vt:lpstr>
      <vt:lpstr>Switch Statement</vt:lpstr>
      <vt:lpstr>Loops in JS</vt:lpstr>
      <vt:lpstr>Functions</vt:lpstr>
      <vt:lpstr>Functions ..</vt:lpstr>
      <vt:lpstr>Functions..</vt:lpstr>
      <vt:lpstr>Difference between rest and arguments</vt:lpstr>
      <vt:lpstr>Scope</vt:lpstr>
      <vt:lpstr>Variable Hoisting</vt:lpstr>
      <vt:lpstr>Closure</vt:lpstr>
      <vt:lpstr>Function Expression</vt:lpstr>
      <vt:lpstr>Anonymous Functions</vt:lpstr>
      <vt:lpstr>Arrow function</vt:lpstr>
      <vt:lpstr>IIFE (Immediately Invoked Function Expression)</vt:lpstr>
      <vt:lpstr>typeOf() , undefined , NUll</vt:lpstr>
      <vt:lpstr>Var , let and const</vt:lpstr>
      <vt:lpstr>What is OOP?</vt:lpstr>
      <vt:lpstr>Object and Object Literal</vt:lpstr>
      <vt:lpstr>Object Constructor</vt:lpstr>
      <vt:lpstr>Factory Function</vt:lpstr>
      <vt:lpstr>To check if property exist</vt:lpstr>
      <vt:lpstr>For-in loop</vt:lpstr>
      <vt:lpstr>Ways of Creating Objects</vt:lpstr>
      <vt:lpstr>Constructor</vt:lpstr>
      <vt:lpstr>Class</vt:lpstr>
      <vt:lpstr>Prototype in JS</vt:lpstr>
      <vt:lpstr>Prototype Object</vt:lpstr>
      <vt:lpstr>ES6 –ECMA2015</vt:lpstr>
      <vt:lpstr>ES6</vt:lpstr>
      <vt:lpstr>Inheritance</vt:lpstr>
      <vt:lpstr>Static Method</vt:lpstr>
      <vt:lpstr>Array</vt:lpstr>
      <vt:lpstr>Object Destructuring in JS</vt:lpstr>
      <vt:lpstr>Symbols in JS</vt:lpstr>
      <vt:lpstr>Asynchronous Programming in JS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Juhi Shrivastava</dc:creator>
  <cp:lastModifiedBy>Juhi Shrivastava</cp:lastModifiedBy>
  <cp:revision>14</cp:revision>
  <dcterms:created xsi:type="dcterms:W3CDTF">2021-01-20T14:46:53Z</dcterms:created>
  <dcterms:modified xsi:type="dcterms:W3CDTF">2021-01-22T13:56:55Z</dcterms:modified>
</cp:coreProperties>
</file>