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had Ahmed" userId="c4f489868cf671fe" providerId="LiveId" clId="{C395A768-060E-4E0C-A6E0-E6B32EA9C130}"/>
    <pc:docChg chg="custSel addSld modSld">
      <pc:chgData name="Arshad Ahmed" userId="c4f489868cf671fe" providerId="LiveId" clId="{C395A768-060E-4E0C-A6E0-E6B32EA9C130}" dt="2024-11-14T05:41:26.343" v="31" actId="1076"/>
      <pc:docMkLst>
        <pc:docMk/>
      </pc:docMkLst>
      <pc:sldChg chg="modSp mod">
        <pc:chgData name="Arshad Ahmed" userId="c4f489868cf671fe" providerId="LiveId" clId="{C395A768-060E-4E0C-A6E0-E6B32EA9C130}" dt="2024-11-14T05:40:38.943" v="9" actId="27636"/>
        <pc:sldMkLst>
          <pc:docMk/>
          <pc:sldMk cId="1807316165" sldId="259"/>
        </pc:sldMkLst>
        <pc:spChg chg="mod">
          <ac:chgData name="Arshad Ahmed" userId="c4f489868cf671fe" providerId="LiveId" clId="{C395A768-060E-4E0C-A6E0-E6B32EA9C130}" dt="2024-11-14T05:40:38.943" v="9" actId="27636"/>
          <ac:spMkLst>
            <pc:docMk/>
            <pc:sldMk cId="1807316165" sldId="259"/>
            <ac:spMk id="3" creationId="{29026F66-EFE6-D6ED-252F-D98DEEF53E42}"/>
          </ac:spMkLst>
        </pc:spChg>
      </pc:sldChg>
      <pc:sldChg chg="modSp mod">
        <pc:chgData name="Arshad Ahmed" userId="c4f489868cf671fe" providerId="LiveId" clId="{C395A768-060E-4E0C-A6E0-E6B32EA9C130}" dt="2024-11-14T05:41:26.343" v="31" actId="1076"/>
        <pc:sldMkLst>
          <pc:docMk/>
          <pc:sldMk cId="2370946824" sldId="260"/>
        </pc:sldMkLst>
        <pc:spChg chg="mod">
          <ac:chgData name="Arshad Ahmed" userId="c4f489868cf671fe" providerId="LiveId" clId="{C395A768-060E-4E0C-A6E0-E6B32EA9C130}" dt="2024-11-14T05:41:21.782" v="30" actId="1076"/>
          <ac:spMkLst>
            <pc:docMk/>
            <pc:sldMk cId="2370946824" sldId="260"/>
            <ac:spMk id="2" creationId="{624D144D-624C-06D9-74CA-D881209582E0}"/>
          </ac:spMkLst>
        </pc:spChg>
        <pc:spChg chg="mod">
          <ac:chgData name="Arshad Ahmed" userId="c4f489868cf671fe" providerId="LiveId" clId="{C395A768-060E-4E0C-A6E0-E6B32EA9C130}" dt="2024-11-14T05:41:26.343" v="31" actId="1076"/>
          <ac:spMkLst>
            <pc:docMk/>
            <pc:sldMk cId="2370946824" sldId="260"/>
            <ac:spMk id="3" creationId="{3618D1EB-3469-6505-89DC-218196A5CF74}"/>
          </ac:spMkLst>
        </pc:spChg>
      </pc:sldChg>
      <pc:sldChg chg="delSp modSp new mod">
        <pc:chgData name="Arshad Ahmed" userId="c4f489868cf671fe" providerId="LiveId" clId="{C395A768-060E-4E0C-A6E0-E6B32EA9C130}" dt="2024-11-14T05:41:08.420" v="29"/>
        <pc:sldMkLst>
          <pc:docMk/>
          <pc:sldMk cId="3198121545" sldId="265"/>
        </pc:sldMkLst>
        <pc:spChg chg="del">
          <ac:chgData name="Arshad Ahmed" userId="c4f489868cf671fe" providerId="LiveId" clId="{C395A768-060E-4E0C-A6E0-E6B32EA9C130}" dt="2024-11-14T05:40:29.279" v="5" actId="478"/>
          <ac:spMkLst>
            <pc:docMk/>
            <pc:sldMk cId="3198121545" sldId="265"/>
            <ac:spMk id="2" creationId="{770BEA33-9BDB-678B-ABD4-C20E39EF9E6E}"/>
          </ac:spMkLst>
        </pc:spChg>
        <pc:spChg chg="mod">
          <ac:chgData name="Arshad Ahmed" userId="c4f489868cf671fe" providerId="LiveId" clId="{C395A768-060E-4E0C-A6E0-E6B32EA9C130}" dt="2024-11-14T05:41:08.420" v="29"/>
          <ac:spMkLst>
            <pc:docMk/>
            <pc:sldMk cId="3198121545" sldId="265"/>
            <ac:spMk id="3" creationId="{960B196E-42CD-0DBC-8924-724B9BCFB4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8995D-ECD5-47AB-8185-84A48CE4E8A5}" type="datetimeFigureOut">
              <a:rPr lang="en-IN" smtClean="0"/>
              <a:t>14-11-2024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55487-DD13-49F2-9F01-F4A2BF982DB7}" type="slidenum">
              <a:rPr lang="en-IN" smtClean="0"/>
              <a:t>‹#›</a:t>
            </a:fld>
            <a:endParaRPr lang="en-IN"/>
          </a:p>
        </p:txBody>
      </p:sp>
    </p:spTree>
    <p:extLst>
      <p:ext uri="{BB962C8B-B14F-4D97-AF65-F5344CB8AC3E}">
        <p14:creationId xmlns:p14="http://schemas.microsoft.com/office/powerpoint/2010/main" val="275523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855487-DD13-49F2-9F01-F4A2BF982DB7}" type="slidenum">
              <a:rPr lang="en-IN" smtClean="0"/>
              <a:t>9</a:t>
            </a:fld>
            <a:endParaRPr lang="en-IN"/>
          </a:p>
        </p:txBody>
      </p:sp>
    </p:spTree>
    <p:extLst>
      <p:ext uri="{BB962C8B-B14F-4D97-AF65-F5344CB8AC3E}">
        <p14:creationId xmlns:p14="http://schemas.microsoft.com/office/powerpoint/2010/main" val="3799312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8CE6B3-F929-478D-9B4A-3D73BEA47CEC}"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37708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CE6B3-F929-478D-9B4A-3D73BEA47CEC}"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111161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CE6B3-F929-478D-9B4A-3D73BEA47CEC}"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F347E-DED8-4445-9C84-12743F733B7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4695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CE6B3-F929-478D-9B4A-3D73BEA47CEC}"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823235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CE6B3-F929-478D-9B4A-3D73BEA47CEC}"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F347E-DED8-4445-9C84-12743F733B7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4179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CE6B3-F929-478D-9B4A-3D73BEA47CEC}"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988113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CE6B3-F929-478D-9B4A-3D73BEA47CEC}"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2203538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CE6B3-F929-478D-9B4A-3D73BEA47CEC}"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14400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CE6B3-F929-478D-9B4A-3D73BEA47CEC}"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164270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CE6B3-F929-478D-9B4A-3D73BEA47CEC}"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421565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CE6B3-F929-478D-9B4A-3D73BEA47CEC}"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38824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CE6B3-F929-478D-9B4A-3D73BEA47CEC}" type="datetimeFigureOut">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73477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CE6B3-F929-478D-9B4A-3D73BEA47CEC}"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977857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CE6B3-F929-478D-9B4A-3D73BEA47CEC}" type="datetimeFigureOut">
              <a:rPr lang="en-IN" smtClean="0"/>
              <a:t>14-11-2024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260177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8CE6B3-F929-478D-9B4A-3D73BEA47CEC}"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208090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CE6B3-F929-478D-9B4A-3D73BEA47CEC}"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F347E-DED8-4445-9C84-12743F733B76}" type="slidenum">
              <a:rPr lang="en-IN" smtClean="0"/>
              <a:t>‹#›</a:t>
            </a:fld>
            <a:endParaRPr lang="en-IN"/>
          </a:p>
        </p:txBody>
      </p:sp>
    </p:spTree>
    <p:extLst>
      <p:ext uri="{BB962C8B-B14F-4D97-AF65-F5344CB8AC3E}">
        <p14:creationId xmlns:p14="http://schemas.microsoft.com/office/powerpoint/2010/main" val="94890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8CE6B3-F929-478D-9B4A-3D73BEA47CEC}" type="datetimeFigureOut">
              <a:rPr lang="en-IN" smtClean="0"/>
              <a:t>14-11-2024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5F347E-DED8-4445-9C84-12743F733B76}" type="slidenum">
              <a:rPr lang="en-IN" smtClean="0"/>
              <a:t>‹#›</a:t>
            </a:fld>
            <a:endParaRPr lang="en-IN"/>
          </a:p>
        </p:txBody>
      </p:sp>
    </p:spTree>
    <p:extLst>
      <p:ext uri="{BB962C8B-B14F-4D97-AF65-F5344CB8AC3E}">
        <p14:creationId xmlns:p14="http://schemas.microsoft.com/office/powerpoint/2010/main" val="168418037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1CEC-6711-8649-898D-196423B641CF}"/>
              </a:ext>
            </a:extLst>
          </p:cNvPr>
          <p:cNvSpPr>
            <a:spLocks noGrp="1"/>
          </p:cNvSpPr>
          <p:nvPr>
            <p:ph type="ctrTitle"/>
          </p:nvPr>
        </p:nvSpPr>
        <p:spPr/>
        <p:txBody>
          <a:bodyPr/>
          <a:lstStyle/>
          <a:p>
            <a:r>
              <a:rPr lang="en-US" dirty="0"/>
              <a:t>“</a:t>
            </a:r>
            <a:r>
              <a:rPr lang="en-US" dirty="0" err="1"/>
              <a:t>Briefr</a:t>
            </a:r>
            <a:r>
              <a:rPr lang="en-US" dirty="0"/>
              <a:t>” the News App </a:t>
            </a:r>
            <a:endParaRPr lang="en-IN" dirty="0"/>
          </a:p>
        </p:txBody>
      </p:sp>
      <p:sp>
        <p:nvSpPr>
          <p:cNvPr id="3" name="Subtitle 2">
            <a:extLst>
              <a:ext uri="{FF2B5EF4-FFF2-40B4-BE49-F238E27FC236}">
                <a16:creationId xmlns:a16="http://schemas.microsoft.com/office/drawing/2014/main" id="{7A59607C-DE49-74CA-26AE-BEA1DADD18F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7354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592C9C-39C9-9B26-FEF2-3C2F2BF08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815" y="264693"/>
            <a:ext cx="1960144" cy="4355875"/>
          </a:xfrm>
          <a:prstGeom prst="rect">
            <a:avLst/>
          </a:prstGeom>
        </p:spPr>
      </p:pic>
      <p:pic>
        <p:nvPicPr>
          <p:cNvPr id="7" name="Picture 6">
            <a:extLst>
              <a:ext uri="{FF2B5EF4-FFF2-40B4-BE49-F238E27FC236}">
                <a16:creationId xmlns:a16="http://schemas.microsoft.com/office/drawing/2014/main" id="{EFC43149-6092-6F6B-AB91-522849806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347" y="529831"/>
            <a:ext cx="1840832" cy="4090737"/>
          </a:xfrm>
          <a:prstGeom prst="rect">
            <a:avLst/>
          </a:prstGeom>
        </p:spPr>
      </p:pic>
      <p:sp>
        <p:nvSpPr>
          <p:cNvPr id="8" name="TextBox 7">
            <a:extLst>
              <a:ext uri="{FF2B5EF4-FFF2-40B4-BE49-F238E27FC236}">
                <a16:creationId xmlns:a16="http://schemas.microsoft.com/office/drawing/2014/main" id="{0550B317-7AB4-F00F-F86E-AD72B60D1D92}"/>
              </a:ext>
            </a:extLst>
          </p:cNvPr>
          <p:cNvSpPr txBox="1"/>
          <p:nvPr/>
        </p:nvSpPr>
        <p:spPr>
          <a:xfrm>
            <a:off x="4235116" y="4873009"/>
            <a:ext cx="1295547" cy="369332"/>
          </a:xfrm>
          <a:prstGeom prst="rect">
            <a:avLst/>
          </a:prstGeom>
          <a:noFill/>
        </p:spPr>
        <p:txBody>
          <a:bodyPr wrap="none" rtlCol="0">
            <a:spAutoFit/>
          </a:bodyPr>
          <a:lstStyle/>
          <a:p>
            <a:r>
              <a:rPr lang="en-US" dirty="0"/>
              <a:t>News Feed</a:t>
            </a:r>
            <a:endParaRPr lang="en-IN" dirty="0"/>
          </a:p>
        </p:txBody>
      </p:sp>
    </p:spTree>
    <p:extLst>
      <p:ext uri="{BB962C8B-B14F-4D97-AF65-F5344CB8AC3E}">
        <p14:creationId xmlns:p14="http://schemas.microsoft.com/office/powerpoint/2010/main" val="249772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379F-F148-C3D4-7237-67B7E6829EFB}"/>
              </a:ext>
            </a:extLst>
          </p:cNvPr>
          <p:cNvSpPr>
            <a:spLocks noGrp="1"/>
          </p:cNvSpPr>
          <p:nvPr>
            <p:ph type="title"/>
          </p:nvPr>
        </p:nvSpPr>
        <p:spPr/>
        <p:txBody>
          <a:bodyPr/>
          <a:lstStyle/>
          <a:p>
            <a:r>
              <a:rPr lang="en-US" dirty="0"/>
              <a:t>Abstract </a:t>
            </a:r>
            <a:endParaRPr lang="en-IN" dirty="0"/>
          </a:p>
        </p:txBody>
      </p:sp>
      <p:sp>
        <p:nvSpPr>
          <p:cNvPr id="3" name="Content Placeholder 2">
            <a:extLst>
              <a:ext uri="{FF2B5EF4-FFF2-40B4-BE49-F238E27FC236}">
                <a16:creationId xmlns:a16="http://schemas.microsoft.com/office/drawing/2014/main" id="{43C16260-3027-15B5-634C-BF067BADF846}"/>
              </a:ext>
            </a:extLst>
          </p:cNvPr>
          <p:cNvSpPr>
            <a:spLocks noGrp="1"/>
          </p:cNvSpPr>
          <p:nvPr>
            <p:ph idx="1"/>
          </p:nvPr>
        </p:nvSpPr>
        <p:spPr>
          <a:xfrm>
            <a:off x="677334" y="1488613"/>
            <a:ext cx="8596668" cy="3880773"/>
          </a:xfrm>
        </p:spPr>
        <p:txBody>
          <a:bodyPr>
            <a:normAutofit/>
          </a:bodyPr>
          <a:lstStyle/>
          <a:p>
            <a:pPr>
              <a:lnSpc>
                <a:spcPct val="150000"/>
              </a:lnSpc>
            </a:pPr>
            <a:r>
              <a:rPr lang="en-US" dirty="0"/>
              <a:t>The News Headline Application is a mobile app designed to deliver up-to-date news from various categories directly to users. Built with Flutter and leveraging </a:t>
            </a:r>
            <a:r>
              <a:rPr lang="en-US" dirty="0" err="1"/>
              <a:t>NewsAPI</a:t>
            </a:r>
            <a:r>
              <a:rPr lang="en-US" dirty="0"/>
              <a:t>, the application offers a seamless, responsive user experience for browsing news articles. Users can log in to access tailored content and read full articles through a 'Read More' feature. Flask API handles the user authentication, while </a:t>
            </a:r>
            <a:r>
              <a:rPr lang="en-US" dirty="0" err="1"/>
              <a:t>SQLAlchemy</a:t>
            </a:r>
            <a:r>
              <a:rPr lang="en-US" dirty="0"/>
              <a:t> manages the database for efficient and secure data handling. This project demonstrates a full-stack approach to mobile app development by combining an intuitive frontend with a robust backend.</a:t>
            </a:r>
            <a:endParaRPr lang="en-IN" dirty="0"/>
          </a:p>
        </p:txBody>
      </p:sp>
    </p:spTree>
    <p:extLst>
      <p:ext uri="{BB962C8B-B14F-4D97-AF65-F5344CB8AC3E}">
        <p14:creationId xmlns:p14="http://schemas.microsoft.com/office/powerpoint/2010/main" val="283569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3F6C-1CB3-C803-384D-B7C7AAFD6C8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C76D2A7-5EFA-B891-B02A-CE3CCB2ABB5C}"/>
              </a:ext>
            </a:extLst>
          </p:cNvPr>
          <p:cNvSpPr>
            <a:spLocks noGrp="1"/>
          </p:cNvSpPr>
          <p:nvPr>
            <p:ph idx="1"/>
          </p:nvPr>
        </p:nvSpPr>
        <p:spPr>
          <a:xfrm>
            <a:off x="677334" y="1674206"/>
            <a:ext cx="8596668" cy="3880773"/>
          </a:xfrm>
        </p:spPr>
        <p:txBody>
          <a:bodyPr>
            <a:normAutofit/>
          </a:bodyPr>
          <a:lstStyle/>
          <a:p>
            <a:pPr>
              <a:lnSpc>
                <a:spcPct val="150000"/>
              </a:lnSpc>
            </a:pPr>
            <a:r>
              <a:rPr lang="en-US" dirty="0"/>
              <a:t>In an era where real-time information is critical, mobile news applications have become indispensable for keeping people informed. The News Headline Application aims to provide users with easy access to the latest news across categories like Technology, Sports, and Health. By utilizing Flutter for the frontend, we ensure a smooth, responsive interface that adapts to different screen sizes, while Flask and </a:t>
            </a:r>
            <a:r>
              <a:rPr lang="en-US" dirty="0" err="1"/>
              <a:t>SQLAlchemy</a:t>
            </a:r>
            <a:r>
              <a:rPr lang="en-US" dirty="0"/>
              <a:t> support secure user authentication and data storage on the backend. This project not only enhances the experience of staying informed but also demonstrates how to integrate multiple technologies in a mobile application.</a:t>
            </a:r>
            <a:endParaRPr lang="en-IN" dirty="0"/>
          </a:p>
        </p:txBody>
      </p:sp>
    </p:spTree>
    <p:extLst>
      <p:ext uri="{BB962C8B-B14F-4D97-AF65-F5344CB8AC3E}">
        <p14:creationId xmlns:p14="http://schemas.microsoft.com/office/powerpoint/2010/main" val="228065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50A0-9123-20C0-3F25-B8E03E80ACDB}"/>
              </a:ext>
            </a:extLst>
          </p:cNvPr>
          <p:cNvSpPr>
            <a:spLocks noGrp="1"/>
          </p:cNvSpPr>
          <p:nvPr>
            <p:ph type="title"/>
          </p:nvPr>
        </p:nvSpPr>
        <p:spPr>
          <a:xfrm>
            <a:off x="677333" y="192505"/>
            <a:ext cx="8596668" cy="866274"/>
          </a:xfrm>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29026F66-EFE6-D6ED-252F-D98DEEF53E42}"/>
              </a:ext>
            </a:extLst>
          </p:cNvPr>
          <p:cNvSpPr>
            <a:spLocks noGrp="1"/>
          </p:cNvSpPr>
          <p:nvPr>
            <p:ph idx="1"/>
          </p:nvPr>
        </p:nvSpPr>
        <p:spPr>
          <a:xfrm>
            <a:off x="677333" y="946483"/>
            <a:ext cx="9060226" cy="5719011"/>
          </a:xfrm>
        </p:spPr>
        <p:txBody>
          <a:bodyPr>
            <a:normAutofit fontScale="92500" lnSpcReduction="10000"/>
          </a:bodyPr>
          <a:lstStyle/>
          <a:p>
            <a:pPr>
              <a:lnSpc>
                <a:spcPct val="120000"/>
              </a:lnSpc>
            </a:pPr>
            <a:r>
              <a:rPr lang="en-US" b="1" dirty="0"/>
              <a:t>1. Overview</a:t>
            </a:r>
          </a:p>
          <a:p>
            <a:pPr>
              <a:lnSpc>
                <a:spcPct val="120000"/>
              </a:lnSpc>
            </a:pPr>
            <a:r>
              <a:rPr lang="en-US" dirty="0"/>
              <a:t>The News Headline Application was created with the goal of delivering categorized news to users in a friendly, accessible format. Through Flutter, we developed an intuitive interface that organizes news into tiles, allowing users to browse easily and view articles based on their interests. By incorporating the </a:t>
            </a:r>
            <a:r>
              <a:rPr lang="en-US" dirty="0" err="1"/>
              <a:t>NewsAPI</a:t>
            </a:r>
            <a:r>
              <a:rPr lang="en-US" dirty="0"/>
              <a:t>, we fetch real-time articles and update the app dynamically.</a:t>
            </a:r>
          </a:p>
          <a:p>
            <a:pPr>
              <a:lnSpc>
                <a:spcPct val="120000"/>
              </a:lnSpc>
            </a:pPr>
            <a:r>
              <a:rPr lang="en-US" b="1" dirty="0"/>
              <a:t>2. Features</a:t>
            </a:r>
          </a:p>
          <a:p>
            <a:pPr>
              <a:lnSpc>
                <a:spcPct val="120000"/>
              </a:lnSpc>
            </a:pPr>
            <a:r>
              <a:rPr lang="en-US" b="1" dirty="0"/>
              <a:t>Tile-View News Display</a:t>
            </a:r>
            <a:r>
              <a:rPr lang="en-US" dirty="0"/>
              <a:t>: News articles are presented in a tile view for easy navigation. Each tile displays an article’s headline, image, and a snippet, with an option to ‘Read More’ for the full story.</a:t>
            </a:r>
          </a:p>
          <a:p>
            <a:pPr>
              <a:lnSpc>
                <a:spcPct val="120000"/>
              </a:lnSpc>
            </a:pPr>
            <a:r>
              <a:rPr lang="en-US" dirty="0"/>
              <a:t>Categorized News: Users can select categories to focus on specific areas of interest, such as Technology, Sports, and Health, making it easier to find relevant news.</a:t>
            </a:r>
          </a:p>
          <a:p>
            <a:pPr>
              <a:lnSpc>
                <a:spcPct val="120000"/>
              </a:lnSpc>
            </a:pPr>
            <a:r>
              <a:rPr lang="en-US" b="1" dirty="0"/>
              <a:t>User Authentication</a:t>
            </a:r>
            <a:r>
              <a:rPr lang="en-US" dirty="0"/>
              <a:t>: The app includes a secure sign-in and login system using a Flask API, ensuring that only authenticated users can access certain features.</a:t>
            </a:r>
          </a:p>
          <a:p>
            <a:pPr>
              <a:lnSpc>
                <a:spcPct val="120000"/>
              </a:lnSpc>
            </a:pPr>
            <a:r>
              <a:rPr lang="en-US" b="1" dirty="0"/>
              <a:t>Responsive Design: </a:t>
            </a:r>
            <a:r>
              <a:rPr lang="en-US" dirty="0"/>
              <a:t>The application is optimized for various screen sizes, providing a smooth experience across mobile devices.</a:t>
            </a:r>
          </a:p>
        </p:txBody>
      </p:sp>
    </p:spTree>
    <p:extLst>
      <p:ext uri="{BB962C8B-B14F-4D97-AF65-F5344CB8AC3E}">
        <p14:creationId xmlns:p14="http://schemas.microsoft.com/office/powerpoint/2010/main" val="180731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0B196E-42CD-0DBC-8924-724B9BCFB4ED}"/>
              </a:ext>
            </a:extLst>
          </p:cNvPr>
          <p:cNvSpPr>
            <a:spLocks noGrp="1"/>
          </p:cNvSpPr>
          <p:nvPr>
            <p:ph idx="1"/>
          </p:nvPr>
        </p:nvSpPr>
        <p:spPr>
          <a:xfrm>
            <a:off x="677334" y="500561"/>
            <a:ext cx="9137998" cy="5856878"/>
          </a:xfrm>
        </p:spPr>
        <p:txBody>
          <a:bodyPr>
            <a:normAutofit fontScale="92500" lnSpcReduction="20000"/>
          </a:bodyPr>
          <a:lstStyle/>
          <a:p>
            <a:pPr>
              <a:lnSpc>
                <a:spcPct val="120000"/>
              </a:lnSpc>
            </a:pPr>
            <a:r>
              <a:rPr lang="en-US" dirty="0"/>
              <a:t>3. </a:t>
            </a:r>
            <a:r>
              <a:rPr lang="en-US" b="1" dirty="0"/>
              <a:t>Tech Stack</a:t>
            </a:r>
          </a:p>
          <a:p>
            <a:pPr>
              <a:lnSpc>
                <a:spcPct val="120000"/>
              </a:lnSpc>
            </a:pPr>
            <a:r>
              <a:rPr lang="en-US" b="1" dirty="0"/>
              <a:t>Frontend: </a:t>
            </a:r>
            <a:r>
              <a:rPr lang="en-US" dirty="0"/>
              <a:t>Developed using Flutter for cross-platform compatibility, ensuring the app is responsive and consistent on different devices.</a:t>
            </a:r>
          </a:p>
          <a:p>
            <a:pPr>
              <a:lnSpc>
                <a:spcPct val="120000"/>
              </a:lnSpc>
            </a:pPr>
            <a:r>
              <a:rPr lang="en-US" b="1" dirty="0"/>
              <a:t>Backend: </a:t>
            </a:r>
            <a:r>
              <a:rPr lang="en-US" dirty="0"/>
              <a:t>Flask powers the backend authentication system, which communicates securely with the front end to handle user authentication.</a:t>
            </a:r>
          </a:p>
          <a:p>
            <a:pPr>
              <a:lnSpc>
                <a:spcPct val="120000"/>
              </a:lnSpc>
            </a:pPr>
            <a:r>
              <a:rPr lang="en-US" b="1" dirty="0"/>
              <a:t>Data Source:</a:t>
            </a:r>
            <a:r>
              <a:rPr lang="en-US" dirty="0"/>
              <a:t> </a:t>
            </a:r>
            <a:r>
              <a:rPr lang="en-US" dirty="0" err="1"/>
              <a:t>NewsAPI</a:t>
            </a:r>
            <a:r>
              <a:rPr lang="en-US" dirty="0"/>
              <a:t> provides the latest news articles for multiple categories.</a:t>
            </a:r>
          </a:p>
          <a:p>
            <a:pPr>
              <a:lnSpc>
                <a:spcPct val="120000"/>
              </a:lnSpc>
            </a:pPr>
            <a:r>
              <a:rPr lang="en-US" b="1" dirty="0"/>
              <a:t>Database: </a:t>
            </a:r>
            <a:r>
              <a:rPr lang="en-US" dirty="0" err="1"/>
              <a:t>SQLAlchemy</a:t>
            </a:r>
            <a:r>
              <a:rPr lang="en-US" dirty="0"/>
              <a:t> is the database for user data, managing login credentials and securely storing user information.</a:t>
            </a:r>
          </a:p>
          <a:p>
            <a:pPr>
              <a:lnSpc>
                <a:spcPct val="120000"/>
              </a:lnSpc>
            </a:pPr>
            <a:r>
              <a:rPr lang="en-US" b="1" dirty="0"/>
              <a:t>4. Getting Started</a:t>
            </a:r>
          </a:p>
          <a:p>
            <a:pPr>
              <a:lnSpc>
                <a:spcPct val="120000"/>
              </a:lnSpc>
            </a:pPr>
            <a:r>
              <a:rPr lang="en-US" dirty="0"/>
              <a:t>Prerequisites: Ensure Flutter SDK, Python, Flask, and an active </a:t>
            </a:r>
            <a:r>
              <a:rPr lang="en-US" dirty="0" err="1"/>
              <a:t>NewsAPI</a:t>
            </a:r>
            <a:r>
              <a:rPr lang="en-US" dirty="0"/>
              <a:t> account are set up.</a:t>
            </a:r>
          </a:p>
          <a:p>
            <a:pPr>
              <a:lnSpc>
                <a:spcPct val="120000"/>
              </a:lnSpc>
            </a:pPr>
            <a:r>
              <a:rPr lang="en-US" dirty="0"/>
              <a:t>Set up the backend with Flask and configure </a:t>
            </a:r>
            <a:r>
              <a:rPr lang="en-US" dirty="0" err="1"/>
              <a:t>SQLAlchemy</a:t>
            </a:r>
            <a:r>
              <a:rPr lang="en-US" dirty="0"/>
              <a:t> for the database. Add your </a:t>
            </a:r>
            <a:r>
              <a:rPr lang="en-US" dirty="0" err="1"/>
              <a:t>NewsAPI</a:t>
            </a:r>
            <a:r>
              <a:rPr lang="en-US" dirty="0"/>
              <a:t> key for fetching articles.</a:t>
            </a:r>
          </a:p>
          <a:p>
            <a:pPr>
              <a:lnSpc>
                <a:spcPct val="120000"/>
              </a:lnSpc>
            </a:pPr>
            <a:r>
              <a:rPr lang="en-US" b="1" dirty="0"/>
              <a:t>5. Usage</a:t>
            </a:r>
          </a:p>
          <a:p>
            <a:pPr>
              <a:lnSpc>
                <a:spcPct val="120000"/>
              </a:lnSpc>
            </a:pPr>
            <a:r>
              <a:rPr lang="en-US" dirty="0"/>
              <a:t>Once users register or log in, they can navigate through different news categories and read full articles. Each page displays the news by section, allowing users to easily view, filter, and engage with content.</a:t>
            </a:r>
            <a:endParaRPr lang="en-IN" dirty="0"/>
          </a:p>
          <a:p>
            <a:endParaRPr lang="en-IN" dirty="0"/>
          </a:p>
        </p:txBody>
      </p:sp>
    </p:spTree>
    <p:extLst>
      <p:ext uri="{BB962C8B-B14F-4D97-AF65-F5344CB8AC3E}">
        <p14:creationId xmlns:p14="http://schemas.microsoft.com/office/powerpoint/2010/main" val="319812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144D-624C-06D9-74CA-D881209582E0}"/>
              </a:ext>
            </a:extLst>
          </p:cNvPr>
          <p:cNvSpPr>
            <a:spLocks noGrp="1"/>
          </p:cNvSpPr>
          <p:nvPr>
            <p:ph type="title"/>
          </p:nvPr>
        </p:nvSpPr>
        <p:spPr>
          <a:xfrm>
            <a:off x="677334" y="331808"/>
            <a:ext cx="8596668" cy="681789"/>
          </a:xfrm>
        </p:spPr>
        <p:txBody>
          <a:bodyPr/>
          <a:lstStyle/>
          <a:p>
            <a:r>
              <a:rPr lang="en-US" dirty="0"/>
              <a:t>Project Main.py</a:t>
            </a:r>
            <a:endParaRPr lang="en-IN" dirty="0"/>
          </a:p>
        </p:txBody>
      </p:sp>
      <p:sp>
        <p:nvSpPr>
          <p:cNvPr id="3" name="Content Placeholder 2">
            <a:extLst>
              <a:ext uri="{FF2B5EF4-FFF2-40B4-BE49-F238E27FC236}">
                <a16:creationId xmlns:a16="http://schemas.microsoft.com/office/drawing/2014/main" id="{3618D1EB-3469-6505-89DC-218196A5CF74}"/>
              </a:ext>
            </a:extLst>
          </p:cNvPr>
          <p:cNvSpPr>
            <a:spLocks noGrp="1"/>
          </p:cNvSpPr>
          <p:nvPr>
            <p:ph idx="1"/>
          </p:nvPr>
        </p:nvSpPr>
        <p:spPr>
          <a:xfrm>
            <a:off x="677334" y="1309205"/>
            <a:ext cx="8596668" cy="5216987"/>
          </a:xfrm>
        </p:spPr>
        <p:txBody>
          <a:bodyPr>
            <a:normAutofit fontScale="77500" lnSpcReduction="20000"/>
          </a:bodyPr>
          <a:lstStyle/>
          <a:p>
            <a:r>
              <a:rPr lang="en-IN" dirty="0"/>
              <a:t>from flask import Flask, request, </a:t>
            </a:r>
            <a:r>
              <a:rPr lang="en-IN" dirty="0" err="1"/>
              <a:t>jsonify</a:t>
            </a:r>
            <a:endParaRPr lang="en-IN" dirty="0"/>
          </a:p>
          <a:p>
            <a:r>
              <a:rPr lang="en-IN" dirty="0"/>
              <a:t>from </a:t>
            </a:r>
            <a:r>
              <a:rPr lang="en-IN" dirty="0" err="1"/>
              <a:t>flask_sqlalchemy</a:t>
            </a:r>
            <a:r>
              <a:rPr lang="en-IN" dirty="0"/>
              <a:t> import </a:t>
            </a:r>
            <a:r>
              <a:rPr lang="en-IN" dirty="0" err="1"/>
              <a:t>SQLAlchemy</a:t>
            </a:r>
            <a:endParaRPr lang="en-IN" dirty="0"/>
          </a:p>
          <a:p>
            <a:r>
              <a:rPr lang="en-IN" dirty="0"/>
              <a:t>from </a:t>
            </a:r>
            <a:r>
              <a:rPr lang="en-IN" dirty="0" err="1"/>
              <a:t>werkzeug.security</a:t>
            </a:r>
            <a:r>
              <a:rPr lang="en-IN" dirty="0"/>
              <a:t> import </a:t>
            </a:r>
            <a:r>
              <a:rPr lang="en-IN" dirty="0" err="1"/>
              <a:t>generate_password_hash</a:t>
            </a:r>
            <a:r>
              <a:rPr lang="en-IN" dirty="0"/>
              <a:t>, </a:t>
            </a:r>
            <a:r>
              <a:rPr lang="en-IN" dirty="0" err="1"/>
              <a:t>check_password_hash</a:t>
            </a:r>
            <a:endParaRPr lang="en-IN" dirty="0"/>
          </a:p>
          <a:p>
            <a:r>
              <a:rPr lang="en-IN" dirty="0"/>
              <a:t>from </a:t>
            </a:r>
            <a:r>
              <a:rPr lang="en-IN" dirty="0" err="1"/>
              <a:t>flask_cors</a:t>
            </a:r>
            <a:r>
              <a:rPr lang="en-IN" dirty="0"/>
              <a:t> import CORS</a:t>
            </a:r>
          </a:p>
          <a:p>
            <a:pPr marL="0" indent="0">
              <a:buNone/>
            </a:pPr>
            <a:endParaRPr lang="en-IN" dirty="0"/>
          </a:p>
          <a:p>
            <a:r>
              <a:rPr lang="en-IN" dirty="0"/>
              <a:t>app = Flask(__name__)</a:t>
            </a:r>
          </a:p>
          <a:p>
            <a:r>
              <a:rPr lang="en-IN" dirty="0"/>
              <a:t>CORS(app)</a:t>
            </a:r>
          </a:p>
          <a:p>
            <a:pPr marL="0" indent="0">
              <a:buNone/>
            </a:pPr>
            <a:endParaRPr lang="en-IN" dirty="0"/>
          </a:p>
          <a:p>
            <a:r>
              <a:rPr lang="en-IN" dirty="0" err="1"/>
              <a:t>app.config</a:t>
            </a:r>
            <a:r>
              <a:rPr lang="en-IN" dirty="0"/>
              <a:t>['SQLALCHEMY_DATABASE_URI'] = '</a:t>
            </a:r>
            <a:r>
              <a:rPr lang="en-IN" dirty="0" err="1"/>
              <a:t>sqlite</a:t>
            </a:r>
            <a:r>
              <a:rPr lang="en-IN" dirty="0"/>
              <a:t>:///</a:t>
            </a:r>
            <a:r>
              <a:rPr lang="en-IN" dirty="0" err="1"/>
              <a:t>users.db</a:t>
            </a:r>
            <a:r>
              <a:rPr lang="en-IN" dirty="0"/>
              <a:t>'</a:t>
            </a:r>
          </a:p>
          <a:p>
            <a:r>
              <a:rPr lang="en-IN" dirty="0" err="1"/>
              <a:t>app.config</a:t>
            </a:r>
            <a:r>
              <a:rPr lang="en-IN" dirty="0"/>
              <a:t>['SQLALCHEMY_TRACK_MODIFICATIONS'] = False</a:t>
            </a:r>
          </a:p>
          <a:p>
            <a:r>
              <a:rPr lang="en-IN" dirty="0" err="1"/>
              <a:t>db</a:t>
            </a:r>
            <a:r>
              <a:rPr lang="en-IN" dirty="0"/>
              <a:t> = </a:t>
            </a:r>
            <a:r>
              <a:rPr lang="en-IN" dirty="0" err="1"/>
              <a:t>SQLAlchemy</a:t>
            </a:r>
            <a:r>
              <a:rPr lang="en-IN" dirty="0"/>
              <a:t>(app)</a:t>
            </a:r>
          </a:p>
          <a:p>
            <a:pPr marL="0" indent="0">
              <a:buNone/>
            </a:pPr>
            <a:endParaRPr lang="en-IN" dirty="0"/>
          </a:p>
          <a:p>
            <a:r>
              <a:rPr lang="en-IN" dirty="0"/>
              <a:t>class User(</a:t>
            </a:r>
            <a:r>
              <a:rPr lang="en-IN" dirty="0" err="1"/>
              <a:t>db.Model</a:t>
            </a:r>
            <a:r>
              <a:rPr lang="en-IN" dirty="0"/>
              <a:t>):</a:t>
            </a:r>
          </a:p>
          <a:p>
            <a:r>
              <a:rPr lang="en-IN" dirty="0"/>
              <a:t>    id = </a:t>
            </a:r>
            <a:r>
              <a:rPr lang="en-IN" dirty="0" err="1"/>
              <a:t>db.Column</a:t>
            </a:r>
            <a:r>
              <a:rPr lang="en-IN" dirty="0"/>
              <a:t>(</a:t>
            </a:r>
            <a:r>
              <a:rPr lang="en-IN" dirty="0" err="1"/>
              <a:t>db.Integer</a:t>
            </a:r>
            <a:r>
              <a:rPr lang="en-IN" dirty="0"/>
              <a:t>, </a:t>
            </a:r>
            <a:r>
              <a:rPr lang="en-IN" dirty="0" err="1"/>
              <a:t>primary_key</a:t>
            </a:r>
            <a:r>
              <a:rPr lang="en-IN" dirty="0"/>
              <a:t>=True)</a:t>
            </a:r>
          </a:p>
          <a:p>
            <a:r>
              <a:rPr lang="en-IN" dirty="0"/>
              <a:t>    username = </a:t>
            </a:r>
            <a:r>
              <a:rPr lang="en-IN" dirty="0" err="1"/>
              <a:t>db.Column</a:t>
            </a:r>
            <a:r>
              <a:rPr lang="en-IN" dirty="0"/>
              <a:t>(</a:t>
            </a:r>
            <a:r>
              <a:rPr lang="en-IN" dirty="0" err="1"/>
              <a:t>db.String</a:t>
            </a:r>
            <a:r>
              <a:rPr lang="en-IN" dirty="0"/>
              <a:t>(80), nullable=False)</a:t>
            </a:r>
          </a:p>
          <a:p>
            <a:r>
              <a:rPr lang="en-IN" dirty="0"/>
              <a:t>    email = </a:t>
            </a:r>
            <a:r>
              <a:rPr lang="en-IN" dirty="0" err="1"/>
              <a:t>db.Column</a:t>
            </a:r>
            <a:r>
              <a:rPr lang="en-IN" dirty="0"/>
              <a:t>(</a:t>
            </a:r>
            <a:r>
              <a:rPr lang="en-IN" dirty="0" err="1"/>
              <a:t>db.String</a:t>
            </a:r>
            <a:r>
              <a:rPr lang="en-IN" dirty="0"/>
              <a:t>(120), unique=True, nullable=False)</a:t>
            </a:r>
          </a:p>
          <a:p>
            <a:r>
              <a:rPr lang="en-IN" dirty="0"/>
              <a:t>    password = </a:t>
            </a:r>
            <a:r>
              <a:rPr lang="en-IN" dirty="0" err="1"/>
              <a:t>db.Column</a:t>
            </a:r>
            <a:r>
              <a:rPr lang="en-IN" dirty="0"/>
              <a:t>(</a:t>
            </a:r>
            <a:r>
              <a:rPr lang="en-IN" dirty="0" err="1"/>
              <a:t>db.String</a:t>
            </a:r>
            <a:r>
              <a:rPr lang="en-IN" dirty="0"/>
              <a:t>(200), nullable=False)</a:t>
            </a:r>
          </a:p>
        </p:txBody>
      </p:sp>
    </p:spTree>
    <p:extLst>
      <p:ext uri="{BB962C8B-B14F-4D97-AF65-F5344CB8AC3E}">
        <p14:creationId xmlns:p14="http://schemas.microsoft.com/office/powerpoint/2010/main" val="237094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C846EE-F698-BC93-F86F-E32AA9AFA9EE}"/>
              </a:ext>
            </a:extLst>
          </p:cNvPr>
          <p:cNvSpPr>
            <a:spLocks noGrp="1"/>
          </p:cNvSpPr>
          <p:nvPr>
            <p:ph idx="1"/>
          </p:nvPr>
        </p:nvSpPr>
        <p:spPr>
          <a:xfrm>
            <a:off x="677334" y="609601"/>
            <a:ext cx="8596668" cy="5431762"/>
          </a:xfrm>
        </p:spPr>
        <p:txBody>
          <a:bodyPr>
            <a:normAutofit fontScale="85000" lnSpcReduction="10000"/>
          </a:bodyPr>
          <a:lstStyle/>
          <a:p>
            <a:pPr marL="0" indent="0">
              <a:buNone/>
            </a:pPr>
            <a:r>
              <a:rPr lang="en-IN" dirty="0"/>
              <a:t>     with </a:t>
            </a:r>
            <a:r>
              <a:rPr lang="en-IN" dirty="0" err="1"/>
              <a:t>app.app_context</a:t>
            </a:r>
            <a:r>
              <a:rPr lang="en-IN" dirty="0"/>
              <a:t>():</a:t>
            </a:r>
          </a:p>
          <a:p>
            <a:r>
              <a:rPr lang="en-IN" dirty="0"/>
              <a:t>    </a:t>
            </a:r>
            <a:r>
              <a:rPr lang="en-IN" dirty="0" err="1"/>
              <a:t>db.create_all</a:t>
            </a:r>
            <a:r>
              <a:rPr lang="en-IN" dirty="0"/>
              <a:t>()</a:t>
            </a:r>
          </a:p>
          <a:p>
            <a:pPr marL="0" indent="0">
              <a:buNone/>
            </a:pPr>
            <a:endParaRPr lang="en-IN" dirty="0"/>
          </a:p>
          <a:p>
            <a:r>
              <a:rPr lang="en-IN" dirty="0"/>
              <a:t>@app.route('/signup', methods=['POST'])</a:t>
            </a:r>
          </a:p>
          <a:p>
            <a:r>
              <a:rPr lang="en-IN" dirty="0"/>
              <a:t>def signup():</a:t>
            </a:r>
          </a:p>
          <a:p>
            <a:r>
              <a:rPr lang="en-IN" dirty="0"/>
              <a:t>    data = </a:t>
            </a:r>
            <a:r>
              <a:rPr lang="en-IN" dirty="0" err="1"/>
              <a:t>request.json</a:t>
            </a:r>
            <a:endParaRPr lang="en-IN" dirty="0"/>
          </a:p>
          <a:p>
            <a:r>
              <a:rPr lang="en-IN" dirty="0"/>
              <a:t>    username = </a:t>
            </a:r>
            <a:r>
              <a:rPr lang="en-IN" dirty="0" err="1"/>
              <a:t>data.get</a:t>
            </a:r>
            <a:r>
              <a:rPr lang="en-IN" dirty="0"/>
              <a:t>('username')</a:t>
            </a:r>
          </a:p>
          <a:p>
            <a:r>
              <a:rPr lang="en-IN" dirty="0"/>
              <a:t>    email = </a:t>
            </a:r>
            <a:r>
              <a:rPr lang="en-IN" dirty="0" err="1"/>
              <a:t>data.get</a:t>
            </a:r>
            <a:r>
              <a:rPr lang="en-IN" dirty="0"/>
              <a:t>('email')</a:t>
            </a:r>
          </a:p>
          <a:p>
            <a:r>
              <a:rPr lang="en-IN" dirty="0"/>
              <a:t>    password = </a:t>
            </a:r>
            <a:r>
              <a:rPr lang="en-IN" dirty="0" err="1"/>
              <a:t>data.get</a:t>
            </a:r>
            <a:r>
              <a:rPr lang="en-IN" dirty="0"/>
              <a:t>('password’)</a:t>
            </a:r>
          </a:p>
          <a:p>
            <a:r>
              <a:rPr lang="en-IN" dirty="0"/>
              <a:t>    </a:t>
            </a:r>
          </a:p>
          <a:p>
            <a:r>
              <a:rPr lang="en-IN" dirty="0"/>
              <a:t>    user = </a:t>
            </a:r>
            <a:r>
              <a:rPr lang="en-IN" dirty="0" err="1"/>
              <a:t>User.query.filter_by</a:t>
            </a:r>
            <a:r>
              <a:rPr lang="en-IN" dirty="0"/>
              <a:t>(email=email).first()</a:t>
            </a:r>
          </a:p>
          <a:p>
            <a:r>
              <a:rPr lang="en-IN" dirty="0"/>
              <a:t>    if user:</a:t>
            </a:r>
          </a:p>
          <a:p>
            <a:r>
              <a:rPr lang="en-IN" dirty="0"/>
              <a:t>        return </a:t>
            </a:r>
            <a:r>
              <a:rPr lang="en-IN" dirty="0" err="1"/>
              <a:t>jsonify</a:t>
            </a:r>
            <a:r>
              <a:rPr lang="en-IN" dirty="0"/>
              <a:t>({'message': 'User already exists'}), 409</a:t>
            </a:r>
          </a:p>
          <a:p>
            <a:pPr marL="0" indent="0">
              <a:buNone/>
            </a:pPr>
            <a:r>
              <a:rPr lang="en-IN" dirty="0"/>
              <a:t>    </a:t>
            </a:r>
          </a:p>
          <a:p>
            <a:r>
              <a:rPr lang="en-IN" dirty="0"/>
              <a:t>    </a:t>
            </a:r>
            <a:r>
              <a:rPr lang="en-IN" dirty="0" err="1"/>
              <a:t>hashed_password</a:t>
            </a:r>
            <a:r>
              <a:rPr lang="en-IN" dirty="0"/>
              <a:t> = </a:t>
            </a:r>
            <a:r>
              <a:rPr lang="en-IN" dirty="0" err="1"/>
              <a:t>generate_password_hash</a:t>
            </a:r>
            <a:r>
              <a:rPr lang="en-IN" dirty="0"/>
              <a:t>(password, method='pbkdf2:sha256')</a:t>
            </a:r>
          </a:p>
          <a:p>
            <a:r>
              <a:rPr lang="en-IN" dirty="0"/>
              <a:t>    </a:t>
            </a:r>
            <a:r>
              <a:rPr lang="en-IN" dirty="0" err="1"/>
              <a:t>new_user</a:t>
            </a:r>
            <a:r>
              <a:rPr lang="en-IN" dirty="0"/>
              <a:t> = User(username=username, email=email, password=</a:t>
            </a:r>
            <a:r>
              <a:rPr lang="en-IN" dirty="0" err="1"/>
              <a:t>hashed_password</a:t>
            </a:r>
            <a:r>
              <a:rPr lang="en-IN" dirty="0"/>
              <a:t>)</a:t>
            </a:r>
          </a:p>
          <a:p>
            <a:endParaRPr lang="en-IN" dirty="0"/>
          </a:p>
        </p:txBody>
      </p:sp>
    </p:spTree>
    <p:extLst>
      <p:ext uri="{BB962C8B-B14F-4D97-AF65-F5344CB8AC3E}">
        <p14:creationId xmlns:p14="http://schemas.microsoft.com/office/powerpoint/2010/main" val="276642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AAF89-C7BF-DB8A-E711-D7FB05BE7B44}"/>
              </a:ext>
            </a:extLst>
          </p:cNvPr>
          <p:cNvSpPr>
            <a:spLocks noGrp="1"/>
          </p:cNvSpPr>
          <p:nvPr>
            <p:ph idx="1"/>
          </p:nvPr>
        </p:nvSpPr>
        <p:spPr>
          <a:xfrm>
            <a:off x="677334" y="224589"/>
            <a:ext cx="8596668" cy="6112043"/>
          </a:xfrm>
        </p:spPr>
        <p:txBody>
          <a:bodyPr>
            <a:normAutofit fontScale="70000" lnSpcReduction="20000"/>
          </a:bodyPr>
          <a:lstStyle/>
          <a:p>
            <a:r>
              <a:rPr lang="en-IN" dirty="0"/>
              <a:t> </a:t>
            </a:r>
            <a:r>
              <a:rPr lang="en-IN" dirty="0" err="1"/>
              <a:t>db.session.add</a:t>
            </a:r>
            <a:r>
              <a:rPr lang="en-IN" dirty="0"/>
              <a:t>(</a:t>
            </a:r>
            <a:r>
              <a:rPr lang="en-IN" dirty="0" err="1"/>
              <a:t>new_user</a:t>
            </a:r>
            <a:r>
              <a:rPr lang="en-IN" dirty="0"/>
              <a:t>)</a:t>
            </a:r>
          </a:p>
          <a:p>
            <a:r>
              <a:rPr lang="en-IN" dirty="0"/>
              <a:t>    </a:t>
            </a:r>
            <a:r>
              <a:rPr lang="en-IN" dirty="0" err="1"/>
              <a:t>db.session.commit</a:t>
            </a:r>
            <a:r>
              <a:rPr lang="en-IN" dirty="0"/>
              <a:t>()</a:t>
            </a:r>
          </a:p>
          <a:p>
            <a:endParaRPr lang="en-IN" dirty="0"/>
          </a:p>
          <a:p>
            <a:r>
              <a:rPr lang="en-IN" dirty="0"/>
              <a:t>    return </a:t>
            </a:r>
            <a:r>
              <a:rPr lang="en-IN" dirty="0" err="1"/>
              <a:t>jsonify</a:t>
            </a:r>
            <a:r>
              <a:rPr lang="en-IN" dirty="0"/>
              <a:t>({'message': 'User created successfully'}), 201</a:t>
            </a:r>
          </a:p>
          <a:p>
            <a:endParaRPr lang="en-IN" dirty="0"/>
          </a:p>
          <a:p>
            <a:endParaRPr lang="en-IN" dirty="0"/>
          </a:p>
          <a:p>
            <a:r>
              <a:rPr lang="en-IN" dirty="0"/>
              <a:t>@app.route('/login', methods=['POST'])</a:t>
            </a:r>
          </a:p>
          <a:p>
            <a:r>
              <a:rPr lang="en-IN" dirty="0"/>
              <a:t>def login():</a:t>
            </a:r>
          </a:p>
          <a:p>
            <a:r>
              <a:rPr lang="en-IN" dirty="0"/>
              <a:t>    data = </a:t>
            </a:r>
            <a:r>
              <a:rPr lang="en-IN" dirty="0" err="1"/>
              <a:t>request.json</a:t>
            </a:r>
            <a:endParaRPr lang="en-IN" dirty="0"/>
          </a:p>
          <a:p>
            <a:r>
              <a:rPr lang="en-IN" dirty="0"/>
              <a:t>    email = </a:t>
            </a:r>
            <a:r>
              <a:rPr lang="en-IN" dirty="0" err="1"/>
              <a:t>data.get</a:t>
            </a:r>
            <a:r>
              <a:rPr lang="en-IN" dirty="0"/>
              <a:t>('email')</a:t>
            </a:r>
          </a:p>
          <a:p>
            <a:r>
              <a:rPr lang="en-IN" dirty="0"/>
              <a:t>    password = </a:t>
            </a:r>
            <a:r>
              <a:rPr lang="en-IN" dirty="0" err="1"/>
              <a:t>data.get</a:t>
            </a:r>
            <a:r>
              <a:rPr lang="en-IN" dirty="0"/>
              <a:t>('password')</a:t>
            </a:r>
          </a:p>
          <a:p>
            <a:endParaRPr lang="en-IN" dirty="0"/>
          </a:p>
          <a:p>
            <a:r>
              <a:rPr lang="en-IN" dirty="0"/>
              <a:t>    </a:t>
            </a:r>
          </a:p>
          <a:p>
            <a:r>
              <a:rPr lang="en-IN" dirty="0"/>
              <a:t>    user = </a:t>
            </a:r>
            <a:r>
              <a:rPr lang="en-IN" dirty="0" err="1"/>
              <a:t>User.query.filter_by</a:t>
            </a:r>
            <a:r>
              <a:rPr lang="en-IN" dirty="0"/>
              <a:t>(email=email).first()</a:t>
            </a:r>
          </a:p>
          <a:p>
            <a:r>
              <a:rPr lang="en-IN" dirty="0"/>
              <a:t>    if not user or not </a:t>
            </a:r>
            <a:r>
              <a:rPr lang="en-IN" dirty="0" err="1"/>
              <a:t>check_password_hash</a:t>
            </a:r>
            <a:r>
              <a:rPr lang="en-IN" dirty="0"/>
              <a:t>(</a:t>
            </a:r>
            <a:r>
              <a:rPr lang="en-IN" dirty="0" err="1"/>
              <a:t>user.password</a:t>
            </a:r>
            <a:r>
              <a:rPr lang="en-IN" dirty="0"/>
              <a:t>, password):</a:t>
            </a:r>
          </a:p>
          <a:p>
            <a:r>
              <a:rPr lang="en-IN" dirty="0"/>
              <a:t>        return </a:t>
            </a:r>
            <a:r>
              <a:rPr lang="en-IN" dirty="0" err="1"/>
              <a:t>jsonify</a:t>
            </a:r>
            <a:r>
              <a:rPr lang="en-IN" dirty="0"/>
              <a:t>({'message': 'Invalid email or password'}), 401</a:t>
            </a:r>
          </a:p>
          <a:p>
            <a:endParaRPr lang="en-IN" dirty="0"/>
          </a:p>
          <a:p>
            <a:r>
              <a:rPr lang="en-IN" dirty="0"/>
              <a:t>    return </a:t>
            </a:r>
            <a:r>
              <a:rPr lang="en-IN" dirty="0" err="1"/>
              <a:t>jsonify</a:t>
            </a:r>
            <a:r>
              <a:rPr lang="en-IN" dirty="0"/>
              <a:t>({'message': 'Login successful'}), 200</a:t>
            </a:r>
          </a:p>
          <a:p>
            <a:endParaRPr lang="en-IN" dirty="0"/>
          </a:p>
          <a:p>
            <a:r>
              <a:rPr lang="en-IN" dirty="0"/>
              <a:t>if __name__ == '__main__':</a:t>
            </a:r>
          </a:p>
          <a:p>
            <a:r>
              <a:rPr lang="en-IN" dirty="0"/>
              <a:t>    </a:t>
            </a:r>
            <a:r>
              <a:rPr lang="en-IN" dirty="0" err="1"/>
              <a:t>app.run</a:t>
            </a:r>
            <a:r>
              <a:rPr lang="en-IN" dirty="0"/>
              <a:t>(debug=True)</a:t>
            </a:r>
          </a:p>
        </p:txBody>
      </p:sp>
    </p:spTree>
    <p:extLst>
      <p:ext uri="{BB962C8B-B14F-4D97-AF65-F5344CB8AC3E}">
        <p14:creationId xmlns:p14="http://schemas.microsoft.com/office/powerpoint/2010/main" val="105318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0070-15BD-EC08-B401-45CE2E6A5FB2}"/>
              </a:ext>
            </a:extLst>
          </p:cNvPr>
          <p:cNvSpPr>
            <a:spLocks noGrp="1"/>
          </p:cNvSpPr>
          <p:nvPr>
            <p:ph type="title"/>
          </p:nvPr>
        </p:nvSpPr>
        <p:spPr>
          <a:xfrm>
            <a:off x="677334" y="609600"/>
            <a:ext cx="8596668" cy="794084"/>
          </a:xfrm>
        </p:spPr>
        <p:txBody>
          <a:bodyPr/>
          <a:lstStyle/>
          <a:p>
            <a:r>
              <a:rPr lang="en-US" dirty="0"/>
              <a:t>Project Output</a:t>
            </a:r>
            <a:endParaRPr lang="en-IN" dirty="0"/>
          </a:p>
        </p:txBody>
      </p:sp>
      <p:pic>
        <p:nvPicPr>
          <p:cNvPr id="5" name="Picture 4">
            <a:extLst>
              <a:ext uri="{FF2B5EF4-FFF2-40B4-BE49-F238E27FC236}">
                <a16:creationId xmlns:a16="http://schemas.microsoft.com/office/drawing/2014/main" id="{D3646EE1-0759-B328-EB34-14B465AD0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729" y="1403684"/>
            <a:ext cx="1992229" cy="4427176"/>
          </a:xfrm>
          <a:prstGeom prst="rect">
            <a:avLst/>
          </a:prstGeom>
        </p:spPr>
      </p:pic>
      <p:sp>
        <p:nvSpPr>
          <p:cNvPr id="6" name="TextBox 5">
            <a:extLst>
              <a:ext uri="{FF2B5EF4-FFF2-40B4-BE49-F238E27FC236}">
                <a16:creationId xmlns:a16="http://schemas.microsoft.com/office/drawing/2014/main" id="{941145DA-28C3-C9D6-EEBF-125E81BE95DE}"/>
              </a:ext>
            </a:extLst>
          </p:cNvPr>
          <p:cNvSpPr txBox="1"/>
          <p:nvPr/>
        </p:nvSpPr>
        <p:spPr>
          <a:xfrm>
            <a:off x="1387642" y="6079958"/>
            <a:ext cx="1418978" cy="369332"/>
          </a:xfrm>
          <a:prstGeom prst="rect">
            <a:avLst/>
          </a:prstGeom>
          <a:noFill/>
        </p:spPr>
        <p:txBody>
          <a:bodyPr wrap="none" rtlCol="0">
            <a:spAutoFit/>
          </a:bodyPr>
          <a:lstStyle/>
          <a:p>
            <a:r>
              <a:rPr lang="en-US" dirty="0"/>
              <a:t>Signup page</a:t>
            </a:r>
            <a:endParaRPr lang="en-IN" dirty="0"/>
          </a:p>
        </p:txBody>
      </p:sp>
      <p:pic>
        <p:nvPicPr>
          <p:cNvPr id="8" name="Picture 7">
            <a:extLst>
              <a:ext uri="{FF2B5EF4-FFF2-40B4-BE49-F238E27FC236}">
                <a16:creationId xmlns:a16="http://schemas.microsoft.com/office/drawing/2014/main" id="{B48B0C1B-74A5-7E6B-F01F-9FC74348D9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4892" y="1403684"/>
            <a:ext cx="1992229" cy="4427176"/>
          </a:xfrm>
          <a:prstGeom prst="rect">
            <a:avLst/>
          </a:prstGeom>
        </p:spPr>
      </p:pic>
      <p:sp>
        <p:nvSpPr>
          <p:cNvPr id="9" name="TextBox 8">
            <a:extLst>
              <a:ext uri="{FF2B5EF4-FFF2-40B4-BE49-F238E27FC236}">
                <a16:creationId xmlns:a16="http://schemas.microsoft.com/office/drawing/2014/main" id="{3174E53B-6C45-DF25-99B9-D52093A3AD9D}"/>
              </a:ext>
            </a:extLst>
          </p:cNvPr>
          <p:cNvSpPr txBox="1"/>
          <p:nvPr/>
        </p:nvSpPr>
        <p:spPr>
          <a:xfrm>
            <a:off x="4299452" y="6063734"/>
            <a:ext cx="1283108" cy="369332"/>
          </a:xfrm>
          <a:prstGeom prst="rect">
            <a:avLst/>
          </a:prstGeom>
          <a:noFill/>
        </p:spPr>
        <p:txBody>
          <a:bodyPr wrap="none" rtlCol="0">
            <a:spAutoFit/>
          </a:bodyPr>
          <a:lstStyle/>
          <a:p>
            <a:r>
              <a:rPr lang="en-US" dirty="0"/>
              <a:t>Login Page</a:t>
            </a:r>
            <a:endParaRPr lang="en-IN" dirty="0"/>
          </a:p>
        </p:txBody>
      </p:sp>
      <p:pic>
        <p:nvPicPr>
          <p:cNvPr id="11" name="Picture 10">
            <a:extLst>
              <a:ext uri="{FF2B5EF4-FFF2-40B4-BE49-F238E27FC236}">
                <a16:creationId xmlns:a16="http://schemas.microsoft.com/office/drawing/2014/main" id="{7C8059FD-FC52-53E9-42F8-3503A4FC6A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0055" y="1403684"/>
            <a:ext cx="1992229" cy="4427176"/>
          </a:xfrm>
          <a:prstGeom prst="rect">
            <a:avLst/>
          </a:prstGeom>
        </p:spPr>
      </p:pic>
      <p:sp>
        <p:nvSpPr>
          <p:cNvPr id="12" name="TextBox 11">
            <a:extLst>
              <a:ext uri="{FF2B5EF4-FFF2-40B4-BE49-F238E27FC236}">
                <a16:creationId xmlns:a16="http://schemas.microsoft.com/office/drawing/2014/main" id="{845A00B6-3386-2B34-A36F-D9041BB1D927}"/>
              </a:ext>
            </a:extLst>
          </p:cNvPr>
          <p:cNvSpPr txBox="1"/>
          <p:nvPr/>
        </p:nvSpPr>
        <p:spPr>
          <a:xfrm>
            <a:off x="6805764" y="6063734"/>
            <a:ext cx="2036520" cy="369332"/>
          </a:xfrm>
          <a:prstGeom prst="rect">
            <a:avLst/>
          </a:prstGeom>
          <a:noFill/>
        </p:spPr>
        <p:txBody>
          <a:bodyPr wrap="none" rtlCol="0">
            <a:spAutoFit/>
          </a:bodyPr>
          <a:lstStyle/>
          <a:p>
            <a:r>
              <a:rPr lang="en-US" dirty="0"/>
              <a:t>Personalized Feed</a:t>
            </a:r>
            <a:endParaRPr lang="en-IN" dirty="0"/>
          </a:p>
        </p:txBody>
      </p:sp>
    </p:spTree>
    <p:extLst>
      <p:ext uri="{BB962C8B-B14F-4D97-AF65-F5344CB8AC3E}">
        <p14:creationId xmlns:p14="http://schemas.microsoft.com/office/powerpoint/2010/main" val="25471486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TotalTime>
  <Words>1021</Words>
  <Application>Microsoft Office PowerPoint</Application>
  <PresentationFormat>Widescreen</PresentationFormat>
  <Paragraphs>84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“Briefr” the News App </vt:lpstr>
      <vt:lpstr>Abstract </vt:lpstr>
      <vt:lpstr>Introduction</vt:lpstr>
      <vt:lpstr>Project description</vt:lpstr>
      <vt:lpstr>PowerPoint Presentation</vt:lpstr>
      <vt:lpstr>Project Main.py</vt:lpstr>
      <vt:lpstr>PowerPoint Presentation</vt:lpstr>
      <vt:lpstr>PowerPoint Presentation</vt:lpstr>
      <vt:lpstr>Project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Arshad Ahmed</dc:creator>
  <cp:lastModifiedBy>Arshad Ahmed</cp:lastModifiedBy>
  <cp:revision>1</cp:revision>
  <dcterms:created xsi:type="dcterms:W3CDTF">2024-11-14T04:42:52Z</dcterms:created>
  <dcterms:modified xsi:type="dcterms:W3CDTF">2024-11-14T05:41:31Z</dcterms:modified>
</cp:coreProperties>
</file>