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4" r:id="rId5"/>
    <p:sldId id="269" r:id="rId6"/>
    <p:sldId id="270" r:id="rId7"/>
    <p:sldId id="260" r:id="rId8"/>
    <p:sldId id="267" r:id="rId9"/>
    <p:sldId id="266" r:id="rId10"/>
    <p:sldId id="265" r:id="rId11"/>
    <p:sldId id="262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t>6/15/2021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t>6/15/2021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t>6/15/2021 5:43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t>6/15/2021 5:43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t>6/15/2021 5:43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t>6/15/2021 5:43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t>6/15/2021 5:43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t>6/15/2021 5:43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t>6/15/2021 5:43 PM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t>6/15/2021 5:43 PM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t>6/15/2021 5:43 PM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t>6/15/2021 5:43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t>6/15/2021 5:43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t>6/15/2021 5:43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rmalVignu" TargetMode="External"/><Relationship Id="rId2" Type="http://schemas.openxmlformats.org/officeDocument/2006/relationships/hyperlink" Target="http://www.linkedin.com/in/vsn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TechUday" TargetMode="External"/><Relationship Id="rId4" Type="http://schemas.openxmlformats.org/officeDocument/2006/relationships/hyperlink" Target="https://www.linkedin.com/in/uday-sandeep-403b381a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SRKR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Code Gladiators 2021</a:t>
            </a:r>
          </a:p>
          <a:p>
            <a:endParaRPr lang="en-US" dirty="0"/>
          </a:p>
          <a:p>
            <a:r>
              <a:rPr lang="en-US" dirty="0"/>
              <a:t>TEAM MEMBERS</a:t>
            </a:r>
          </a:p>
          <a:p>
            <a:r>
              <a:rPr lang="en-US" dirty="0"/>
              <a:t>1. </a:t>
            </a:r>
            <a:r>
              <a:rPr lang="en-US" dirty="0" err="1"/>
              <a:t>Varigonda</a:t>
            </a:r>
            <a:r>
              <a:rPr lang="en-US" dirty="0"/>
              <a:t> Sai Nirmal </a:t>
            </a:r>
            <a:r>
              <a:rPr lang="en-US" dirty="0" err="1"/>
              <a:t>Vignu</a:t>
            </a:r>
            <a:r>
              <a:rPr lang="en-US" dirty="0"/>
              <a:t>(Leader)</a:t>
            </a:r>
          </a:p>
          <a:p>
            <a:r>
              <a:rPr lang="en-US" dirty="0"/>
              <a:t>2. </a:t>
            </a:r>
            <a:r>
              <a:rPr lang="en-US" dirty="0" err="1"/>
              <a:t>Veeragani</a:t>
            </a:r>
            <a:r>
              <a:rPr lang="en-US" dirty="0"/>
              <a:t> Uday Sandeep</a:t>
            </a:r>
            <a:endParaRPr 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Thank you</a:t>
            </a: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- ML SRKR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10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 faced many Challenges with handling data as it contains more columns.</a:t>
            </a:r>
          </a:p>
          <a:p>
            <a:endParaRPr lang="en-US" i="1" dirty="0"/>
          </a:p>
          <a:p>
            <a:r>
              <a:rPr lang="en-US" i="1" dirty="0"/>
              <a:t>We solved these challenges with EDA by sharing insights with each other.</a:t>
            </a:r>
          </a:p>
          <a:p>
            <a:endParaRPr lang="en-US" i="1" dirty="0"/>
          </a:p>
          <a:p>
            <a:r>
              <a:rPr lang="en-US" i="1" dirty="0"/>
              <a:t>Our Main challenge is selecting best model, for which we overcome it by using </a:t>
            </a:r>
            <a:r>
              <a:rPr lang="en-US" i="1" dirty="0" err="1"/>
              <a:t>sklearn</a:t>
            </a:r>
            <a:r>
              <a:rPr lang="en-US" i="1" dirty="0"/>
              <a:t> metrics.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11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worked on the </a:t>
            </a:r>
            <a:r>
              <a:rPr lang="en-IN" b="0" i="0" dirty="0">
                <a:solidFill>
                  <a:srgbClr val="19171A"/>
                </a:solidFill>
                <a:effectLst/>
                <a:latin typeface="lato"/>
              </a:rPr>
              <a:t>Conversion fraud in Digital Advertising Data.</a:t>
            </a:r>
          </a:p>
          <a:p>
            <a:r>
              <a:rPr lang="en-IN" b="0" i="0" dirty="0">
                <a:solidFill>
                  <a:srgbClr val="19171A"/>
                </a:solidFill>
                <a:effectLst/>
                <a:latin typeface="lato"/>
              </a:rPr>
              <a:t>First we</a:t>
            </a:r>
            <a:r>
              <a:rPr lang="en-IN" dirty="0">
                <a:solidFill>
                  <a:srgbClr val="19171A"/>
                </a:solidFill>
                <a:latin typeface="lato"/>
              </a:rPr>
              <a:t> tried to understood about Essential Columns in the given data.</a:t>
            </a:r>
          </a:p>
          <a:p>
            <a:r>
              <a:rPr lang="en-IN" b="0" i="0" dirty="0">
                <a:solidFill>
                  <a:srgbClr val="19171A"/>
                </a:solidFill>
                <a:effectLst/>
                <a:latin typeface="lato"/>
              </a:rPr>
              <a:t>We made Plotting on var</a:t>
            </a:r>
            <a:r>
              <a:rPr lang="en-IN" dirty="0">
                <a:solidFill>
                  <a:srgbClr val="19171A"/>
                </a:solidFill>
                <a:latin typeface="lato"/>
              </a:rPr>
              <a:t>ious columns for viewing relation between the metrics.</a:t>
            </a:r>
            <a:endParaRPr lang="en-IN" b="0" i="0" dirty="0">
              <a:solidFill>
                <a:srgbClr val="19171A"/>
              </a:solidFill>
              <a:effectLst/>
              <a:latin typeface="lato"/>
            </a:endParaRPr>
          </a:p>
          <a:p>
            <a:r>
              <a:rPr lang="en-US" dirty="0"/>
              <a:t>Then we made EDA and Feature Engineering.</a:t>
            </a:r>
          </a:p>
          <a:p>
            <a:r>
              <a:rPr lang="en-US" dirty="0"/>
              <a:t>We Build different models with various algorithms and tested them for getting good accuracy.</a:t>
            </a:r>
          </a:p>
          <a:p>
            <a:r>
              <a:rPr lang="en-US" dirty="0"/>
              <a:t>Then we generated a result csv file for the submission.</a:t>
            </a:r>
          </a:p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2</a:t>
            </a:fld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9171A"/>
                </a:solidFill>
                <a:effectLst/>
                <a:latin typeface="lato"/>
              </a:rPr>
              <a:t>Conversion fraud in Digital Advertising</a:t>
            </a:r>
          </a:p>
          <a:p>
            <a:pPr marL="0" indent="0">
              <a:buNone/>
            </a:pPr>
            <a:endParaRPr lang="en-IN" b="0" i="0" dirty="0">
              <a:solidFill>
                <a:srgbClr val="19171A"/>
              </a:solidFill>
              <a:effectLst/>
              <a:latin typeface="lato"/>
            </a:endParaRPr>
          </a:p>
          <a:p>
            <a:r>
              <a:rPr lang="en-US" dirty="0">
                <a:solidFill>
                  <a:srgbClr val="4A4548"/>
                </a:solidFill>
                <a:latin typeface="lato"/>
              </a:rPr>
              <a:t>Our</a:t>
            </a:r>
            <a:r>
              <a:rPr lang="en-US" i="0" dirty="0">
                <a:solidFill>
                  <a:srgbClr val="4A4548"/>
                </a:solidFill>
                <a:effectLst/>
                <a:latin typeface="lato"/>
              </a:rPr>
              <a:t> task is to segregate the test data between genuine and false conversions by identifying the maximum possible leads generated by the malignant technique.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3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Best Scores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19171A"/>
                </a:solidFill>
                <a:latin typeface="lato"/>
              </a:rPr>
              <a:t>We achieved 96.9% accuracy with Random Forest Model</a:t>
            </a:r>
          </a:p>
          <a:p>
            <a:endParaRPr lang="en-IN" dirty="0">
              <a:solidFill>
                <a:srgbClr val="19171A"/>
              </a:solidFill>
              <a:latin typeface="lato"/>
            </a:endParaRPr>
          </a:p>
          <a:p>
            <a:r>
              <a:rPr lang="en-IN" dirty="0">
                <a:solidFill>
                  <a:srgbClr val="19171A"/>
                </a:solidFill>
                <a:latin typeface="lato"/>
              </a:rPr>
              <a:t>We achieved 95.23% accuracy with Decision Tree Model</a:t>
            </a:r>
          </a:p>
          <a:p>
            <a:endParaRPr lang="en-IN" dirty="0">
              <a:solidFill>
                <a:srgbClr val="19171A"/>
              </a:solidFill>
              <a:latin typeface="lato"/>
            </a:endParaRPr>
          </a:p>
          <a:p>
            <a:r>
              <a:rPr lang="en-IN" dirty="0">
                <a:solidFill>
                  <a:srgbClr val="19171A"/>
                </a:solidFill>
                <a:latin typeface="lato"/>
              </a:rPr>
              <a:t>We achieved 94.71% accuracy with Voting Model</a:t>
            </a:r>
          </a:p>
          <a:p>
            <a:endParaRPr lang="en-IN" dirty="0">
              <a:solidFill>
                <a:srgbClr val="19171A"/>
              </a:solidFill>
              <a:latin typeface="lato"/>
            </a:endParaRPr>
          </a:p>
          <a:p>
            <a:r>
              <a:rPr lang="en-IN" dirty="0">
                <a:solidFill>
                  <a:srgbClr val="19171A"/>
                </a:solidFill>
                <a:latin typeface="lato"/>
              </a:rPr>
              <a:t>We achieved 87.87% accuracy with KNN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4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5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65D1B-B8DE-4A88-AF51-3BBB40C97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4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6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4AB583-EDEB-47B8-B137-74C6844BD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 Mainly used Machine Learning for Model Making with which we use them for Predictions on the test Data.</a:t>
            </a:r>
          </a:p>
          <a:p>
            <a:endParaRPr lang="en-US" i="1" dirty="0"/>
          </a:p>
          <a:p>
            <a:r>
              <a:rPr lang="en-US" i="1" dirty="0"/>
              <a:t>We use Seaborn, Sci-kit Learn, </a:t>
            </a:r>
            <a:r>
              <a:rPr lang="en-US" i="1" dirty="0" err="1"/>
              <a:t>numpy</a:t>
            </a:r>
            <a:r>
              <a:rPr lang="en-US" i="1" dirty="0"/>
              <a:t>, pandas as main modules for Exploring the Data</a:t>
            </a:r>
          </a:p>
          <a:p>
            <a:endParaRPr lang="en-US" i="1" dirty="0"/>
          </a:p>
          <a:p>
            <a:r>
              <a:rPr lang="en-US" i="1" dirty="0"/>
              <a:t>We choose Google </a:t>
            </a:r>
            <a:r>
              <a:rPr lang="en-US" i="1" dirty="0" err="1"/>
              <a:t>Colab</a:t>
            </a:r>
            <a:r>
              <a:rPr lang="en-US" i="1" dirty="0"/>
              <a:t> which is the best platform for </a:t>
            </a:r>
            <a:r>
              <a:rPr lang="en-US" i="1" dirty="0" err="1"/>
              <a:t>DataScience</a:t>
            </a:r>
            <a:r>
              <a:rPr lang="en-US" i="1" dirty="0"/>
              <a:t> Projects.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7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3507-1028-4928-8FB9-A7366B2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team is the best!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E82F-AD04-4663-8AF1-82150FCD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 used our full potential to work as a Team and Shared our Ideas for getting good results.</a:t>
            </a:r>
          </a:p>
          <a:p>
            <a:endParaRPr lang="en-US" i="1" dirty="0"/>
          </a:p>
          <a:p>
            <a:r>
              <a:rPr lang="en-US" i="1" dirty="0"/>
              <a:t>We as a team have good Skill Set and worked on different Projects and shared our Knowledge through which we build good bond and understanding. Which creates good working environment.</a:t>
            </a:r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F33F6-04AF-4BD5-BA06-EC3DCE9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8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3FE3-88DE-436A-943C-1F68204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us in LinkedIn and </a:t>
            </a:r>
            <a:r>
              <a:rPr lang="en-US" dirty="0" err="1"/>
              <a:t>Github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A076-E7D0-4584-8053-209F8D6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Nirmal </a:t>
            </a:r>
          </a:p>
          <a:p>
            <a:r>
              <a:rPr lang="en-US" i="1" dirty="0" err="1"/>
              <a:t>Linkedin</a:t>
            </a:r>
            <a:r>
              <a:rPr lang="en-US" i="1" dirty="0"/>
              <a:t> :- </a:t>
            </a:r>
            <a:r>
              <a:rPr lang="en-IN" b="0" i="0" u="sng" dirty="0">
                <a:solidFill>
                  <a:srgbClr val="3367D6"/>
                </a:solidFill>
                <a:effectLst/>
                <a:latin typeface="Roboto" panose="020B0604020202020204" pitchFamily="2" charset="0"/>
                <a:hlinkClick r:id="rId2"/>
              </a:rPr>
              <a:t>www.linkedin.com/in/vsnv</a:t>
            </a:r>
            <a:endParaRPr lang="en-US" i="1" dirty="0"/>
          </a:p>
          <a:p>
            <a:pPr algn="l"/>
            <a:r>
              <a:rPr lang="en-US" i="1" dirty="0" err="1"/>
              <a:t>Github</a:t>
            </a:r>
            <a:r>
              <a:rPr lang="en-US" i="1" dirty="0"/>
              <a:t> :- </a:t>
            </a:r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https://github.com/NirmalVignu</a:t>
            </a:r>
            <a:endParaRPr lang="en-IN" u="sng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/>
            <a:endParaRPr lang="en-IN" b="0" i="0" u="sng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Uday</a:t>
            </a:r>
          </a:p>
          <a:p>
            <a:pPr algn="l"/>
            <a:r>
              <a:rPr lang="en-IN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Linkedin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:- 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4"/>
              </a:rPr>
              <a:t>https://www.linkedin.com/in/uday-sandeep-403b381a5/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IN" dirty="0" err="1">
                <a:solidFill>
                  <a:srgbClr val="202124"/>
                </a:solidFill>
                <a:latin typeface="Roboto" panose="02000000000000000000" pitchFamily="2" charset="0"/>
              </a:rPr>
              <a:t>Github</a:t>
            </a: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 :- </a:t>
            </a: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  <a:hlinkClick r:id="rId5"/>
              </a:rPr>
              <a:t>https://github.com/TechUday</a:t>
            </a:r>
            <a:endParaRPr lang="en-IN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/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27371-4A9C-4D27-8738-D44DD20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9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391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Roboto</vt:lpstr>
      <vt:lpstr>Office Theme</vt:lpstr>
      <vt:lpstr>ML SRKR</vt:lpstr>
      <vt:lpstr>Executive Summary</vt:lpstr>
      <vt:lpstr>Problem at hand</vt:lpstr>
      <vt:lpstr>My Best Scores</vt:lpstr>
      <vt:lpstr>PowerPoint Presentation</vt:lpstr>
      <vt:lpstr>PowerPoint Presentation</vt:lpstr>
      <vt:lpstr>Tools Used</vt:lpstr>
      <vt:lpstr>Why our team is the best!</vt:lpstr>
      <vt:lpstr>Find us in LinkedIn and Github</vt:lpstr>
      <vt:lpstr>Thank you   - ML SRKR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uday sandeep</cp:lastModifiedBy>
  <cp:revision>21</cp:revision>
  <dcterms:created xsi:type="dcterms:W3CDTF">2019-05-09T10:56:59Z</dcterms:created>
  <dcterms:modified xsi:type="dcterms:W3CDTF">2021-06-15T13:37:46Z</dcterms:modified>
</cp:coreProperties>
</file>