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capgemini-my.sharepoint.com/:v:/p/nirmala-jyothi_jagarlamudi/ERGRvCl0Ek1BrUR4x_LBCbkBATpshnB8-vmrFhmMZidmnA?e=gKBY7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15492" y="2923695"/>
            <a:ext cx="4076108" cy="3145014"/>
          </a:xfrm>
        </p:spPr>
        <p:txBody>
          <a:bodyPr/>
          <a:lstStyle/>
          <a:p>
            <a:pPr eaLnBrk="1" hangingPunct="1">
              <a:lnSpc>
                <a:spcPct val="114000"/>
              </a:lnSpc>
            </a:pPr>
            <a:r>
              <a:rPr lang="en-US" altLang="en-US" sz="1400" b="1" dirty="0"/>
              <a:t>Online Railway Reservation System</a:t>
            </a:r>
          </a:p>
          <a:p>
            <a:pPr eaLnBrk="1" hangingPunct="1">
              <a:lnSpc>
                <a:spcPct val="114000"/>
              </a:lnSpc>
            </a:pPr>
            <a:r>
              <a:rPr lang="en-IN" altLang="en-US" sz="1100" dirty="0"/>
              <a:t>Completed end to end case study of Online Railway Reservation System Application along with Swagger and Data validation for UI for Customer Login.</a:t>
            </a:r>
            <a:r>
              <a:rPr lang="en-US" altLang="en-US" sz="1100" dirty="0"/>
              <a:t>UI and React Bootstrap used for user interface.</a:t>
            </a:r>
            <a:endParaRPr lang="en-US" altLang="nl-NL" sz="1100"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a:t>Bangalore</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92475" y="1519361"/>
            <a:ext cx="4632325" cy="250701"/>
          </a:xfrm>
        </p:spPr>
        <p:txBody>
          <a:bodyPr/>
          <a:lstStyle/>
          <a:p>
            <a:pPr eaLnBrk="1" hangingPunct="1"/>
            <a:r>
              <a:rPr lang="nl-NL" altLang="nl-NL" dirty="0"/>
              <a:t>NIRMALA-JYOTHI.JAGARLAMUDI@CAPGEMINI.COM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+91 6304241940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Nirmalajyothi</a:t>
            </a:r>
            <a:r>
              <a:rPr lang="en-IN" altLang="en-US" dirty="0"/>
              <a:t> Jagarlamudi</a:t>
            </a:r>
          </a:p>
        </p:txBody>
      </p:sp>
      <p:pic>
        <p:nvPicPr>
          <p:cNvPr id="7179" name="Picture 7">
            <a:extLst>
              <a:ext uri="{FF2B5EF4-FFF2-40B4-BE49-F238E27FC236}">
                <a16:creationId xmlns:a16="http://schemas.microsoft.com/office/drawing/2014/main" id="{12618B16-99B6-4F89-A145-C5939A938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582" t="2058" r="24332" b="4875"/>
          <a:stretch>
            <a:fillRect/>
          </a:stretch>
        </p:blipFill>
        <p:spPr bwMode="auto">
          <a:xfrm>
            <a:off x="4444005" y="6287784"/>
            <a:ext cx="471487" cy="45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4"/>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1480" y="6167537"/>
            <a:ext cx="4731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71282298"/>
              </p:ext>
            </p:extLst>
          </p:nvPr>
        </p:nvGraphicFramePr>
        <p:xfrm>
          <a:off x="9186863" y="1229421"/>
          <a:ext cx="3200400" cy="533400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3331298770"/>
                    </a:ext>
                  </a:extLst>
                </a:gridCol>
                <a:gridCol w="2514600">
                  <a:extLst>
                    <a:ext uri="{9D8B030D-6E8A-4147-A177-3AD203B41FA5}">
                      <a16:colId xmlns:a16="http://schemas.microsoft.com/office/drawing/2014/main" val="879084521"/>
                    </a:ext>
                  </a:extLst>
                </a:gridCol>
              </a:tblGrid>
              <a:tr h="43257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31722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479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172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 RDS Basics</a:t>
                      </a:r>
                    </a:p>
                  </a:txBody>
                  <a:tcPr/>
                </a:tc>
                <a:extLst>
                  <a:ext uri="{0D108BD9-81ED-4DB2-BD59-A6C34878D82A}">
                    <a16:rowId xmlns:a16="http://schemas.microsoft.com/office/drawing/2014/main" val="3158575213"/>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8" name="Picture Placeholder 7" descr="A picture containing text, wall, person, indoor&#10;&#10;Description automatically generated">
            <a:extLst>
              <a:ext uri="{FF2B5EF4-FFF2-40B4-BE49-F238E27FC236}">
                <a16:creationId xmlns:a16="http://schemas.microsoft.com/office/drawing/2014/main" id="{D78317B6-EC84-4984-ACE2-22150EE9BCA1}"/>
              </a:ext>
            </a:extLst>
          </p:cNvPr>
          <p:cNvPicPr>
            <a:picLocks noGrp="1" noChangeAspect="1"/>
          </p:cNvPicPr>
          <p:nvPr>
            <p:ph type="pic" sz="quarter" idx="46"/>
          </p:nvPr>
        </p:nvPicPr>
        <p:blipFill>
          <a:blip r:embed="rId7">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rcRect t="7312" b="7312"/>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2283</TotalTime>
  <Words>331</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Jagarlamudi, Nirmala Jyothi</cp:lastModifiedBy>
  <cp:revision>110</cp:revision>
  <dcterms:created xsi:type="dcterms:W3CDTF">2020-09-22T06:24:34Z</dcterms:created>
  <dcterms:modified xsi:type="dcterms:W3CDTF">2022-07-20T09:47:59Z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