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9FAE6A1-AE40-41B5-9536-D627D1E1CB13}" v="3" dt="2024-09-29T04:03:06.674"/>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1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Sheet4!$B$3:$B$4</c:f>
              <c:strCache>
                <c:ptCount val="1"/>
                <c:pt idx="0">
                  <c:v>HIGH</c:v>
                </c:pt>
              </c:strCache>
            </c:strRef>
          </c:tx>
          <c:spPr>
            <a:solidFill>
              <a:schemeClr val="accent1"/>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2DB-41D2-BB80-5B650713BD9B}"/>
            </c:ext>
          </c:extLst>
        </c:ser>
        <c:ser>
          <c:idx val="1"/>
          <c:order val="1"/>
          <c:tx>
            <c:strRef>
              <c:f>Sheet4!$C$3:$C$4</c:f>
              <c:strCache>
                <c:ptCount val="1"/>
                <c:pt idx="0">
                  <c:v>LOW</c:v>
                </c:pt>
              </c:strCache>
            </c:strRef>
          </c:tx>
          <c:spPr>
            <a:solidFill>
              <a:schemeClr val="accent2"/>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2DB-41D2-BB80-5B650713BD9B}"/>
            </c:ext>
          </c:extLst>
        </c:ser>
        <c:ser>
          <c:idx val="2"/>
          <c:order val="2"/>
          <c:tx>
            <c:strRef>
              <c:f>Sheet4!$D$3:$D$4</c:f>
              <c:strCache>
                <c:ptCount val="1"/>
                <c:pt idx="0">
                  <c:v>MEDIUM</c:v>
                </c:pt>
              </c:strCache>
            </c:strRef>
          </c:tx>
          <c:spPr>
            <a:solidFill>
              <a:schemeClr val="accent3"/>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2DB-41D2-BB80-5B650713BD9B}"/>
            </c:ext>
          </c:extLst>
        </c:ser>
        <c:ser>
          <c:idx val="3"/>
          <c:order val="3"/>
          <c:tx>
            <c:strRef>
              <c:f>Sheet4!$E$3:$E$4</c:f>
              <c:strCache>
                <c:ptCount val="1"/>
                <c:pt idx="0">
                  <c:v>VERY HIGHT</c:v>
                </c:pt>
              </c:strCache>
            </c:strRef>
          </c:tx>
          <c:spPr>
            <a:solidFill>
              <a:schemeClr val="accent4"/>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2DB-41D2-BB80-5B650713BD9B}"/>
            </c:ext>
          </c:extLst>
        </c:ser>
        <c:dLbls>
          <c:showLegendKey val="0"/>
          <c:showVal val="0"/>
          <c:showCatName val="0"/>
          <c:showSerName val="0"/>
          <c:showPercent val="0"/>
          <c:showBubbleSize val="0"/>
        </c:dLbls>
        <c:axId val="342359231"/>
        <c:axId val="342350111"/>
      </c:areaChart>
      <c:catAx>
        <c:axId val="3423592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50111"/>
        <c:crosses val="autoZero"/>
        <c:auto val="1"/>
        <c:lblAlgn val="ctr"/>
        <c:lblOffset val="100"/>
        <c:noMultiLvlLbl val="0"/>
      </c:catAx>
      <c:valAx>
        <c:axId val="342350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5923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NIRMALA.S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A6529261-B8F8-F933-E248-EE023546893B}"/>
              </a:ext>
            </a:extLst>
          </p:cNvPr>
          <p:cNvGraphicFramePr>
            <a:graphicFrameLocks/>
          </p:cNvGraphicFramePr>
          <p:nvPr>
            <p:extLst>
              <p:ext uri="{D42A27DB-BD31-4B8C-83A1-F6EECF244321}">
                <p14:modId xmlns:p14="http://schemas.microsoft.com/office/powerpoint/2010/main" val="784981168"/>
              </p:ext>
            </p:extLst>
          </p:nvPr>
        </p:nvGraphicFramePr>
        <p:xfrm>
          <a:off x="1059873" y="2816830"/>
          <a:ext cx="7322127" cy="3260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35</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20</cp:revision>
  <dcterms:modified xsi:type="dcterms:W3CDTF">2024-09-29T04:28:26Z</dcterms:modified>
</cp:coreProperties>
</file>