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80" autoAdjust="0"/>
  </p:normalViewPr>
  <p:slideViewPr>
    <p:cSldViewPr>
      <p:cViewPr varScale="1">
        <p:scale>
          <a:sx n="71" d="100"/>
          <a:sy n="71" d="100"/>
        </p:scale>
        <p:origin x="413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44E-2"/>
          <c:y val="8.5420365932519782E-2"/>
          <c:w val="0.81797236883851054"/>
          <c:h val="0.808373388109095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EA-46C6-85F4-1D056F10D72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EA-46C6-85F4-1D056F10D72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EA-46C6-85F4-1D056F10D72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EA-46C6-85F4-1D056F10D720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EA-46C6-85F4-1D056F10D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829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Nirmala S</a:t>
            </a:r>
          </a:p>
          <a:p>
            <a:r>
              <a:rPr lang="en-US" sz="2400" dirty="0"/>
              <a:t>REGISTER NO: 312219917</a:t>
            </a:r>
          </a:p>
          <a:p>
            <a:r>
              <a:rPr lang="en-US" sz="2400" dirty="0"/>
              <a:t>DEPARTMENT:BCOM CORPORATE GENREAL </a:t>
            </a:r>
          </a:p>
          <a:p>
            <a:r>
              <a:rPr lang="en-US" sz="2400" dirty="0"/>
              <a:t>COLLEGE: PERI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collection </a:t>
            </a:r>
          </a:p>
          <a:p>
            <a:r>
              <a:rPr lang="en-US" dirty="0"/>
              <a:t>*KAGGLE _ download</a:t>
            </a:r>
          </a:p>
          <a:p>
            <a:r>
              <a:rPr lang="en-US" dirty="0"/>
              <a:t>*EDUNET _ download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Features collection</a:t>
            </a:r>
          </a:p>
          <a:p>
            <a:r>
              <a:rPr lang="en-US" dirty="0"/>
              <a:t>*identify the feature in excel</a:t>
            </a:r>
          </a:p>
          <a:p>
            <a:endParaRPr lang="en-US" dirty="0"/>
          </a:p>
          <a:p>
            <a:r>
              <a:rPr lang="en-US" b="1" dirty="0"/>
              <a:t>Data cleaning </a:t>
            </a:r>
          </a:p>
          <a:p>
            <a:r>
              <a:rPr lang="en-US" dirty="0"/>
              <a:t>*missing value _ identifying excel</a:t>
            </a:r>
          </a:p>
          <a:p>
            <a:r>
              <a:rPr lang="en-US" dirty="0"/>
              <a:t>*missing value _ filter out by COLOUR</a:t>
            </a:r>
          </a:p>
          <a:p>
            <a:endParaRPr lang="en-US" dirty="0"/>
          </a:p>
          <a:p>
            <a:r>
              <a:rPr lang="en-US" b="1" dirty="0"/>
              <a:t>Performance level</a:t>
            </a:r>
          </a:p>
          <a:p>
            <a:r>
              <a:rPr lang="en-US" dirty="0"/>
              <a:t>*formula using _ high &amp; low</a:t>
            </a:r>
          </a:p>
          <a:p>
            <a:endParaRPr lang="en-US" dirty="0"/>
          </a:p>
          <a:p>
            <a:r>
              <a:rPr lang="en-US" b="1" dirty="0"/>
              <a:t>Pivot table </a:t>
            </a:r>
          </a:p>
          <a:p>
            <a:r>
              <a:rPr lang="en-US" dirty="0"/>
              <a:t>*summarized   &amp;  visualized </a:t>
            </a:r>
          </a:p>
          <a:p>
            <a:endParaRPr lang="en-US" dirty="0"/>
          </a:p>
          <a:p>
            <a:r>
              <a:rPr lang="en-US" b="1" dirty="0"/>
              <a:t>Result</a:t>
            </a:r>
            <a:r>
              <a:rPr lang="en-US" dirty="0"/>
              <a:t> </a:t>
            </a:r>
          </a:p>
          <a:p>
            <a:r>
              <a:rPr lang="en-US" dirty="0"/>
              <a:t>*graph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EMPLOYEE PERFORMANCE ANAYSIS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THE EMPLOYEE </a:t>
            </a:r>
            <a:r>
              <a:rPr lang="en-US" sz="2400" dirty="0"/>
              <a:t> PERFORMANCE ANALYSIS THE PROJECT HAS PROVIDED VALUABLE INSIGHTS INTO THE KEY DRIVERS OF EMPLOYEE PRODUCTIVITY, GROWTH ,</a:t>
            </a:r>
          </a:p>
          <a:p>
            <a:r>
              <a:rPr lang="en-US" sz="2400" dirty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/>
              <a:t>DEVELOPED TARGETED INTERVENTIONS TO ENHANCE EMPLOYEE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374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/>
              <a:t> Inform data-driven decisions on talent management, promotions, and resource allocation“.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415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/>
          </a:p>
          <a:p>
            <a:r>
              <a:rPr lang="en-US" sz="2000" dirty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/>
              <a:t>* Develop a performance metrics framework to measure employee productivity, quality, and growth</a:t>
            </a:r>
          </a:p>
          <a:p>
            <a:r>
              <a:rPr lang="en-US" sz="2000" dirty="0"/>
              <a:t>*Analyze key drivers of employee performance, including training, engagement, demographics, and more</a:t>
            </a:r>
          </a:p>
          <a:p>
            <a:r>
              <a:rPr lang="en-US" sz="2000" dirty="0"/>
              <a:t>* Identify areas for improvement and develop targeted interventions to enhance employee growth and productivity</a:t>
            </a:r>
          </a:p>
          <a:p>
            <a:r>
              <a:rPr lang="en-US" sz="2000" dirty="0"/>
              <a:t>* Create data visualizations to communicate insights to stakeholders and facilitate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293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1.Employee</a:t>
            </a:r>
          </a:p>
          <a:p>
            <a:endParaRPr lang="en-US" sz="3200" dirty="0"/>
          </a:p>
          <a:p>
            <a:r>
              <a:rPr lang="en-US" sz="3200" dirty="0"/>
              <a:t>2. Manager</a:t>
            </a:r>
          </a:p>
          <a:p>
            <a:endParaRPr lang="en-US" sz="3200" dirty="0"/>
          </a:p>
          <a:p>
            <a:r>
              <a:rPr lang="en-US" sz="3200" dirty="0"/>
              <a:t> 3.Industry </a:t>
            </a:r>
          </a:p>
          <a:p>
            <a:endParaRPr lang="en-US" sz="3200" dirty="0"/>
          </a:p>
          <a:p>
            <a:r>
              <a:rPr lang="en-US" sz="3200" dirty="0"/>
              <a:t>4.Employer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*Conditional formatting -missing </a:t>
            </a:r>
          </a:p>
          <a:p>
            <a:r>
              <a:rPr lang="en-US" sz="3600" dirty="0"/>
              <a:t>*Filter- remove </a:t>
            </a:r>
          </a:p>
          <a:p>
            <a:r>
              <a:rPr lang="en-US" sz="3600" dirty="0"/>
              <a:t>*Formula -performance level</a:t>
            </a:r>
          </a:p>
          <a:p>
            <a:r>
              <a:rPr lang="en-US" sz="3600" dirty="0"/>
              <a:t>*Pivot table-summary</a:t>
            </a:r>
          </a:p>
          <a:p>
            <a:r>
              <a:rPr lang="en-US" sz="3600" dirty="0"/>
              <a:t>*Graph -Data visualization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Employee data set -download by KAGGLE</a:t>
            </a:r>
          </a:p>
          <a:p>
            <a:r>
              <a:rPr lang="en-US" sz="4400" dirty="0"/>
              <a:t>26 features -9 features taken </a:t>
            </a:r>
          </a:p>
          <a:p>
            <a:r>
              <a:rPr lang="en-US" sz="4400" dirty="0"/>
              <a:t>employee id ,numerical value , first name ,last name -text, </a:t>
            </a:r>
          </a:p>
          <a:p>
            <a:r>
              <a:rPr lang="en-US" sz="4400" dirty="0"/>
              <a:t>employee type -performance level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=IFS(Z8&gt;=5,"VERY HIGH",Z8&gt;=4,"HIGH",Z8&gt;=3,"MEDIUM",TRUE,"LOW")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Jai Abilash Bakthavatchalam</cp:lastModifiedBy>
  <cp:revision>1</cp:revision>
  <dcterms:created xsi:type="dcterms:W3CDTF">2024-03-29T04:07:22Z</dcterms:created>
  <dcterms:modified xsi:type="dcterms:W3CDTF">2024-09-10T07:28:13Z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