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media/image29.jpg" ContentType="image/unknown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B96"/>
    <a:srgbClr val="333F50"/>
    <a:srgbClr val="A7194B"/>
    <a:srgbClr val="4472C4"/>
    <a:srgbClr val="F4B183"/>
    <a:srgbClr val="7F6000"/>
    <a:srgbClr val="2F5597"/>
    <a:srgbClr val="7030A0"/>
    <a:srgbClr val="FFD966"/>
    <a:srgbClr val="039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ali chinni" userId="fd69b244ba38d228" providerId="LiveId" clId="{07CF3CE5-27AB-4871-8563-ACDCC51E249D}"/>
    <pc:docChg chg="undo redo custSel addSld delSld modSld sldOrd modMainMaster">
      <pc:chgData name="kadali chinni" userId="fd69b244ba38d228" providerId="LiveId" clId="{07CF3CE5-27AB-4871-8563-ACDCC51E249D}" dt="2022-11-28T06:11:41.741" v="5289" actId="255"/>
      <pc:docMkLst>
        <pc:docMk/>
      </pc:docMkLst>
      <pc:sldChg chg="addSp delSp modSp mod ord modTransition modAnim">
        <pc:chgData name="kadali chinni" userId="fd69b244ba38d228" providerId="LiveId" clId="{07CF3CE5-27AB-4871-8563-ACDCC51E249D}" dt="2022-11-28T04:47:33.341" v="3729" actId="20577"/>
        <pc:sldMkLst>
          <pc:docMk/>
          <pc:sldMk cId="1828306031" sldId="256"/>
        </pc:sldMkLst>
        <pc:spChg chg="mod topLvl">
          <ac:chgData name="kadali chinni" userId="fd69b244ba38d228" providerId="LiveId" clId="{07CF3CE5-27AB-4871-8563-ACDCC51E249D}" dt="2022-11-27T18:59:47.217" v="3705" actId="164"/>
          <ac:spMkLst>
            <pc:docMk/>
            <pc:sldMk cId="1828306031" sldId="256"/>
            <ac:spMk id="9" creationId="{69E89999-0ED6-D802-95B0-36DE8BD9E23E}"/>
          </ac:spMkLst>
        </pc:spChg>
        <pc:spChg chg="mod topLvl">
          <ac:chgData name="kadali chinni" userId="fd69b244ba38d228" providerId="LiveId" clId="{07CF3CE5-27AB-4871-8563-ACDCC51E249D}" dt="2022-11-27T19:00:09.418" v="3708" actId="164"/>
          <ac:spMkLst>
            <pc:docMk/>
            <pc:sldMk cId="1828306031" sldId="256"/>
            <ac:spMk id="18" creationId="{2A297136-24A0-F1EF-4F64-9F2E9877C591}"/>
          </ac:spMkLst>
        </pc:spChg>
        <pc:spChg chg="add mod topLvl">
          <ac:chgData name="kadali chinni" userId="fd69b244ba38d228" providerId="LiveId" clId="{07CF3CE5-27AB-4871-8563-ACDCC51E249D}" dt="2022-11-27T10:53:50.170" v="132" actId="165"/>
          <ac:spMkLst>
            <pc:docMk/>
            <pc:sldMk cId="1828306031" sldId="256"/>
            <ac:spMk id="100" creationId="{FDFE9437-0001-4F47-2332-CB584BEB1E0C}"/>
          </ac:spMkLst>
        </pc:spChg>
        <pc:spChg chg="add del mod">
          <ac:chgData name="kadali chinni" userId="fd69b244ba38d228" providerId="LiveId" clId="{07CF3CE5-27AB-4871-8563-ACDCC51E249D}" dt="2022-11-27T10:03:06.451" v="21"/>
          <ac:spMkLst>
            <pc:docMk/>
            <pc:sldMk cId="1828306031" sldId="256"/>
            <ac:spMk id="101" creationId="{F5AE6B4F-8929-C787-44F5-46F65EA95276}"/>
          </ac:spMkLst>
        </pc:spChg>
        <pc:spChg chg="add del mod">
          <ac:chgData name="kadali chinni" userId="fd69b244ba38d228" providerId="LiveId" clId="{07CF3CE5-27AB-4871-8563-ACDCC51E249D}" dt="2022-11-27T10:26:37.386" v="51"/>
          <ac:spMkLst>
            <pc:docMk/>
            <pc:sldMk cId="1828306031" sldId="256"/>
            <ac:spMk id="102" creationId="{39A86614-AE97-4435-826E-D613A48FFBB2}"/>
          </ac:spMkLst>
        </pc:spChg>
        <pc:spChg chg="add mod">
          <ac:chgData name="kadali chinni" userId="fd69b244ba38d228" providerId="LiveId" clId="{07CF3CE5-27AB-4871-8563-ACDCC51E249D}" dt="2022-11-27T11:30:13.728" v="782" actId="1076"/>
          <ac:spMkLst>
            <pc:docMk/>
            <pc:sldMk cId="1828306031" sldId="256"/>
            <ac:spMk id="120" creationId="{DEE5B11C-5E80-B24C-6EFB-29683130C208}"/>
          </ac:spMkLst>
        </pc:spChg>
        <pc:spChg chg="add mod">
          <ac:chgData name="kadali chinni" userId="fd69b244ba38d228" providerId="LiveId" clId="{07CF3CE5-27AB-4871-8563-ACDCC51E249D}" dt="2022-11-27T16:33:32.652" v="1827" actId="1076"/>
          <ac:spMkLst>
            <pc:docMk/>
            <pc:sldMk cId="1828306031" sldId="256"/>
            <ac:spMk id="123" creationId="{DAFAA3A8-1EC0-FD3C-5293-3B51C1407243}"/>
          </ac:spMkLst>
        </pc:spChg>
        <pc:spChg chg="mod">
          <ac:chgData name="kadali chinni" userId="fd69b244ba38d228" providerId="LiveId" clId="{07CF3CE5-27AB-4871-8563-ACDCC51E249D}" dt="2022-11-27T11:44:03.668" v="949" actId="571"/>
          <ac:spMkLst>
            <pc:docMk/>
            <pc:sldMk cId="1828306031" sldId="256"/>
            <ac:spMk id="127" creationId="{98B2D519-02D2-E279-AF34-00D057858126}"/>
          </ac:spMkLst>
        </pc:spChg>
        <pc:spChg chg="mod">
          <ac:chgData name="kadali chinni" userId="fd69b244ba38d228" providerId="LiveId" clId="{07CF3CE5-27AB-4871-8563-ACDCC51E249D}" dt="2022-11-27T11:44:03.668" v="949" actId="571"/>
          <ac:spMkLst>
            <pc:docMk/>
            <pc:sldMk cId="1828306031" sldId="256"/>
            <ac:spMk id="130" creationId="{C4BBC7A0-4D83-9775-2962-9F0EC1B84D5A}"/>
          </ac:spMkLst>
        </pc:spChg>
        <pc:spChg chg="mod">
          <ac:chgData name="kadali chinni" userId="fd69b244ba38d228" providerId="LiveId" clId="{07CF3CE5-27AB-4871-8563-ACDCC51E249D}" dt="2022-11-27T11:44:03.668" v="949" actId="571"/>
          <ac:spMkLst>
            <pc:docMk/>
            <pc:sldMk cId="1828306031" sldId="256"/>
            <ac:spMk id="133" creationId="{57B1D947-5316-99CE-B351-8D92F4A40E25}"/>
          </ac:spMkLst>
        </pc:spChg>
        <pc:spChg chg="mod">
          <ac:chgData name="kadali chinni" userId="fd69b244ba38d228" providerId="LiveId" clId="{07CF3CE5-27AB-4871-8563-ACDCC51E249D}" dt="2022-11-27T11:44:03.668" v="949" actId="571"/>
          <ac:spMkLst>
            <pc:docMk/>
            <pc:sldMk cId="1828306031" sldId="256"/>
            <ac:spMk id="136" creationId="{160F842B-270C-3577-F08A-896A4EE66F02}"/>
          </ac:spMkLst>
        </pc:spChg>
        <pc:spChg chg="mod">
          <ac:chgData name="kadali chinni" userId="fd69b244ba38d228" providerId="LiveId" clId="{07CF3CE5-27AB-4871-8563-ACDCC51E249D}" dt="2022-11-27T11:42:19.323" v="936"/>
          <ac:spMkLst>
            <pc:docMk/>
            <pc:sldMk cId="1828306031" sldId="256"/>
            <ac:spMk id="139" creationId="{4B86AB5A-6EA6-9B18-4E8F-57029F1D5D96}"/>
          </ac:spMkLst>
        </pc:spChg>
        <pc:spChg chg="mod">
          <ac:chgData name="kadali chinni" userId="fd69b244ba38d228" providerId="LiveId" clId="{07CF3CE5-27AB-4871-8563-ACDCC51E249D}" dt="2022-11-27T11:42:19.323" v="936"/>
          <ac:spMkLst>
            <pc:docMk/>
            <pc:sldMk cId="1828306031" sldId="256"/>
            <ac:spMk id="140" creationId="{4036E1A2-C8BD-73C0-25A3-D08342C42F10}"/>
          </ac:spMkLst>
        </pc:spChg>
        <pc:spChg chg="add mod">
          <ac:chgData name="kadali chinni" userId="fd69b244ba38d228" providerId="LiveId" clId="{07CF3CE5-27AB-4871-8563-ACDCC51E249D}" dt="2022-11-28T04:47:33.341" v="3729" actId="20577"/>
          <ac:spMkLst>
            <pc:docMk/>
            <pc:sldMk cId="1828306031" sldId="256"/>
            <ac:spMk id="142" creationId="{D476D524-EA31-E566-FE74-B7B7F7B82BAA}"/>
          </ac:spMkLst>
        </pc:spChg>
        <pc:grpChg chg="add mod">
          <ac:chgData name="kadali chinni" userId="fd69b244ba38d228" providerId="LiveId" clId="{07CF3CE5-27AB-4871-8563-ACDCC51E249D}" dt="2022-11-27T18:59:47.217" v="3705" actId="164"/>
          <ac:grpSpMkLst>
            <pc:docMk/>
            <pc:sldMk cId="1828306031" sldId="256"/>
            <ac:grpSpMk id="4" creationId="{25C05E43-8D06-0A4B-4F2D-D0F2F4588584}"/>
          </ac:grpSpMkLst>
        </pc:grpChg>
        <pc:grpChg chg="add mod">
          <ac:chgData name="kadali chinni" userId="fd69b244ba38d228" providerId="LiveId" clId="{07CF3CE5-27AB-4871-8563-ACDCC51E249D}" dt="2022-11-27T19:00:09.418" v="3708" actId="164"/>
          <ac:grpSpMkLst>
            <pc:docMk/>
            <pc:sldMk cId="1828306031" sldId="256"/>
            <ac:grpSpMk id="5" creationId="{10A1BFF2-BEE6-E6D4-6B61-0F1A2E05DECF}"/>
          </ac:grpSpMkLst>
        </pc:grpChg>
        <pc:grpChg chg="mod">
          <ac:chgData name="kadali chinni" userId="fd69b244ba38d228" providerId="LiveId" clId="{07CF3CE5-27AB-4871-8563-ACDCC51E249D}" dt="2022-11-27T18:59:22.019" v="3703" actId="14100"/>
          <ac:grpSpMkLst>
            <pc:docMk/>
            <pc:sldMk cId="1828306031" sldId="256"/>
            <ac:grpSpMk id="89" creationId="{68637A76-9916-DE19-E57E-8D7431B9616E}"/>
          </ac:grpSpMkLst>
        </pc:grpChg>
        <pc:grpChg chg="add del mod">
          <ac:chgData name="kadali chinni" userId="fd69b244ba38d228" providerId="LiveId" clId="{07CF3CE5-27AB-4871-8563-ACDCC51E249D}" dt="2022-11-27T12:11:31.130" v="1077" actId="165"/>
          <ac:grpSpMkLst>
            <pc:docMk/>
            <pc:sldMk cId="1828306031" sldId="256"/>
            <ac:grpSpMk id="91" creationId="{7E99B16A-C86D-AEF5-6672-96542D3D6FF2}"/>
          </ac:grpSpMkLst>
        </pc:grpChg>
        <pc:grpChg chg="del mod">
          <ac:chgData name="kadali chinni" userId="fd69b244ba38d228" providerId="LiveId" clId="{07CF3CE5-27AB-4871-8563-ACDCC51E249D}" dt="2022-11-27T18:57:07.326" v="3684" actId="165"/>
          <ac:grpSpMkLst>
            <pc:docMk/>
            <pc:sldMk cId="1828306031" sldId="256"/>
            <ac:grpSpMk id="92" creationId="{299CB28D-0F76-F641-2895-8D49FD2654E3}"/>
          </ac:grpSpMkLst>
        </pc:grpChg>
        <pc:grpChg chg="mod">
          <ac:chgData name="kadali chinni" userId="fd69b244ba38d228" providerId="LiveId" clId="{07CF3CE5-27AB-4871-8563-ACDCC51E249D}" dt="2022-11-27T11:53:04.719" v="988" actId="1076"/>
          <ac:grpSpMkLst>
            <pc:docMk/>
            <pc:sldMk cId="1828306031" sldId="256"/>
            <ac:grpSpMk id="93" creationId="{F798ECEC-9079-94C5-C304-BC6F535E958F}"/>
          </ac:grpSpMkLst>
        </pc:grpChg>
        <pc:grpChg chg="mod">
          <ac:chgData name="kadali chinni" userId="fd69b244ba38d228" providerId="LiveId" clId="{07CF3CE5-27AB-4871-8563-ACDCC51E249D}" dt="2022-11-27T11:55:42.101" v="1028" actId="1076"/>
          <ac:grpSpMkLst>
            <pc:docMk/>
            <pc:sldMk cId="1828306031" sldId="256"/>
            <ac:grpSpMk id="94" creationId="{F72475AC-BD1A-07AA-B739-97420229CA9A}"/>
          </ac:grpSpMkLst>
        </pc:grpChg>
        <pc:grpChg chg="mod">
          <ac:chgData name="kadali chinni" userId="fd69b244ba38d228" providerId="LiveId" clId="{07CF3CE5-27AB-4871-8563-ACDCC51E249D}" dt="2022-11-27T11:55:46.207" v="1046" actId="1036"/>
          <ac:grpSpMkLst>
            <pc:docMk/>
            <pc:sldMk cId="1828306031" sldId="256"/>
            <ac:grpSpMk id="95" creationId="{A71363A5-5CE0-81FC-BFCA-CF20E970BA5C}"/>
          </ac:grpSpMkLst>
        </pc:grpChg>
        <pc:grpChg chg="mod">
          <ac:chgData name="kadali chinni" userId="fd69b244ba38d228" providerId="LiveId" clId="{07CF3CE5-27AB-4871-8563-ACDCC51E249D}" dt="2022-11-27T11:53:27.362" v="1010" actId="1038"/>
          <ac:grpSpMkLst>
            <pc:docMk/>
            <pc:sldMk cId="1828306031" sldId="256"/>
            <ac:grpSpMk id="96" creationId="{A54074E2-46E9-18FF-5B40-F25E38625B57}"/>
          </ac:grpSpMkLst>
        </pc:grpChg>
        <pc:grpChg chg="mod">
          <ac:chgData name="kadali chinni" userId="fd69b244ba38d228" providerId="LiveId" clId="{07CF3CE5-27AB-4871-8563-ACDCC51E249D}" dt="2022-11-27T11:53:29.760" v="1012" actId="1036"/>
          <ac:grpSpMkLst>
            <pc:docMk/>
            <pc:sldMk cId="1828306031" sldId="256"/>
            <ac:grpSpMk id="97" creationId="{3BFB2EEE-E297-48AE-AE89-F12D52B48900}"/>
          </ac:grpSpMkLst>
        </pc:grpChg>
        <pc:grpChg chg="mod ord">
          <ac:chgData name="kadali chinni" userId="fd69b244ba38d228" providerId="LiveId" clId="{07CF3CE5-27AB-4871-8563-ACDCC51E249D}" dt="2022-11-27T11:52:44.302" v="986" actId="1037"/>
          <ac:grpSpMkLst>
            <pc:docMk/>
            <pc:sldMk cId="1828306031" sldId="256"/>
            <ac:grpSpMk id="98" creationId="{379492EC-6B30-D678-BD13-4768681FFB7F}"/>
          </ac:grpSpMkLst>
        </pc:grpChg>
        <pc:grpChg chg="add del mod">
          <ac:chgData name="kadali chinni" userId="fd69b244ba38d228" providerId="LiveId" clId="{07CF3CE5-27AB-4871-8563-ACDCC51E249D}" dt="2022-11-27T10:53:50.170" v="132" actId="165"/>
          <ac:grpSpMkLst>
            <pc:docMk/>
            <pc:sldMk cId="1828306031" sldId="256"/>
            <ac:grpSpMk id="115" creationId="{F0A45BBD-223D-8880-27D9-028D5D320746}"/>
          </ac:grpSpMkLst>
        </pc:grpChg>
        <pc:grpChg chg="add mod">
          <ac:chgData name="kadali chinni" userId="fd69b244ba38d228" providerId="LiveId" clId="{07CF3CE5-27AB-4871-8563-ACDCC51E249D}" dt="2022-11-27T11:44:03.668" v="949" actId="571"/>
          <ac:grpSpMkLst>
            <pc:docMk/>
            <pc:sldMk cId="1828306031" sldId="256"/>
            <ac:grpSpMk id="126" creationId="{A45B5C76-3FD2-B120-E8D5-02E5CDBE23DD}"/>
          </ac:grpSpMkLst>
        </pc:grpChg>
        <pc:grpChg chg="add mod">
          <ac:chgData name="kadali chinni" userId="fd69b244ba38d228" providerId="LiveId" clId="{07CF3CE5-27AB-4871-8563-ACDCC51E249D}" dt="2022-11-27T11:44:03.668" v="949" actId="571"/>
          <ac:grpSpMkLst>
            <pc:docMk/>
            <pc:sldMk cId="1828306031" sldId="256"/>
            <ac:grpSpMk id="129" creationId="{56BF9B72-3531-7737-2714-7B351C776726}"/>
          </ac:grpSpMkLst>
        </pc:grpChg>
        <pc:grpChg chg="add mod">
          <ac:chgData name="kadali chinni" userId="fd69b244ba38d228" providerId="LiveId" clId="{07CF3CE5-27AB-4871-8563-ACDCC51E249D}" dt="2022-11-27T11:44:03.668" v="949" actId="571"/>
          <ac:grpSpMkLst>
            <pc:docMk/>
            <pc:sldMk cId="1828306031" sldId="256"/>
            <ac:grpSpMk id="132" creationId="{BC103AA9-8430-090A-45FB-B3BD135928E4}"/>
          </ac:grpSpMkLst>
        </pc:grpChg>
        <pc:grpChg chg="add mod">
          <ac:chgData name="kadali chinni" userId="fd69b244ba38d228" providerId="LiveId" clId="{07CF3CE5-27AB-4871-8563-ACDCC51E249D}" dt="2022-11-27T11:44:03.668" v="949" actId="571"/>
          <ac:grpSpMkLst>
            <pc:docMk/>
            <pc:sldMk cId="1828306031" sldId="256"/>
            <ac:grpSpMk id="135" creationId="{76664596-69D4-5820-D9B7-E7DE1F82CA42}"/>
          </ac:grpSpMkLst>
        </pc:grpChg>
        <pc:grpChg chg="add del mod">
          <ac:chgData name="kadali chinni" userId="fd69b244ba38d228" providerId="LiveId" clId="{07CF3CE5-27AB-4871-8563-ACDCC51E249D}" dt="2022-11-27T11:42:20.674" v="937"/>
          <ac:grpSpMkLst>
            <pc:docMk/>
            <pc:sldMk cId="1828306031" sldId="256"/>
            <ac:grpSpMk id="138" creationId="{FA08B45F-20AD-EAC6-0976-0B8E93BAA78C}"/>
          </ac:grpSpMkLst>
        </pc:grpChg>
        <pc:grpChg chg="add del mod">
          <ac:chgData name="kadali chinni" userId="fd69b244ba38d228" providerId="LiveId" clId="{07CF3CE5-27AB-4871-8563-ACDCC51E249D}" dt="2022-11-27T18:57:21.492" v="3686" actId="165"/>
          <ac:grpSpMkLst>
            <pc:docMk/>
            <pc:sldMk cId="1828306031" sldId="256"/>
            <ac:grpSpMk id="141" creationId="{A25CFBD7-155B-B516-E522-7E03DB3C1B0B}"/>
          </ac:grpSpMkLst>
        </pc:grpChg>
        <pc:picChg chg="add mod">
          <ac:chgData name="kadali chinni" userId="fd69b244ba38d228" providerId="LiveId" clId="{07CF3CE5-27AB-4871-8563-ACDCC51E249D}" dt="2022-11-27T18:53:36.717" v="3682" actId="1076"/>
          <ac:picMkLst>
            <pc:docMk/>
            <pc:sldMk cId="1828306031" sldId="256"/>
            <ac:picMk id="3" creationId="{11976215-AB00-4848-849D-AFE20EDA19F2}"/>
          </ac:picMkLst>
        </pc:picChg>
        <pc:picChg chg="mod topLvl modCrop">
          <ac:chgData name="kadali chinni" userId="fd69b244ba38d228" providerId="LiveId" clId="{07CF3CE5-27AB-4871-8563-ACDCC51E249D}" dt="2022-11-27T19:00:09.418" v="3708" actId="164"/>
          <ac:picMkLst>
            <pc:docMk/>
            <pc:sldMk cId="1828306031" sldId="256"/>
            <ac:picMk id="52" creationId="{DE30D387-9441-5EB1-F827-D282920FDFD2}"/>
          </ac:picMkLst>
        </pc:picChg>
        <pc:picChg chg="mod topLvl">
          <ac:chgData name="kadali chinni" userId="fd69b244ba38d228" providerId="LiveId" clId="{07CF3CE5-27AB-4871-8563-ACDCC51E249D}" dt="2022-11-27T18:59:47.217" v="3705" actId="164"/>
          <ac:picMkLst>
            <pc:docMk/>
            <pc:sldMk cId="1828306031" sldId="256"/>
            <ac:picMk id="54" creationId="{ECF77335-E863-00FA-3165-CEF43C36569A}"/>
          </ac:picMkLst>
        </pc:picChg>
        <pc:picChg chg="add del mod modCrop">
          <ac:chgData name="kadali chinni" userId="fd69b244ba38d228" providerId="LiveId" clId="{07CF3CE5-27AB-4871-8563-ACDCC51E249D}" dt="2022-11-27T10:28:40.340" v="59" actId="931"/>
          <ac:picMkLst>
            <pc:docMk/>
            <pc:sldMk cId="1828306031" sldId="256"/>
            <ac:picMk id="107" creationId="{3914B4C2-725F-9791-FF86-7269CFED4DC3}"/>
          </ac:picMkLst>
        </pc:picChg>
        <pc:picChg chg="add del mod modCrop">
          <ac:chgData name="kadali chinni" userId="fd69b244ba38d228" providerId="LiveId" clId="{07CF3CE5-27AB-4871-8563-ACDCC51E249D}" dt="2022-11-27T10:31:16.852" v="75" actId="931"/>
          <ac:picMkLst>
            <pc:docMk/>
            <pc:sldMk cId="1828306031" sldId="256"/>
            <ac:picMk id="109" creationId="{C8738190-0B1D-1AB3-DF56-1D890109752A}"/>
          </ac:picMkLst>
        </pc:picChg>
        <pc:picChg chg="add del mod modCrop">
          <ac:chgData name="kadali chinni" userId="fd69b244ba38d228" providerId="LiveId" clId="{07CF3CE5-27AB-4871-8563-ACDCC51E249D}" dt="2022-11-27T10:45:01.283" v="94" actId="21"/>
          <ac:picMkLst>
            <pc:docMk/>
            <pc:sldMk cId="1828306031" sldId="256"/>
            <ac:picMk id="111" creationId="{3E6DEE79-1C1F-1D0C-B6AE-CA60B7E37D8B}"/>
          </ac:picMkLst>
        </pc:picChg>
        <pc:picChg chg="add del mod modCrop">
          <ac:chgData name="kadali chinni" userId="fd69b244ba38d228" providerId="LiveId" clId="{07CF3CE5-27AB-4871-8563-ACDCC51E249D}" dt="2022-11-27T10:46:34.646" v="109" actId="21"/>
          <ac:picMkLst>
            <pc:docMk/>
            <pc:sldMk cId="1828306031" sldId="256"/>
            <ac:picMk id="113" creationId="{5BF540A3-E430-0E01-8179-C40D91B70785}"/>
          </ac:picMkLst>
        </pc:picChg>
        <pc:picChg chg="add mod topLvl modCrop">
          <ac:chgData name="kadali chinni" userId="fd69b244ba38d228" providerId="LiveId" clId="{07CF3CE5-27AB-4871-8563-ACDCC51E249D}" dt="2022-11-27T10:54:02.153" v="135" actId="1076"/>
          <ac:picMkLst>
            <pc:docMk/>
            <pc:sldMk cId="1828306031" sldId="256"/>
            <ac:picMk id="114" creationId="{3DB9F719-9133-D6DD-525B-0B7DFC88A530}"/>
          </ac:picMkLst>
        </pc:picChg>
        <pc:picChg chg="mod">
          <ac:chgData name="kadali chinni" userId="fd69b244ba38d228" providerId="LiveId" clId="{07CF3CE5-27AB-4871-8563-ACDCC51E249D}" dt="2022-11-27T11:44:03.668" v="949" actId="571"/>
          <ac:picMkLst>
            <pc:docMk/>
            <pc:sldMk cId="1828306031" sldId="256"/>
            <ac:picMk id="128" creationId="{0558E655-5503-8FEF-36AB-BA27EF45FE98}"/>
          </ac:picMkLst>
        </pc:picChg>
        <pc:picChg chg="mod">
          <ac:chgData name="kadali chinni" userId="fd69b244ba38d228" providerId="LiveId" clId="{07CF3CE5-27AB-4871-8563-ACDCC51E249D}" dt="2022-11-27T11:44:03.668" v="949" actId="571"/>
          <ac:picMkLst>
            <pc:docMk/>
            <pc:sldMk cId="1828306031" sldId="256"/>
            <ac:picMk id="131" creationId="{487AD673-A1C2-DC7A-C8AB-FD171F29E77F}"/>
          </ac:picMkLst>
        </pc:picChg>
        <pc:picChg chg="mod">
          <ac:chgData name="kadali chinni" userId="fd69b244ba38d228" providerId="LiveId" clId="{07CF3CE5-27AB-4871-8563-ACDCC51E249D}" dt="2022-11-27T11:44:03.668" v="949" actId="571"/>
          <ac:picMkLst>
            <pc:docMk/>
            <pc:sldMk cId="1828306031" sldId="256"/>
            <ac:picMk id="134" creationId="{21B3D9EA-DA80-09E7-C733-B5CBFA51D276}"/>
          </ac:picMkLst>
        </pc:picChg>
        <pc:picChg chg="mod">
          <ac:chgData name="kadali chinni" userId="fd69b244ba38d228" providerId="LiveId" clId="{07CF3CE5-27AB-4871-8563-ACDCC51E249D}" dt="2022-11-27T11:44:03.668" v="949" actId="571"/>
          <ac:picMkLst>
            <pc:docMk/>
            <pc:sldMk cId="1828306031" sldId="256"/>
            <ac:picMk id="137" creationId="{4ECB13B9-D778-7251-0454-93EDBE3CB322}"/>
          </ac:picMkLst>
        </pc:picChg>
        <pc:inkChg chg="add">
          <ac:chgData name="kadali chinni" userId="fd69b244ba38d228" providerId="LiveId" clId="{07CF3CE5-27AB-4871-8563-ACDCC51E249D}" dt="2022-11-27T10:09:54.811" v="46" actId="9405"/>
          <ac:inkMkLst>
            <pc:docMk/>
            <pc:sldMk cId="1828306031" sldId="256"/>
            <ac:inkMk id="103" creationId="{0D9745FF-FDC8-6655-6F38-A3CE79838709}"/>
          </ac:inkMkLst>
        </pc:inkChg>
        <pc:inkChg chg="add">
          <ac:chgData name="kadali chinni" userId="fd69b244ba38d228" providerId="LiveId" clId="{07CF3CE5-27AB-4871-8563-ACDCC51E249D}" dt="2022-11-27T10:09:55.869" v="47" actId="9405"/>
          <ac:inkMkLst>
            <pc:docMk/>
            <pc:sldMk cId="1828306031" sldId="256"/>
            <ac:inkMk id="104" creationId="{D93091E3-DD9F-AB61-3854-BC8978418F8C}"/>
          </ac:inkMkLst>
        </pc:inkChg>
        <pc:inkChg chg="add">
          <ac:chgData name="kadali chinni" userId="fd69b244ba38d228" providerId="LiveId" clId="{07CF3CE5-27AB-4871-8563-ACDCC51E249D}" dt="2022-11-27T10:09:57.748" v="48" actId="9405"/>
          <ac:inkMkLst>
            <pc:docMk/>
            <pc:sldMk cId="1828306031" sldId="256"/>
            <ac:inkMk id="105" creationId="{7F2663EF-9C0C-408A-C666-8574C5913111}"/>
          </ac:inkMkLst>
        </pc:inkChg>
        <pc:cxnChg chg="add mod">
          <ac:chgData name="kadali chinni" userId="fd69b244ba38d228" providerId="LiveId" clId="{07CF3CE5-27AB-4871-8563-ACDCC51E249D}" dt="2022-11-27T11:31:05.031" v="846" actId="1035"/>
          <ac:cxnSpMkLst>
            <pc:docMk/>
            <pc:sldMk cId="1828306031" sldId="256"/>
            <ac:cxnSpMk id="117" creationId="{89BDDE7F-DC24-2251-BBB9-63A06CE90BBF}"/>
          </ac:cxnSpMkLst>
        </pc:cxnChg>
        <pc:cxnChg chg="add mod">
          <ac:chgData name="kadali chinni" userId="fd69b244ba38d228" providerId="LiveId" clId="{07CF3CE5-27AB-4871-8563-ACDCC51E249D}" dt="2022-11-27T11:30:59.822" v="831" actId="1035"/>
          <ac:cxnSpMkLst>
            <pc:docMk/>
            <pc:sldMk cId="1828306031" sldId="256"/>
            <ac:cxnSpMk id="118" creationId="{D9175919-8B9F-CEDB-F422-1C2BBAB6CBDF}"/>
          </ac:cxnSpMkLst>
        </pc:cxnChg>
        <pc:cxnChg chg="add del">
          <ac:chgData name="kadali chinni" userId="fd69b244ba38d228" providerId="LiveId" clId="{07CF3CE5-27AB-4871-8563-ACDCC51E249D}" dt="2022-11-27T11:30:49.051" v="787" actId="11529"/>
          <ac:cxnSpMkLst>
            <pc:docMk/>
            <pc:sldMk cId="1828306031" sldId="256"/>
            <ac:cxnSpMk id="125" creationId="{3A3AF8BF-1814-39FB-93B5-99A5A8CC8431}"/>
          </ac:cxnSpMkLst>
        </pc:cxnChg>
      </pc:sldChg>
      <pc:sldChg chg="addSp modSp add del modTransition">
        <pc:chgData name="kadali chinni" userId="fd69b244ba38d228" providerId="LiveId" clId="{07CF3CE5-27AB-4871-8563-ACDCC51E249D}" dt="2022-11-27T10:53:41.934" v="131" actId="2696"/>
        <pc:sldMkLst>
          <pc:docMk/>
          <pc:sldMk cId="81016437" sldId="257"/>
        </pc:sldMkLst>
        <pc:spChg chg="mod">
          <ac:chgData name="kadali chinni" userId="fd69b244ba38d228" providerId="LiveId" clId="{07CF3CE5-27AB-4871-8563-ACDCC51E249D}" dt="2022-11-27T10:53:29.409" v="128"/>
          <ac:spMkLst>
            <pc:docMk/>
            <pc:sldMk cId="81016437" sldId="257"/>
            <ac:spMk id="48" creationId="{4E6D60A2-77B6-62CC-F21B-16C4DE237EF7}"/>
          </ac:spMkLst>
        </pc:spChg>
        <pc:grpChg chg="add mod">
          <ac:chgData name="kadali chinni" userId="fd69b244ba38d228" providerId="LiveId" clId="{07CF3CE5-27AB-4871-8563-ACDCC51E249D}" dt="2022-11-27T10:53:29.409" v="128"/>
          <ac:grpSpMkLst>
            <pc:docMk/>
            <pc:sldMk cId="81016437" sldId="257"/>
            <ac:grpSpMk id="47" creationId="{FDBA09C0-0A55-D499-4AEF-9D76192537F8}"/>
          </ac:grpSpMkLst>
        </pc:grpChg>
        <pc:picChg chg="mod">
          <ac:chgData name="kadali chinni" userId="fd69b244ba38d228" providerId="LiveId" clId="{07CF3CE5-27AB-4871-8563-ACDCC51E249D}" dt="2022-11-27T10:53:29.409" v="128"/>
          <ac:picMkLst>
            <pc:docMk/>
            <pc:sldMk cId="81016437" sldId="257"/>
            <ac:picMk id="49" creationId="{4C13E2DA-0B2C-403A-13D5-4202637FA257}"/>
          </ac:picMkLst>
        </pc:picChg>
      </pc:sldChg>
      <pc:sldChg chg="addSp delSp modSp mod modTransition">
        <pc:chgData name="kadali chinni" userId="fd69b244ba38d228" providerId="LiveId" clId="{07CF3CE5-27AB-4871-8563-ACDCC51E249D}" dt="2022-11-28T04:48:58.442" v="3735" actId="255"/>
        <pc:sldMkLst>
          <pc:docMk/>
          <pc:sldMk cId="671294435" sldId="258"/>
        </pc:sldMkLst>
        <pc:spChg chg="add mod">
          <ac:chgData name="kadali chinni" userId="fd69b244ba38d228" providerId="LiveId" clId="{07CF3CE5-27AB-4871-8563-ACDCC51E249D}" dt="2022-11-27T17:27:56.374" v="2255" actId="1076"/>
          <ac:spMkLst>
            <pc:docMk/>
            <pc:sldMk cId="671294435" sldId="258"/>
            <ac:spMk id="10" creationId="{1AF4F439-11B1-DA77-3253-13081F512EAD}"/>
          </ac:spMkLst>
        </pc:spChg>
        <pc:spChg chg="mod topLvl">
          <ac:chgData name="kadali chinni" userId="fd69b244ba38d228" providerId="LiveId" clId="{07CF3CE5-27AB-4871-8563-ACDCC51E249D}" dt="2022-11-27T15:28:06.121" v="1707" actId="164"/>
          <ac:spMkLst>
            <pc:docMk/>
            <pc:sldMk cId="671294435" sldId="258"/>
            <ac:spMk id="13" creationId="{1C987730-214D-95AC-728C-039F58A9ED00}"/>
          </ac:spMkLst>
        </pc:spChg>
        <pc:spChg chg="add mod">
          <ac:chgData name="kadali chinni" userId="fd69b244ba38d228" providerId="LiveId" clId="{07CF3CE5-27AB-4871-8563-ACDCC51E249D}" dt="2022-11-27T17:40:42.827" v="2500" actId="207"/>
          <ac:spMkLst>
            <pc:docMk/>
            <pc:sldMk cId="671294435" sldId="258"/>
            <ac:spMk id="37" creationId="{A8ABB0A0-1F13-96ED-7FD3-E09A24AAD825}"/>
          </ac:spMkLst>
        </pc:spChg>
        <pc:spChg chg="add del mod">
          <ac:chgData name="kadali chinni" userId="fd69b244ba38d228" providerId="LiveId" clId="{07CF3CE5-27AB-4871-8563-ACDCC51E249D}" dt="2022-11-27T10:53:55.103" v="134"/>
          <ac:spMkLst>
            <pc:docMk/>
            <pc:sldMk cId="671294435" sldId="258"/>
            <ac:spMk id="37" creationId="{C2B5C65E-2B48-62D5-BEB9-E5953D1614E3}"/>
          </ac:spMkLst>
        </pc:spChg>
        <pc:spChg chg="add del mod">
          <ac:chgData name="kadali chinni" userId="fd69b244ba38d228" providerId="LiveId" clId="{07CF3CE5-27AB-4871-8563-ACDCC51E249D}" dt="2022-11-27T17:42:11.483" v="2504"/>
          <ac:spMkLst>
            <pc:docMk/>
            <pc:sldMk cId="671294435" sldId="258"/>
            <ac:spMk id="38" creationId="{F6800147-F751-68A7-2160-7C89D4B9C854}"/>
          </ac:spMkLst>
        </pc:spChg>
        <pc:spChg chg="add mod">
          <ac:chgData name="kadali chinni" userId="fd69b244ba38d228" providerId="LiveId" clId="{07CF3CE5-27AB-4871-8563-ACDCC51E249D}" dt="2022-11-27T11:01:00.519" v="195" actId="207"/>
          <ac:spMkLst>
            <pc:docMk/>
            <pc:sldMk cId="671294435" sldId="258"/>
            <ac:spMk id="39" creationId="{D2E6EC03-A954-9E0C-EAA5-E0F81BEFCDEC}"/>
          </ac:spMkLst>
        </pc:spChg>
        <pc:spChg chg="add del">
          <ac:chgData name="kadali chinni" userId="fd69b244ba38d228" providerId="LiveId" clId="{07CF3CE5-27AB-4871-8563-ACDCC51E249D}" dt="2022-11-27T17:43:19.064" v="2509" actId="21"/>
          <ac:spMkLst>
            <pc:docMk/>
            <pc:sldMk cId="671294435" sldId="258"/>
            <ac:spMk id="41" creationId="{7988D13C-4560-BF11-A75C-F6317BFC67B3}"/>
          </ac:spMkLst>
        </pc:spChg>
        <pc:spChg chg="add del mod">
          <ac:chgData name="kadali chinni" userId="fd69b244ba38d228" providerId="LiveId" clId="{07CF3CE5-27AB-4871-8563-ACDCC51E249D}" dt="2022-11-27T17:43:19.064" v="2509" actId="21"/>
          <ac:spMkLst>
            <pc:docMk/>
            <pc:sldMk cId="671294435" sldId="258"/>
            <ac:spMk id="42" creationId="{458A8ACA-D03D-242F-8998-360244C134C0}"/>
          </ac:spMkLst>
        </pc:spChg>
        <pc:spChg chg="mod">
          <ac:chgData name="kadali chinni" userId="fd69b244ba38d228" providerId="LiveId" clId="{07CF3CE5-27AB-4871-8563-ACDCC51E249D}" dt="2022-11-27T11:37:03.743" v="898"/>
          <ac:spMkLst>
            <pc:docMk/>
            <pc:sldMk cId="671294435" sldId="258"/>
            <ac:spMk id="42" creationId="{DCB1604C-C275-BF2E-3540-F91BDC054FE6}"/>
          </ac:spMkLst>
        </pc:spChg>
        <pc:spChg chg="add del mod">
          <ac:chgData name="kadali chinni" userId="fd69b244ba38d228" providerId="LiveId" clId="{07CF3CE5-27AB-4871-8563-ACDCC51E249D}" dt="2022-11-27T17:43:19.064" v="2509" actId="21"/>
          <ac:spMkLst>
            <pc:docMk/>
            <pc:sldMk cId="671294435" sldId="258"/>
            <ac:spMk id="43" creationId="{5F613DC6-8E83-BCCB-71E4-0FBBB8DC8F52}"/>
          </ac:spMkLst>
        </pc:spChg>
        <pc:spChg chg="add del mod">
          <ac:chgData name="kadali chinni" userId="fd69b244ba38d228" providerId="LiveId" clId="{07CF3CE5-27AB-4871-8563-ACDCC51E249D}" dt="2022-11-27T17:44:43.562" v="2515" actId="11529"/>
          <ac:spMkLst>
            <pc:docMk/>
            <pc:sldMk cId="671294435" sldId="258"/>
            <ac:spMk id="44" creationId="{AA0B03C9-947A-DEA3-0663-D0102EC8CE39}"/>
          </ac:spMkLst>
        </pc:spChg>
        <pc:spChg chg="mod">
          <ac:chgData name="kadali chinni" userId="fd69b244ba38d228" providerId="LiveId" clId="{07CF3CE5-27AB-4871-8563-ACDCC51E249D}" dt="2022-11-27T11:38:25.830" v="912"/>
          <ac:spMkLst>
            <pc:docMk/>
            <pc:sldMk cId="671294435" sldId="258"/>
            <ac:spMk id="45" creationId="{D556CF91-AE27-EF93-3753-83CA8A8A9687}"/>
          </ac:spMkLst>
        </pc:spChg>
        <pc:spChg chg="add del mod">
          <ac:chgData name="kadali chinni" userId="fd69b244ba38d228" providerId="LiveId" clId="{07CF3CE5-27AB-4871-8563-ACDCC51E249D}" dt="2022-11-27T17:45:26.210" v="2523" actId="11529"/>
          <ac:spMkLst>
            <pc:docMk/>
            <pc:sldMk cId="671294435" sldId="258"/>
            <ac:spMk id="45" creationId="{F19AFB36-F743-B2B6-BD6D-1C3A17105615}"/>
          </ac:spMkLst>
        </pc:spChg>
        <pc:spChg chg="mod">
          <ac:chgData name="kadali chinni" userId="fd69b244ba38d228" providerId="LiveId" clId="{07CF3CE5-27AB-4871-8563-ACDCC51E249D}" dt="2022-11-27T11:38:25.830" v="912"/>
          <ac:spMkLst>
            <pc:docMk/>
            <pc:sldMk cId="671294435" sldId="258"/>
            <ac:spMk id="46" creationId="{2DD00EF5-7096-9498-EBCF-8821998A6B18}"/>
          </ac:spMkLst>
        </pc:spChg>
        <pc:spChg chg="add del mod">
          <ac:chgData name="kadali chinni" userId="fd69b244ba38d228" providerId="LiveId" clId="{07CF3CE5-27AB-4871-8563-ACDCC51E249D}" dt="2022-11-27T17:45:42.737" v="2527" actId="11529"/>
          <ac:spMkLst>
            <pc:docMk/>
            <pc:sldMk cId="671294435" sldId="258"/>
            <ac:spMk id="46" creationId="{BE305E4C-5E6B-842D-7AA2-C8907B0E3FE8}"/>
          </ac:spMkLst>
        </pc:spChg>
        <pc:spChg chg="add mod">
          <ac:chgData name="kadali chinni" userId="fd69b244ba38d228" providerId="LiveId" clId="{07CF3CE5-27AB-4871-8563-ACDCC51E249D}" dt="2022-11-27T18:06:14.700" v="2945" actId="164"/>
          <ac:spMkLst>
            <pc:docMk/>
            <pc:sldMk cId="671294435" sldId="258"/>
            <ac:spMk id="47" creationId="{4FF3BA72-57C7-37C1-C328-C73A63B304A0}"/>
          </ac:spMkLst>
        </pc:spChg>
        <pc:spChg chg="add del mod">
          <ac:chgData name="kadali chinni" userId="fd69b244ba38d228" providerId="LiveId" clId="{07CF3CE5-27AB-4871-8563-ACDCC51E249D}" dt="2022-11-27T18:07:07.638" v="2956" actId="478"/>
          <ac:spMkLst>
            <pc:docMk/>
            <pc:sldMk cId="671294435" sldId="258"/>
            <ac:spMk id="48" creationId="{74F67568-3622-F070-D838-28C3D74A7322}"/>
          </ac:spMkLst>
        </pc:spChg>
        <pc:spChg chg="mod">
          <ac:chgData name="kadali chinni" userId="fd69b244ba38d228" providerId="LiveId" clId="{07CF3CE5-27AB-4871-8563-ACDCC51E249D}" dt="2022-11-27T11:38:25.830" v="912"/>
          <ac:spMkLst>
            <pc:docMk/>
            <pc:sldMk cId="671294435" sldId="258"/>
            <ac:spMk id="48" creationId="{B0FBB890-49F0-A27E-E303-A04522814C0A}"/>
          </ac:spMkLst>
        </pc:spChg>
        <pc:spChg chg="add del mod">
          <ac:chgData name="kadali chinni" userId="fd69b244ba38d228" providerId="LiveId" clId="{07CF3CE5-27AB-4871-8563-ACDCC51E249D}" dt="2022-11-27T18:07:09.771" v="2957" actId="478"/>
          <ac:spMkLst>
            <pc:docMk/>
            <pc:sldMk cId="671294435" sldId="258"/>
            <ac:spMk id="49" creationId="{AA39BCD9-0C50-5778-24C1-A81CCF56B1A1}"/>
          </ac:spMkLst>
        </pc:spChg>
        <pc:spChg chg="mod">
          <ac:chgData name="kadali chinni" userId="fd69b244ba38d228" providerId="LiveId" clId="{07CF3CE5-27AB-4871-8563-ACDCC51E249D}" dt="2022-11-27T11:38:25.830" v="912"/>
          <ac:spMkLst>
            <pc:docMk/>
            <pc:sldMk cId="671294435" sldId="258"/>
            <ac:spMk id="51" creationId="{15DF815C-D869-86CA-A516-446CD858FED2}"/>
          </ac:spMkLst>
        </pc:spChg>
        <pc:spChg chg="add mod">
          <ac:chgData name="kadali chinni" userId="fd69b244ba38d228" providerId="LiveId" clId="{07CF3CE5-27AB-4871-8563-ACDCC51E249D}" dt="2022-11-27T18:06:14.700" v="2945" actId="164"/>
          <ac:spMkLst>
            <pc:docMk/>
            <pc:sldMk cId="671294435" sldId="258"/>
            <ac:spMk id="51" creationId="{B6B970D2-5BB4-F4C2-548D-4B4F6FA5DEF7}"/>
          </ac:spMkLst>
        </pc:spChg>
        <pc:spChg chg="add del mod">
          <ac:chgData name="kadali chinni" userId="fd69b244ba38d228" providerId="LiveId" clId="{07CF3CE5-27AB-4871-8563-ACDCC51E249D}" dt="2022-11-27T18:07:06.034" v="2955" actId="478"/>
          <ac:spMkLst>
            <pc:docMk/>
            <pc:sldMk cId="671294435" sldId="258"/>
            <ac:spMk id="52" creationId="{A6EE3448-1547-1202-8079-C44CAF324E8C}"/>
          </ac:spMkLst>
        </pc:spChg>
        <pc:spChg chg="add del mod">
          <ac:chgData name="kadali chinni" userId="fd69b244ba38d228" providerId="LiveId" clId="{07CF3CE5-27AB-4871-8563-ACDCC51E249D}" dt="2022-11-27T18:07:36.034" v="2966"/>
          <ac:spMkLst>
            <pc:docMk/>
            <pc:sldMk cId="671294435" sldId="258"/>
            <ac:spMk id="53" creationId="{2C5D21EC-8DD5-8118-7CF5-24C060B198A4}"/>
          </ac:spMkLst>
        </pc:spChg>
        <pc:spChg chg="mod">
          <ac:chgData name="kadali chinni" userId="fd69b244ba38d228" providerId="LiveId" clId="{07CF3CE5-27AB-4871-8563-ACDCC51E249D}" dt="2022-11-27T11:38:25.830" v="912"/>
          <ac:spMkLst>
            <pc:docMk/>
            <pc:sldMk cId="671294435" sldId="258"/>
            <ac:spMk id="54" creationId="{91557E39-73A6-2394-C3C6-4F6D7B18ED96}"/>
          </ac:spMkLst>
        </pc:spChg>
        <pc:spChg chg="add mod">
          <ac:chgData name="kadali chinni" userId="fd69b244ba38d228" providerId="LiveId" clId="{07CF3CE5-27AB-4871-8563-ACDCC51E249D}" dt="2022-11-28T04:48:58.442" v="3735" actId="255"/>
          <ac:spMkLst>
            <pc:docMk/>
            <pc:sldMk cId="671294435" sldId="258"/>
            <ac:spMk id="54" creationId="{F5BD84F9-5897-FD54-BABB-56283EE19356}"/>
          </ac:spMkLst>
        </pc:spChg>
        <pc:spChg chg="add mod">
          <ac:chgData name="kadali chinni" userId="fd69b244ba38d228" providerId="LiveId" clId="{07CF3CE5-27AB-4871-8563-ACDCC51E249D}" dt="2022-11-28T04:48:38.467" v="3732" actId="2711"/>
          <ac:spMkLst>
            <pc:docMk/>
            <pc:sldMk cId="671294435" sldId="258"/>
            <ac:spMk id="56" creationId="{9D16A4D0-D386-7B04-3A45-6DA0E73E950C}"/>
          </ac:spMkLst>
        </pc:spChg>
        <pc:spChg chg="mod">
          <ac:chgData name="kadali chinni" userId="fd69b244ba38d228" providerId="LiveId" clId="{07CF3CE5-27AB-4871-8563-ACDCC51E249D}" dt="2022-11-27T11:38:25.830" v="912"/>
          <ac:spMkLst>
            <pc:docMk/>
            <pc:sldMk cId="671294435" sldId="258"/>
            <ac:spMk id="57" creationId="{0202C51D-76B0-47B9-CAF0-A86097BEBF12}"/>
          </ac:spMkLst>
        </pc:spChg>
        <pc:spChg chg="add mod">
          <ac:chgData name="kadali chinni" userId="fd69b244ba38d228" providerId="LiveId" clId="{07CF3CE5-27AB-4871-8563-ACDCC51E249D}" dt="2022-11-28T04:48:50.506" v="3734" actId="2711"/>
          <ac:spMkLst>
            <pc:docMk/>
            <pc:sldMk cId="671294435" sldId="258"/>
            <ac:spMk id="57" creationId="{8BEE3490-4B4F-9552-3F4B-6C2A8EAC88D9}"/>
          </ac:spMkLst>
        </pc:spChg>
        <pc:spChg chg="mod topLvl">
          <ac:chgData name="kadali chinni" userId="fd69b244ba38d228" providerId="LiveId" clId="{07CF3CE5-27AB-4871-8563-ACDCC51E249D}" dt="2022-11-27T18:09:41.716" v="2990" actId="164"/>
          <ac:spMkLst>
            <pc:docMk/>
            <pc:sldMk cId="671294435" sldId="258"/>
            <ac:spMk id="60" creationId="{0E100C4A-E3B6-0EF6-2785-CC83C47FFB54}"/>
          </ac:spMkLst>
        </pc:spChg>
        <pc:spChg chg="mod">
          <ac:chgData name="kadali chinni" userId="fd69b244ba38d228" providerId="LiveId" clId="{07CF3CE5-27AB-4871-8563-ACDCC51E249D}" dt="2022-11-27T11:38:25.830" v="912"/>
          <ac:spMkLst>
            <pc:docMk/>
            <pc:sldMk cId="671294435" sldId="258"/>
            <ac:spMk id="60" creationId="{6909E8EF-6C6C-F594-F3B4-EE9494E4DC06}"/>
          </ac:spMkLst>
        </pc:spChg>
        <pc:spChg chg="mod topLvl">
          <ac:chgData name="kadali chinni" userId="fd69b244ba38d228" providerId="LiveId" clId="{07CF3CE5-27AB-4871-8563-ACDCC51E249D}" dt="2022-11-27T18:09:41.716" v="2990" actId="164"/>
          <ac:spMkLst>
            <pc:docMk/>
            <pc:sldMk cId="671294435" sldId="258"/>
            <ac:spMk id="61" creationId="{4BF92846-3B2B-D2BB-36E1-3B121C7E1477}"/>
          </ac:spMkLst>
        </pc:spChg>
        <pc:spChg chg="mod topLvl">
          <ac:chgData name="kadali chinni" userId="fd69b244ba38d228" providerId="LiveId" clId="{07CF3CE5-27AB-4871-8563-ACDCC51E249D}" dt="2022-11-27T18:09:50.041" v="2992" actId="164"/>
          <ac:spMkLst>
            <pc:docMk/>
            <pc:sldMk cId="671294435" sldId="258"/>
            <ac:spMk id="63" creationId="{32C23B67-0D73-BFDD-BD95-9EA1DA5D614F}"/>
          </ac:spMkLst>
        </pc:spChg>
        <pc:spChg chg="mod">
          <ac:chgData name="kadali chinni" userId="fd69b244ba38d228" providerId="LiveId" clId="{07CF3CE5-27AB-4871-8563-ACDCC51E249D}" dt="2022-11-27T11:38:25.830" v="912"/>
          <ac:spMkLst>
            <pc:docMk/>
            <pc:sldMk cId="671294435" sldId="258"/>
            <ac:spMk id="63" creationId="{99561142-D011-D82E-05DD-1CA6566185DD}"/>
          </ac:spMkLst>
        </pc:spChg>
        <pc:spChg chg="mod topLvl">
          <ac:chgData name="kadali chinni" userId="fd69b244ba38d228" providerId="LiveId" clId="{07CF3CE5-27AB-4871-8563-ACDCC51E249D}" dt="2022-11-27T18:09:50.041" v="2992" actId="164"/>
          <ac:spMkLst>
            <pc:docMk/>
            <pc:sldMk cId="671294435" sldId="258"/>
            <ac:spMk id="64" creationId="{90A8FBE6-B15E-7B5F-09D6-BDCFA4124502}"/>
          </ac:spMkLst>
        </pc:spChg>
        <pc:spChg chg="mod">
          <ac:chgData name="kadali chinni" userId="fd69b244ba38d228" providerId="LiveId" clId="{07CF3CE5-27AB-4871-8563-ACDCC51E249D}" dt="2022-11-27T11:38:25.830" v="912"/>
          <ac:spMkLst>
            <pc:docMk/>
            <pc:sldMk cId="671294435" sldId="258"/>
            <ac:spMk id="66" creationId="{7EC04548-3AD7-9763-87B7-1966BED2F54C}"/>
          </ac:spMkLst>
        </pc:spChg>
        <pc:spChg chg="mod">
          <ac:chgData name="kadali chinni" userId="fd69b244ba38d228" providerId="LiveId" clId="{07CF3CE5-27AB-4871-8563-ACDCC51E249D}" dt="2022-11-27T11:38:25.830" v="912"/>
          <ac:spMkLst>
            <pc:docMk/>
            <pc:sldMk cId="671294435" sldId="258"/>
            <ac:spMk id="69" creationId="{5C5625C7-FB74-3743-ABFB-EDD3985E64FA}"/>
          </ac:spMkLst>
        </pc:spChg>
        <pc:spChg chg="mod">
          <ac:chgData name="kadali chinni" userId="fd69b244ba38d228" providerId="LiveId" clId="{07CF3CE5-27AB-4871-8563-ACDCC51E249D}" dt="2022-11-27T11:38:25.830" v="912"/>
          <ac:spMkLst>
            <pc:docMk/>
            <pc:sldMk cId="671294435" sldId="258"/>
            <ac:spMk id="72" creationId="{79294A9E-D049-96B2-7E6C-567020F6D5B9}"/>
          </ac:spMkLst>
        </pc:spChg>
        <pc:spChg chg="mod">
          <ac:chgData name="kadali chinni" userId="fd69b244ba38d228" providerId="LiveId" clId="{07CF3CE5-27AB-4871-8563-ACDCC51E249D}" dt="2022-11-27T11:38:25.830" v="912"/>
          <ac:spMkLst>
            <pc:docMk/>
            <pc:sldMk cId="671294435" sldId="258"/>
            <ac:spMk id="75" creationId="{0EF63DBA-03C0-A654-E354-E10CB767A619}"/>
          </ac:spMkLst>
        </pc:spChg>
        <pc:spChg chg="mod">
          <ac:chgData name="kadali chinni" userId="fd69b244ba38d228" providerId="LiveId" clId="{07CF3CE5-27AB-4871-8563-ACDCC51E249D}" dt="2022-11-27T11:39:41.882" v="915"/>
          <ac:spMkLst>
            <pc:docMk/>
            <pc:sldMk cId="671294435" sldId="258"/>
            <ac:spMk id="78" creationId="{88477252-4A35-FE04-6325-60EFFF0D0032}"/>
          </ac:spMkLst>
        </pc:spChg>
        <pc:spChg chg="mod">
          <ac:chgData name="kadali chinni" userId="fd69b244ba38d228" providerId="LiveId" clId="{07CF3CE5-27AB-4871-8563-ACDCC51E249D}" dt="2022-11-27T11:39:41.882" v="915"/>
          <ac:spMkLst>
            <pc:docMk/>
            <pc:sldMk cId="671294435" sldId="258"/>
            <ac:spMk id="81" creationId="{5935F4B6-3C62-1FFD-FBBB-1B2B78AA03C8}"/>
          </ac:spMkLst>
        </pc:spChg>
        <pc:spChg chg="mod">
          <ac:chgData name="kadali chinni" userId="fd69b244ba38d228" providerId="LiveId" clId="{07CF3CE5-27AB-4871-8563-ACDCC51E249D}" dt="2022-11-27T11:39:41.882" v="915"/>
          <ac:spMkLst>
            <pc:docMk/>
            <pc:sldMk cId="671294435" sldId="258"/>
            <ac:spMk id="84" creationId="{A484A9CF-5220-8CBC-6B94-A807ACCDBB25}"/>
          </ac:spMkLst>
        </pc:spChg>
        <pc:spChg chg="mod">
          <ac:chgData name="kadali chinni" userId="fd69b244ba38d228" providerId="LiveId" clId="{07CF3CE5-27AB-4871-8563-ACDCC51E249D}" dt="2022-11-27T11:39:41.882" v="915"/>
          <ac:spMkLst>
            <pc:docMk/>
            <pc:sldMk cId="671294435" sldId="258"/>
            <ac:spMk id="87" creationId="{E12DE55B-0DED-0FF7-4DBB-B535D0F98E55}"/>
          </ac:spMkLst>
        </pc:spChg>
        <pc:spChg chg="mod">
          <ac:chgData name="kadali chinni" userId="fd69b244ba38d228" providerId="LiveId" clId="{07CF3CE5-27AB-4871-8563-ACDCC51E249D}" dt="2022-11-27T11:39:41.882" v="915"/>
          <ac:spMkLst>
            <pc:docMk/>
            <pc:sldMk cId="671294435" sldId="258"/>
            <ac:spMk id="90" creationId="{5C115C1C-D0DC-9251-2326-C972DDAA913A}"/>
          </ac:spMkLst>
        </pc:spChg>
        <pc:spChg chg="mod">
          <ac:chgData name="kadali chinni" userId="fd69b244ba38d228" providerId="LiveId" clId="{07CF3CE5-27AB-4871-8563-ACDCC51E249D}" dt="2022-11-27T11:39:41.882" v="915"/>
          <ac:spMkLst>
            <pc:docMk/>
            <pc:sldMk cId="671294435" sldId="258"/>
            <ac:spMk id="93" creationId="{306E724A-B3D2-2795-B582-73C404DE2110}"/>
          </ac:spMkLst>
        </pc:spChg>
        <pc:spChg chg="mod">
          <ac:chgData name="kadali chinni" userId="fd69b244ba38d228" providerId="LiveId" clId="{07CF3CE5-27AB-4871-8563-ACDCC51E249D}" dt="2022-11-27T11:39:41.882" v="915"/>
          <ac:spMkLst>
            <pc:docMk/>
            <pc:sldMk cId="671294435" sldId="258"/>
            <ac:spMk id="96" creationId="{710076E2-0D2E-5576-BAF6-704C719E93A7}"/>
          </ac:spMkLst>
        </pc:spChg>
        <pc:spChg chg="mod">
          <ac:chgData name="kadali chinni" userId="fd69b244ba38d228" providerId="LiveId" clId="{07CF3CE5-27AB-4871-8563-ACDCC51E249D}" dt="2022-11-27T11:39:41.882" v="915"/>
          <ac:spMkLst>
            <pc:docMk/>
            <pc:sldMk cId="671294435" sldId="258"/>
            <ac:spMk id="99" creationId="{AE553308-8141-EE84-31D8-7AC92196F128}"/>
          </ac:spMkLst>
        </pc:spChg>
        <pc:spChg chg="mod">
          <ac:chgData name="kadali chinni" userId="fd69b244ba38d228" providerId="LiveId" clId="{07CF3CE5-27AB-4871-8563-ACDCC51E249D}" dt="2022-11-27T11:39:41.882" v="915"/>
          <ac:spMkLst>
            <pc:docMk/>
            <pc:sldMk cId="671294435" sldId="258"/>
            <ac:spMk id="102" creationId="{A1F35E1B-E55F-C17E-EEDA-A71444A89785}"/>
          </ac:spMkLst>
        </pc:spChg>
        <pc:spChg chg="mod">
          <ac:chgData name="kadali chinni" userId="fd69b244ba38d228" providerId="LiveId" clId="{07CF3CE5-27AB-4871-8563-ACDCC51E249D}" dt="2022-11-27T11:39:41.882" v="915"/>
          <ac:spMkLst>
            <pc:docMk/>
            <pc:sldMk cId="671294435" sldId="258"/>
            <ac:spMk id="105" creationId="{6B16042F-EC1B-74D1-2754-614DA0E83100}"/>
          </ac:spMkLst>
        </pc:spChg>
        <pc:spChg chg="mod topLvl">
          <ac:chgData name="kadali chinni" userId="fd69b244ba38d228" providerId="LiveId" clId="{07CF3CE5-27AB-4871-8563-ACDCC51E249D}" dt="2022-11-27T15:28:52.234" v="1710" actId="164"/>
          <ac:spMkLst>
            <pc:docMk/>
            <pc:sldMk cId="671294435" sldId="258"/>
            <ac:spMk id="108" creationId="{EB53B65A-4ACC-B0E8-699F-768DB43BAA90}"/>
          </ac:spMkLst>
        </pc:spChg>
        <pc:grpChg chg="add mod">
          <ac:chgData name="kadali chinni" userId="fd69b244ba38d228" providerId="LiveId" clId="{07CF3CE5-27AB-4871-8563-ACDCC51E249D}" dt="2022-11-27T15:28:06.121" v="1707" actId="164"/>
          <ac:grpSpMkLst>
            <pc:docMk/>
            <pc:sldMk cId="671294435" sldId="258"/>
            <ac:grpSpMk id="2" creationId="{66134E72-3DC9-E52C-7E78-A266D2E55AD5}"/>
          </ac:grpSpMkLst>
        </pc:grpChg>
        <pc:grpChg chg="add mod">
          <ac:chgData name="kadali chinni" userId="fd69b244ba38d228" providerId="LiveId" clId="{07CF3CE5-27AB-4871-8563-ACDCC51E249D}" dt="2022-11-27T15:28:52.234" v="1710" actId="164"/>
          <ac:grpSpMkLst>
            <pc:docMk/>
            <pc:sldMk cId="671294435" sldId="258"/>
            <ac:grpSpMk id="3" creationId="{78B79ED9-2EC7-8051-7A88-4FD52A580D14}"/>
          </ac:grpSpMkLst>
        </pc:grpChg>
        <pc:grpChg chg="del mod">
          <ac:chgData name="kadali chinni" userId="fd69b244ba38d228" providerId="LiveId" clId="{07CF3CE5-27AB-4871-8563-ACDCC51E249D}" dt="2022-11-27T12:13:59.833" v="1095" actId="478"/>
          <ac:grpSpMkLst>
            <pc:docMk/>
            <pc:sldMk cId="671294435" sldId="258"/>
            <ac:grpSpMk id="9" creationId="{42EF817C-D932-559C-CE66-649765B85E0C}"/>
          </ac:grpSpMkLst>
        </pc:grpChg>
        <pc:grpChg chg="add del mod">
          <ac:chgData name="kadali chinni" userId="fd69b244ba38d228" providerId="LiveId" clId="{07CF3CE5-27AB-4871-8563-ACDCC51E249D}" dt="2022-11-27T15:27:38.715" v="1705" actId="165"/>
          <ac:grpSpMkLst>
            <pc:docMk/>
            <pc:sldMk cId="671294435" sldId="258"/>
            <ac:grpSpMk id="12" creationId="{FF3D9C19-192C-4E36-4D3A-6A23295CF548}"/>
          </ac:grpSpMkLst>
        </pc:grpChg>
        <pc:grpChg chg="mod">
          <ac:chgData name="kadali chinni" userId="fd69b244ba38d228" providerId="LiveId" clId="{07CF3CE5-27AB-4871-8563-ACDCC51E249D}" dt="2022-11-27T11:51:35.382" v="971" actId="1076"/>
          <ac:grpSpMkLst>
            <pc:docMk/>
            <pc:sldMk cId="671294435" sldId="258"/>
            <ac:grpSpMk id="15" creationId="{EA015C1B-F5BD-FA1D-7F1B-1A9F0A337E4D}"/>
          </ac:grpSpMkLst>
        </pc:grpChg>
        <pc:grpChg chg="mod">
          <ac:chgData name="kadali chinni" userId="fd69b244ba38d228" providerId="LiveId" clId="{07CF3CE5-27AB-4871-8563-ACDCC51E249D}" dt="2022-11-27T11:52:05.919" v="975" actId="1076"/>
          <ac:grpSpMkLst>
            <pc:docMk/>
            <pc:sldMk cId="671294435" sldId="258"/>
            <ac:grpSpMk id="18" creationId="{EF2F63A8-CB45-B428-D394-6C1844F6C8AB}"/>
          </ac:grpSpMkLst>
        </pc:grpChg>
        <pc:grpChg chg="add del mod">
          <ac:chgData name="kadali chinni" userId="fd69b244ba38d228" providerId="LiveId" clId="{07CF3CE5-27AB-4871-8563-ACDCC51E249D}" dt="2022-11-27T11:52:14.054" v="977" actId="1076"/>
          <ac:grpSpMkLst>
            <pc:docMk/>
            <pc:sldMk cId="671294435" sldId="258"/>
            <ac:grpSpMk id="21" creationId="{0B5FA486-9AA0-15A5-DDD7-975D3176D84D}"/>
          </ac:grpSpMkLst>
        </pc:grpChg>
        <pc:grpChg chg="add del mod">
          <ac:chgData name="kadali chinni" userId="fd69b244ba38d228" providerId="LiveId" clId="{07CF3CE5-27AB-4871-8563-ACDCC51E249D}" dt="2022-11-27T11:51:38.680" v="972" actId="1076"/>
          <ac:grpSpMkLst>
            <pc:docMk/>
            <pc:sldMk cId="671294435" sldId="258"/>
            <ac:grpSpMk id="27" creationId="{A2554FB7-8632-2C3E-228F-14D2992EE200}"/>
          </ac:grpSpMkLst>
        </pc:grpChg>
        <pc:grpChg chg="add del mod">
          <ac:chgData name="kadali chinni" userId="fd69b244ba38d228" providerId="LiveId" clId="{07CF3CE5-27AB-4871-8563-ACDCC51E249D}" dt="2022-11-27T11:51:44.735" v="974" actId="1076"/>
          <ac:grpSpMkLst>
            <pc:docMk/>
            <pc:sldMk cId="671294435" sldId="258"/>
            <ac:grpSpMk id="30" creationId="{9A495869-E102-280C-B0C7-C052CB023227}"/>
          </ac:grpSpMkLst>
        </pc:grpChg>
        <pc:grpChg chg="mod">
          <ac:chgData name="kadali chinni" userId="fd69b244ba38d228" providerId="LiveId" clId="{07CF3CE5-27AB-4871-8563-ACDCC51E249D}" dt="2022-11-27T11:51:40.730" v="973" actId="1076"/>
          <ac:grpSpMkLst>
            <pc:docMk/>
            <pc:sldMk cId="671294435" sldId="258"/>
            <ac:grpSpMk id="33" creationId="{86043262-3AA6-056D-882E-3E7613CD6FBC}"/>
          </ac:grpSpMkLst>
        </pc:grpChg>
        <pc:grpChg chg="mod">
          <ac:chgData name="kadali chinni" userId="fd69b244ba38d228" providerId="LiveId" clId="{07CF3CE5-27AB-4871-8563-ACDCC51E249D}" dt="2022-11-27T15:14:20.414" v="1381" actId="1036"/>
          <ac:grpSpMkLst>
            <pc:docMk/>
            <pc:sldMk cId="671294435" sldId="258"/>
            <ac:grpSpMk id="36" creationId="{DB4D4354-DAF7-8371-36B6-4A1B01C2059D}"/>
          </ac:grpSpMkLst>
        </pc:grpChg>
        <pc:grpChg chg="add del mod">
          <ac:chgData name="kadali chinni" userId="fd69b244ba38d228" providerId="LiveId" clId="{07CF3CE5-27AB-4871-8563-ACDCC51E249D}" dt="2022-11-27T11:37:04.994" v="899"/>
          <ac:grpSpMkLst>
            <pc:docMk/>
            <pc:sldMk cId="671294435" sldId="258"/>
            <ac:grpSpMk id="41" creationId="{EB5CF06F-A52B-2586-D0AD-0C74F8D8DB20}"/>
          </ac:grpSpMkLst>
        </pc:grpChg>
        <pc:grpChg chg="add del mod">
          <ac:chgData name="kadali chinni" userId="fd69b244ba38d228" providerId="LiveId" clId="{07CF3CE5-27AB-4871-8563-ACDCC51E249D}" dt="2022-11-27T11:38:33.076" v="913"/>
          <ac:grpSpMkLst>
            <pc:docMk/>
            <pc:sldMk cId="671294435" sldId="258"/>
            <ac:grpSpMk id="44" creationId="{D4E989F9-382A-6F98-6FED-67666A4F0F11}"/>
          </ac:grpSpMkLst>
        </pc:grpChg>
        <pc:grpChg chg="add del mod">
          <ac:chgData name="kadali chinni" userId="fd69b244ba38d228" providerId="LiveId" clId="{07CF3CE5-27AB-4871-8563-ACDCC51E249D}" dt="2022-11-27T11:38:33.076" v="913"/>
          <ac:grpSpMkLst>
            <pc:docMk/>
            <pc:sldMk cId="671294435" sldId="258"/>
            <ac:grpSpMk id="47" creationId="{115332A4-AB27-25E7-F0EA-CEE1B2E03588}"/>
          </ac:grpSpMkLst>
        </pc:grpChg>
        <pc:grpChg chg="add del mod">
          <ac:chgData name="kadali chinni" userId="fd69b244ba38d228" providerId="LiveId" clId="{07CF3CE5-27AB-4871-8563-ACDCC51E249D}" dt="2022-11-27T11:38:33.076" v="913"/>
          <ac:grpSpMkLst>
            <pc:docMk/>
            <pc:sldMk cId="671294435" sldId="258"/>
            <ac:grpSpMk id="50" creationId="{5058F394-1B45-78D8-FA28-4BDF4B40F6A0}"/>
          </ac:grpSpMkLst>
        </pc:grpChg>
        <pc:grpChg chg="add del mod">
          <ac:chgData name="kadali chinni" userId="fd69b244ba38d228" providerId="LiveId" clId="{07CF3CE5-27AB-4871-8563-ACDCC51E249D}" dt="2022-11-27T11:38:33.076" v="913"/>
          <ac:grpSpMkLst>
            <pc:docMk/>
            <pc:sldMk cId="671294435" sldId="258"/>
            <ac:grpSpMk id="53" creationId="{0A23F2D7-39BC-8A8F-F72A-924A7F268F3F}"/>
          </ac:grpSpMkLst>
        </pc:grpChg>
        <pc:grpChg chg="add del mod">
          <ac:chgData name="kadali chinni" userId="fd69b244ba38d228" providerId="LiveId" clId="{07CF3CE5-27AB-4871-8563-ACDCC51E249D}" dt="2022-11-27T11:38:33.076" v="913"/>
          <ac:grpSpMkLst>
            <pc:docMk/>
            <pc:sldMk cId="671294435" sldId="258"/>
            <ac:grpSpMk id="56" creationId="{9BC26BE1-1440-FC2B-5D98-41C602C9AF50}"/>
          </ac:grpSpMkLst>
        </pc:grpChg>
        <pc:grpChg chg="add mod">
          <ac:chgData name="kadali chinni" userId="fd69b244ba38d228" providerId="LiveId" clId="{07CF3CE5-27AB-4871-8563-ACDCC51E249D}" dt="2022-11-27T18:09:32.667" v="2988" actId="1076"/>
          <ac:grpSpMkLst>
            <pc:docMk/>
            <pc:sldMk cId="671294435" sldId="258"/>
            <ac:grpSpMk id="58" creationId="{4C96F546-033C-3025-C76C-FAF32186D8AC}"/>
          </ac:grpSpMkLst>
        </pc:grpChg>
        <pc:grpChg chg="add del mod">
          <ac:chgData name="kadali chinni" userId="fd69b244ba38d228" providerId="LiveId" clId="{07CF3CE5-27AB-4871-8563-ACDCC51E249D}" dt="2022-11-27T11:38:33.076" v="913"/>
          <ac:grpSpMkLst>
            <pc:docMk/>
            <pc:sldMk cId="671294435" sldId="258"/>
            <ac:grpSpMk id="59" creationId="{772806C7-1560-4877-F26D-838E43D9267E}"/>
          </ac:grpSpMkLst>
        </pc:grpChg>
        <pc:grpChg chg="add del mod">
          <ac:chgData name="kadali chinni" userId="fd69b244ba38d228" providerId="LiveId" clId="{07CF3CE5-27AB-4871-8563-ACDCC51E249D}" dt="2022-11-27T18:07:31.512" v="2964" actId="165"/>
          <ac:grpSpMkLst>
            <pc:docMk/>
            <pc:sldMk cId="671294435" sldId="258"/>
            <ac:grpSpMk id="59" creationId="{F2A9AD1E-CD0D-6846-D01D-B3EE39A0DCB3}"/>
          </ac:grpSpMkLst>
        </pc:grpChg>
        <pc:grpChg chg="add del mod">
          <ac:chgData name="kadali chinni" userId="fd69b244ba38d228" providerId="LiveId" clId="{07CF3CE5-27AB-4871-8563-ACDCC51E249D}" dt="2022-11-27T18:07:58.332" v="2973" actId="165"/>
          <ac:grpSpMkLst>
            <pc:docMk/>
            <pc:sldMk cId="671294435" sldId="258"/>
            <ac:grpSpMk id="62" creationId="{192F9D41-E4D3-C6B8-B295-75328BF8F821}"/>
          </ac:grpSpMkLst>
        </pc:grpChg>
        <pc:grpChg chg="add del mod">
          <ac:chgData name="kadali chinni" userId="fd69b244ba38d228" providerId="LiveId" clId="{07CF3CE5-27AB-4871-8563-ACDCC51E249D}" dt="2022-11-27T11:38:33.076" v="913"/>
          <ac:grpSpMkLst>
            <pc:docMk/>
            <pc:sldMk cId="671294435" sldId="258"/>
            <ac:grpSpMk id="62" creationId="{1ABD1B6F-D29E-31F8-FBFD-49A351A67924}"/>
          </ac:grpSpMkLst>
        </pc:grpChg>
        <pc:grpChg chg="add del mod">
          <ac:chgData name="kadali chinni" userId="fd69b244ba38d228" providerId="LiveId" clId="{07CF3CE5-27AB-4871-8563-ACDCC51E249D}" dt="2022-11-27T11:38:33.076" v="913"/>
          <ac:grpSpMkLst>
            <pc:docMk/>
            <pc:sldMk cId="671294435" sldId="258"/>
            <ac:grpSpMk id="65" creationId="{7FC57E43-6F18-227E-B7EA-54BC5127FA1E}"/>
          </ac:grpSpMkLst>
        </pc:grpChg>
        <pc:grpChg chg="add del mod">
          <ac:chgData name="kadali chinni" userId="fd69b244ba38d228" providerId="LiveId" clId="{07CF3CE5-27AB-4871-8563-ACDCC51E249D}" dt="2022-11-27T11:38:33.076" v="913"/>
          <ac:grpSpMkLst>
            <pc:docMk/>
            <pc:sldMk cId="671294435" sldId="258"/>
            <ac:grpSpMk id="68" creationId="{E76AE089-8DCD-DEE3-7EF6-5CF254FEE4F0}"/>
          </ac:grpSpMkLst>
        </pc:grpChg>
        <pc:grpChg chg="add mod">
          <ac:chgData name="kadali chinni" userId="fd69b244ba38d228" providerId="LiveId" clId="{07CF3CE5-27AB-4871-8563-ACDCC51E249D}" dt="2022-11-27T18:09:44.246" v="2991" actId="1076"/>
          <ac:grpSpMkLst>
            <pc:docMk/>
            <pc:sldMk cId="671294435" sldId="258"/>
            <ac:grpSpMk id="68" creationId="{F9071A52-6E3A-91BE-6DFB-2D008E1D2442}"/>
          </ac:grpSpMkLst>
        </pc:grpChg>
        <pc:grpChg chg="add mod">
          <ac:chgData name="kadali chinni" userId="fd69b244ba38d228" providerId="LiveId" clId="{07CF3CE5-27AB-4871-8563-ACDCC51E249D}" dt="2022-11-27T18:09:52.490" v="2993" actId="1076"/>
          <ac:grpSpMkLst>
            <pc:docMk/>
            <pc:sldMk cId="671294435" sldId="258"/>
            <ac:grpSpMk id="69" creationId="{6965E273-4A05-1A34-E7D9-68B68C0D1390}"/>
          </ac:grpSpMkLst>
        </pc:grpChg>
        <pc:grpChg chg="add del mod">
          <ac:chgData name="kadali chinni" userId="fd69b244ba38d228" providerId="LiveId" clId="{07CF3CE5-27AB-4871-8563-ACDCC51E249D}" dt="2022-11-27T11:38:33.076" v="913"/>
          <ac:grpSpMkLst>
            <pc:docMk/>
            <pc:sldMk cId="671294435" sldId="258"/>
            <ac:grpSpMk id="71" creationId="{06B3856E-EAA3-B6BA-9CB0-6DE3DEBD54BF}"/>
          </ac:grpSpMkLst>
        </pc:grpChg>
        <pc:grpChg chg="add del mod">
          <ac:chgData name="kadali chinni" userId="fd69b244ba38d228" providerId="LiveId" clId="{07CF3CE5-27AB-4871-8563-ACDCC51E249D}" dt="2022-11-27T11:38:33.076" v="913"/>
          <ac:grpSpMkLst>
            <pc:docMk/>
            <pc:sldMk cId="671294435" sldId="258"/>
            <ac:grpSpMk id="74" creationId="{6C221A3B-8A95-F219-2361-5B3580D77F1C}"/>
          </ac:grpSpMkLst>
        </pc:grpChg>
        <pc:grpChg chg="add del mod">
          <ac:chgData name="kadali chinni" userId="fd69b244ba38d228" providerId="LiveId" clId="{07CF3CE5-27AB-4871-8563-ACDCC51E249D}" dt="2022-11-27T11:44:03.604" v="948"/>
          <ac:grpSpMkLst>
            <pc:docMk/>
            <pc:sldMk cId="671294435" sldId="258"/>
            <ac:grpSpMk id="77" creationId="{11229378-64C5-885D-586F-A4D10AE84B73}"/>
          </ac:grpSpMkLst>
        </pc:grpChg>
        <pc:grpChg chg="add del mod">
          <ac:chgData name="kadali chinni" userId="fd69b244ba38d228" providerId="LiveId" clId="{07CF3CE5-27AB-4871-8563-ACDCC51E249D}" dt="2022-11-27T11:44:03.604" v="948"/>
          <ac:grpSpMkLst>
            <pc:docMk/>
            <pc:sldMk cId="671294435" sldId="258"/>
            <ac:grpSpMk id="80" creationId="{CB842AE1-6700-2FB8-5280-B1E9C7DB92FF}"/>
          </ac:grpSpMkLst>
        </pc:grpChg>
        <pc:grpChg chg="add del mod">
          <ac:chgData name="kadali chinni" userId="fd69b244ba38d228" providerId="LiveId" clId="{07CF3CE5-27AB-4871-8563-ACDCC51E249D}" dt="2022-11-27T11:44:03.604" v="948"/>
          <ac:grpSpMkLst>
            <pc:docMk/>
            <pc:sldMk cId="671294435" sldId="258"/>
            <ac:grpSpMk id="83" creationId="{C52F4D77-C4C8-75DC-40F8-6DF5F2787E09}"/>
          </ac:grpSpMkLst>
        </pc:grpChg>
        <pc:grpChg chg="add del mod">
          <ac:chgData name="kadali chinni" userId="fd69b244ba38d228" providerId="LiveId" clId="{07CF3CE5-27AB-4871-8563-ACDCC51E249D}" dt="2022-11-27T11:44:03.604" v="948"/>
          <ac:grpSpMkLst>
            <pc:docMk/>
            <pc:sldMk cId="671294435" sldId="258"/>
            <ac:grpSpMk id="86" creationId="{53CA757B-8B11-E8CC-85C7-E75628C3D50F}"/>
          </ac:grpSpMkLst>
        </pc:grpChg>
        <pc:grpChg chg="add del mod">
          <ac:chgData name="kadali chinni" userId="fd69b244ba38d228" providerId="LiveId" clId="{07CF3CE5-27AB-4871-8563-ACDCC51E249D}" dt="2022-11-27T11:44:03.604" v="948"/>
          <ac:grpSpMkLst>
            <pc:docMk/>
            <pc:sldMk cId="671294435" sldId="258"/>
            <ac:grpSpMk id="89" creationId="{2BD882DC-5524-67A7-5A3F-C11980E4E907}"/>
          </ac:grpSpMkLst>
        </pc:grpChg>
        <pc:grpChg chg="add del mod">
          <ac:chgData name="kadali chinni" userId="fd69b244ba38d228" providerId="LiveId" clId="{07CF3CE5-27AB-4871-8563-ACDCC51E249D}" dt="2022-11-27T11:44:03.604" v="948"/>
          <ac:grpSpMkLst>
            <pc:docMk/>
            <pc:sldMk cId="671294435" sldId="258"/>
            <ac:grpSpMk id="92" creationId="{3C8156E1-086A-1716-9494-4481BDA85BB6}"/>
          </ac:grpSpMkLst>
        </pc:grpChg>
        <pc:grpChg chg="add del mod">
          <ac:chgData name="kadali chinni" userId="fd69b244ba38d228" providerId="LiveId" clId="{07CF3CE5-27AB-4871-8563-ACDCC51E249D}" dt="2022-11-27T11:44:03.604" v="948"/>
          <ac:grpSpMkLst>
            <pc:docMk/>
            <pc:sldMk cId="671294435" sldId="258"/>
            <ac:grpSpMk id="95" creationId="{304C2682-60A3-4AD9-F27F-0E49C199B3FB}"/>
          </ac:grpSpMkLst>
        </pc:grpChg>
        <pc:grpChg chg="add del mod">
          <ac:chgData name="kadali chinni" userId="fd69b244ba38d228" providerId="LiveId" clId="{07CF3CE5-27AB-4871-8563-ACDCC51E249D}" dt="2022-11-27T11:44:03.604" v="948"/>
          <ac:grpSpMkLst>
            <pc:docMk/>
            <pc:sldMk cId="671294435" sldId="258"/>
            <ac:grpSpMk id="98" creationId="{D6D29366-0FAE-0947-A5D9-3E62524A5F8A}"/>
          </ac:grpSpMkLst>
        </pc:grpChg>
        <pc:grpChg chg="add del mod">
          <ac:chgData name="kadali chinni" userId="fd69b244ba38d228" providerId="LiveId" clId="{07CF3CE5-27AB-4871-8563-ACDCC51E249D}" dt="2022-11-27T11:44:03.604" v="948"/>
          <ac:grpSpMkLst>
            <pc:docMk/>
            <pc:sldMk cId="671294435" sldId="258"/>
            <ac:grpSpMk id="101" creationId="{B40BA647-70D2-805C-5B25-3ACD90F3CFA1}"/>
          </ac:grpSpMkLst>
        </pc:grpChg>
        <pc:grpChg chg="add del mod">
          <ac:chgData name="kadali chinni" userId="fd69b244ba38d228" providerId="LiveId" clId="{07CF3CE5-27AB-4871-8563-ACDCC51E249D}" dt="2022-11-27T11:44:03.604" v="948"/>
          <ac:grpSpMkLst>
            <pc:docMk/>
            <pc:sldMk cId="671294435" sldId="258"/>
            <ac:grpSpMk id="104" creationId="{4BA5A8BD-5379-8011-08C5-00124F60CBEA}"/>
          </ac:grpSpMkLst>
        </pc:grpChg>
        <pc:grpChg chg="add del mod">
          <ac:chgData name="kadali chinni" userId="fd69b244ba38d228" providerId="LiveId" clId="{07CF3CE5-27AB-4871-8563-ACDCC51E249D}" dt="2022-11-27T15:28:12.834" v="1708" actId="165"/>
          <ac:grpSpMkLst>
            <pc:docMk/>
            <pc:sldMk cId="671294435" sldId="258"/>
            <ac:grpSpMk id="107" creationId="{F4D6E2AB-926C-3898-3CAB-729FE27E168A}"/>
          </ac:grpSpMkLst>
        </pc:grpChg>
        <pc:picChg chg="mod topLvl">
          <ac:chgData name="kadali chinni" userId="fd69b244ba38d228" providerId="LiveId" clId="{07CF3CE5-27AB-4871-8563-ACDCC51E249D}" dt="2022-11-27T15:28:06.121" v="1707" actId="164"/>
          <ac:picMkLst>
            <pc:docMk/>
            <pc:sldMk cId="671294435" sldId="258"/>
            <ac:picMk id="14" creationId="{9EDD8D10-1AA8-53A8-75B7-F5E653C993EB}"/>
          </ac:picMkLst>
        </pc:picChg>
        <pc:picChg chg="add del mod">
          <ac:chgData name="kadali chinni" userId="fd69b244ba38d228" providerId="LiveId" clId="{07CF3CE5-27AB-4871-8563-ACDCC51E249D}" dt="2022-11-27T10:53:55.103" v="134"/>
          <ac:picMkLst>
            <pc:docMk/>
            <pc:sldMk cId="671294435" sldId="258"/>
            <ac:picMk id="38" creationId="{ED98ADB0-EDFD-65F6-76FE-3FC331E36B8F}"/>
          </ac:picMkLst>
        </pc:picChg>
        <pc:picChg chg="add mod">
          <ac:chgData name="kadali chinni" userId="fd69b244ba38d228" providerId="LiveId" clId="{07CF3CE5-27AB-4871-8563-ACDCC51E249D}" dt="2022-11-27T10:54:15.250" v="137"/>
          <ac:picMkLst>
            <pc:docMk/>
            <pc:sldMk cId="671294435" sldId="258"/>
            <ac:picMk id="40" creationId="{86805618-4B11-F5BF-A2C4-A2688165494F}"/>
          </ac:picMkLst>
        </pc:picChg>
        <pc:picChg chg="mod">
          <ac:chgData name="kadali chinni" userId="fd69b244ba38d228" providerId="LiveId" clId="{07CF3CE5-27AB-4871-8563-ACDCC51E249D}" dt="2022-11-27T11:37:03.743" v="898"/>
          <ac:picMkLst>
            <pc:docMk/>
            <pc:sldMk cId="671294435" sldId="258"/>
            <ac:picMk id="43" creationId="{B81440F7-AFE6-8829-38E1-53663E871836}"/>
          </ac:picMkLst>
        </pc:picChg>
        <pc:picChg chg="mod">
          <ac:chgData name="kadali chinni" userId="fd69b244ba38d228" providerId="LiveId" clId="{07CF3CE5-27AB-4871-8563-ACDCC51E249D}" dt="2022-11-27T11:38:25.830" v="912"/>
          <ac:picMkLst>
            <pc:docMk/>
            <pc:sldMk cId="671294435" sldId="258"/>
            <ac:picMk id="49" creationId="{A121DB85-79AD-0D1D-59BC-7F06ACBC8BBD}"/>
          </ac:picMkLst>
        </pc:picChg>
        <pc:picChg chg="mod">
          <ac:chgData name="kadali chinni" userId="fd69b244ba38d228" providerId="LiveId" clId="{07CF3CE5-27AB-4871-8563-ACDCC51E249D}" dt="2022-11-27T11:38:25.830" v="912"/>
          <ac:picMkLst>
            <pc:docMk/>
            <pc:sldMk cId="671294435" sldId="258"/>
            <ac:picMk id="52" creationId="{764C589A-90A8-BA62-20BA-ECD04355E5B4}"/>
          </ac:picMkLst>
        </pc:picChg>
        <pc:picChg chg="mod">
          <ac:chgData name="kadali chinni" userId="fd69b244ba38d228" providerId="LiveId" clId="{07CF3CE5-27AB-4871-8563-ACDCC51E249D}" dt="2022-11-27T11:38:25.830" v="912"/>
          <ac:picMkLst>
            <pc:docMk/>
            <pc:sldMk cId="671294435" sldId="258"/>
            <ac:picMk id="55" creationId="{F64DB491-79D5-07BC-8DB8-E8A35EA04FB4}"/>
          </ac:picMkLst>
        </pc:picChg>
        <pc:picChg chg="mod">
          <ac:chgData name="kadali chinni" userId="fd69b244ba38d228" providerId="LiveId" clId="{07CF3CE5-27AB-4871-8563-ACDCC51E249D}" dt="2022-11-27T11:38:25.830" v="912"/>
          <ac:picMkLst>
            <pc:docMk/>
            <pc:sldMk cId="671294435" sldId="258"/>
            <ac:picMk id="58" creationId="{962B404B-D458-9A07-FD63-8F95ECA62366}"/>
          </ac:picMkLst>
        </pc:picChg>
        <pc:picChg chg="mod">
          <ac:chgData name="kadali chinni" userId="fd69b244ba38d228" providerId="LiveId" clId="{07CF3CE5-27AB-4871-8563-ACDCC51E249D}" dt="2022-11-27T11:38:25.830" v="912"/>
          <ac:picMkLst>
            <pc:docMk/>
            <pc:sldMk cId="671294435" sldId="258"/>
            <ac:picMk id="61" creationId="{BF91051E-983D-9AB3-B30A-A0E106CC4B8C}"/>
          </ac:picMkLst>
        </pc:picChg>
        <pc:picChg chg="mod">
          <ac:chgData name="kadali chinni" userId="fd69b244ba38d228" providerId="LiveId" clId="{07CF3CE5-27AB-4871-8563-ACDCC51E249D}" dt="2022-11-27T11:38:25.830" v="912"/>
          <ac:picMkLst>
            <pc:docMk/>
            <pc:sldMk cId="671294435" sldId="258"/>
            <ac:picMk id="64" creationId="{3CFCFF56-D1C4-EABD-DCA0-E4B0EF593DAE}"/>
          </ac:picMkLst>
        </pc:picChg>
        <pc:picChg chg="mod">
          <ac:chgData name="kadali chinni" userId="fd69b244ba38d228" providerId="LiveId" clId="{07CF3CE5-27AB-4871-8563-ACDCC51E249D}" dt="2022-11-27T11:38:25.830" v="912"/>
          <ac:picMkLst>
            <pc:docMk/>
            <pc:sldMk cId="671294435" sldId="258"/>
            <ac:picMk id="67" creationId="{C1BE6C0D-F2EE-D4C7-201D-98E48BF13827}"/>
          </ac:picMkLst>
        </pc:picChg>
        <pc:picChg chg="mod">
          <ac:chgData name="kadali chinni" userId="fd69b244ba38d228" providerId="LiveId" clId="{07CF3CE5-27AB-4871-8563-ACDCC51E249D}" dt="2022-11-27T11:38:25.830" v="912"/>
          <ac:picMkLst>
            <pc:docMk/>
            <pc:sldMk cId="671294435" sldId="258"/>
            <ac:picMk id="70" creationId="{5EF7EAB8-6033-408A-A237-10E42A74836D}"/>
          </ac:picMkLst>
        </pc:picChg>
        <pc:picChg chg="mod">
          <ac:chgData name="kadali chinni" userId="fd69b244ba38d228" providerId="LiveId" clId="{07CF3CE5-27AB-4871-8563-ACDCC51E249D}" dt="2022-11-27T11:38:25.830" v="912"/>
          <ac:picMkLst>
            <pc:docMk/>
            <pc:sldMk cId="671294435" sldId="258"/>
            <ac:picMk id="73" creationId="{3639190D-D18D-7E66-3808-AED0323888E6}"/>
          </ac:picMkLst>
        </pc:picChg>
        <pc:picChg chg="mod">
          <ac:chgData name="kadali chinni" userId="fd69b244ba38d228" providerId="LiveId" clId="{07CF3CE5-27AB-4871-8563-ACDCC51E249D}" dt="2022-11-27T11:38:25.830" v="912"/>
          <ac:picMkLst>
            <pc:docMk/>
            <pc:sldMk cId="671294435" sldId="258"/>
            <ac:picMk id="76" creationId="{43C9EE12-DFF6-81CF-10C3-F7EE7E519E36}"/>
          </ac:picMkLst>
        </pc:picChg>
        <pc:picChg chg="mod">
          <ac:chgData name="kadali chinni" userId="fd69b244ba38d228" providerId="LiveId" clId="{07CF3CE5-27AB-4871-8563-ACDCC51E249D}" dt="2022-11-27T11:39:41.882" v="915"/>
          <ac:picMkLst>
            <pc:docMk/>
            <pc:sldMk cId="671294435" sldId="258"/>
            <ac:picMk id="79" creationId="{07944747-9D60-12C9-931D-DC79D46FAA20}"/>
          </ac:picMkLst>
        </pc:picChg>
        <pc:picChg chg="mod">
          <ac:chgData name="kadali chinni" userId="fd69b244ba38d228" providerId="LiveId" clId="{07CF3CE5-27AB-4871-8563-ACDCC51E249D}" dt="2022-11-27T11:39:41.882" v="915"/>
          <ac:picMkLst>
            <pc:docMk/>
            <pc:sldMk cId="671294435" sldId="258"/>
            <ac:picMk id="82" creationId="{27A11ADA-B8F0-656A-531B-2726A8B8B5BC}"/>
          </ac:picMkLst>
        </pc:picChg>
        <pc:picChg chg="mod">
          <ac:chgData name="kadali chinni" userId="fd69b244ba38d228" providerId="LiveId" clId="{07CF3CE5-27AB-4871-8563-ACDCC51E249D}" dt="2022-11-27T11:39:41.882" v="915"/>
          <ac:picMkLst>
            <pc:docMk/>
            <pc:sldMk cId="671294435" sldId="258"/>
            <ac:picMk id="85" creationId="{F1D76230-2CC7-35F0-BFDA-A8F479327B52}"/>
          </ac:picMkLst>
        </pc:picChg>
        <pc:picChg chg="mod">
          <ac:chgData name="kadali chinni" userId="fd69b244ba38d228" providerId="LiveId" clId="{07CF3CE5-27AB-4871-8563-ACDCC51E249D}" dt="2022-11-27T11:39:41.882" v="915"/>
          <ac:picMkLst>
            <pc:docMk/>
            <pc:sldMk cId="671294435" sldId="258"/>
            <ac:picMk id="88" creationId="{0C9396B6-715D-4E3A-A97A-52A590DBA379}"/>
          </ac:picMkLst>
        </pc:picChg>
        <pc:picChg chg="mod">
          <ac:chgData name="kadali chinni" userId="fd69b244ba38d228" providerId="LiveId" clId="{07CF3CE5-27AB-4871-8563-ACDCC51E249D}" dt="2022-11-27T11:39:41.882" v="915"/>
          <ac:picMkLst>
            <pc:docMk/>
            <pc:sldMk cId="671294435" sldId="258"/>
            <ac:picMk id="91" creationId="{842CDDD5-F9BC-F932-3C90-1BB69AF7A652}"/>
          </ac:picMkLst>
        </pc:picChg>
        <pc:picChg chg="mod">
          <ac:chgData name="kadali chinni" userId="fd69b244ba38d228" providerId="LiveId" clId="{07CF3CE5-27AB-4871-8563-ACDCC51E249D}" dt="2022-11-27T11:39:41.882" v="915"/>
          <ac:picMkLst>
            <pc:docMk/>
            <pc:sldMk cId="671294435" sldId="258"/>
            <ac:picMk id="94" creationId="{0D9F8BB3-186F-DC3A-A66A-2184572238E9}"/>
          </ac:picMkLst>
        </pc:picChg>
        <pc:picChg chg="mod">
          <ac:chgData name="kadali chinni" userId="fd69b244ba38d228" providerId="LiveId" clId="{07CF3CE5-27AB-4871-8563-ACDCC51E249D}" dt="2022-11-27T11:39:41.882" v="915"/>
          <ac:picMkLst>
            <pc:docMk/>
            <pc:sldMk cId="671294435" sldId="258"/>
            <ac:picMk id="97" creationId="{0AC5554C-02DD-5FCB-90BE-4256D8C3D050}"/>
          </ac:picMkLst>
        </pc:picChg>
        <pc:picChg chg="mod">
          <ac:chgData name="kadali chinni" userId="fd69b244ba38d228" providerId="LiveId" clId="{07CF3CE5-27AB-4871-8563-ACDCC51E249D}" dt="2022-11-27T11:39:41.882" v="915"/>
          <ac:picMkLst>
            <pc:docMk/>
            <pc:sldMk cId="671294435" sldId="258"/>
            <ac:picMk id="100" creationId="{EBB06FB9-6B52-C724-56AB-898120C50F03}"/>
          </ac:picMkLst>
        </pc:picChg>
        <pc:picChg chg="mod">
          <ac:chgData name="kadali chinni" userId="fd69b244ba38d228" providerId="LiveId" clId="{07CF3CE5-27AB-4871-8563-ACDCC51E249D}" dt="2022-11-27T11:39:41.882" v="915"/>
          <ac:picMkLst>
            <pc:docMk/>
            <pc:sldMk cId="671294435" sldId="258"/>
            <ac:picMk id="103" creationId="{6FEB44A4-9115-9FDB-0081-C5D19CC07017}"/>
          </ac:picMkLst>
        </pc:picChg>
        <pc:picChg chg="mod">
          <ac:chgData name="kadali chinni" userId="fd69b244ba38d228" providerId="LiveId" clId="{07CF3CE5-27AB-4871-8563-ACDCC51E249D}" dt="2022-11-27T11:39:41.882" v="915"/>
          <ac:picMkLst>
            <pc:docMk/>
            <pc:sldMk cId="671294435" sldId="258"/>
            <ac:picMk id="106" creationId="{5B2F372C-E936-1F1E-A783-60E11ADEC41A}"/>
          </ac:picMkLst>
        </pc:picChg>
        <pc:picChg chg="mod topLvl">
          <ac:chgData name="kadali chinni" userId="fd69b244ba38d228" providerId="LiveId" clId="{07CF3CE5-27AB-4871-8563-ACDCC51E249D}" dt="2022-11-27T15:28:52.234" v="1710" actId="164"/>
          <ac:picMkLst>
            <pc:docMk/>
            <pc:sldMk cId="671294435" sldId="258"/>
            <ac:picMk id="109" creationId="{BD45A211-B8B5-F09B-F99E-2104B07C76A9}"/>
          </ac:picMkLst>
        </pc:picChg>
        <pc:cxnChg chg="add mod">
          <ac:chgData name="kadali chinni" userId="fd69b244ba38d228" providerId="LiveId" clId="{07CF3CE5-27AB-4871-8563-ACDCC51E249D}" dt="2022-11-27T18:05:44.153" v="2943" actId="692"/>
          <ac:cxnSpMkLst>
            <pc:docMk/>
            <pc:sldMk cId="671294435" sldId="258"/>
            <ac:cxnSpMk id="12" creationId="{D351A465-01EA-D135-689F-E344DD1AF60E}"/>
          </ac:cxnSpMkLst>
        </pc:cxnChg>
        <pc:cxnChg chg="add mod">
          <ac:chgData name="kadali chinni" userId="fd69b244ba38d228" providerId="LiveId" clId="{07CF3CE5-27AB-4871-8563-ACDCC51E249D}" dt="2022-11-27T17:52:45.616" v="2599" actId="571"/>
          <ac:cxnSpMkLst>
            <pc:docMk/>
            <pc:sldMk cId="671294435" sldId="258"/>
            <ac:cxnSpMk id="50" creationId="{30C578BF-0279-66BE-8F20-CD481B426138}"/>
          </ac:cxnSpMkLst>
        </pc:cxnChg>
        <pc:cxnChg chg="add mod">
          <ac:chgData name="kadali chinni" userId="fd69b244ba38d228" providerId="LiveId" clId="{07CF3CE5-27AB-4871-8563-ACDCC51E249D}" dt="2022-11-27T18:09:15.985" v="2987" actId="1037"/>
          <ac:cxnSpMkLst>
            <pc:docMk/>
            <pc:sldMk cId="671294435" sldId="258"/>
            <ac:cxnSpMk id="66" creationId="{45824D5F-E0EA-514D-109A-7ED7424A5C18}"/>
          </ac:cxnSpMkLst>
        </pc:cxnChg>
        <pc:cxnChg chg="add mod">
          <ac:chgData name="kadali chinni" userId="fd69b244ba38d228" providerId="LiveId" clId="{07CF3CE5-27AB-4871-8563-ACDCC51E249D}" dt="2022-11-27T18:10:01.448" v="2995" actId="1076"/>
          <ac:cxnSpMkLst>
            <pc:docMk/>
            <pc:sldMk cId="671294435" sldId="258"/>
            <ac:cxnSpMk id="70" creationId="{3A4F5C4A-C801-6A95-97FF-BCE8690B8F30}"/>
          </ac:cxnSpMkLst>
        </pc:cxnChg>
        <pc:cxnChg chg="add mod">
          <ac:chgData name="kadali chinni" userId="fd69b244ba38d228" providerId="LiveId" clId="{07CF3CE5-27AB-4871-8563-ACDCC51E249D}" dt="2022-11-27T18:10:06.551" v="2996" actId="571"/>
          <ac:cxnSpMkLst>
            <pc:docMk/>
            <pc:sldMk cId="671294435" sldId="258"/>
            <ac:cxnSpMk id="71" creationId="{FAA64E72-D07B-51D5-5AC5-A6C1E7B123F5}"/>
          </ac:cxnSpMkLst>
        </pc:cxnChg>
      </pc:sldChg>
      <pc:sldChg chg="addSp delSp modSp mod modTransition">
        <pc:chgData name="kadali chinni" userId="fd69b244ba38d228" providerId="LiveId" clId="{07CF3CE5-27AB-4871-8563-ACDCC51E249D}" dt="2022-11-28T05:37:56.860" v="4894" actId="20577"/>
        <pc:sldMkLst>
          <pc:docMk/>
          <pc:sldMk cId="553269889" sldId="259"/>
        </pc:sldMkLst>
        <pc:spChg chg="add mod">
          <ac:chgData name="kadali chinni" userId="fd69b244ba38d228" providerId="LiveId" clId="{07CF3CE5-27AB-4871-8563-ACDCC51E249D}" dt="2022-11-28T05:37:56.860" v="4894" actId="20577"/>
          <ac:spMkLst>
            <pc:docMk/>
            <pc:sldMk cId="553269889" sldId="259"/>
            <ac:spMk id="2" creationId="{8672B2F1-58D3-7C93-2E8A-525CC8E5E71F}"/>
          </ac:spMkLst>
        </pc:spChg>
        <pc:spChg chg="add del mod">
          <ac:chgData name="kadali chinni" userId="fd69b244ba38d228" providerId="LiveId" clId="{07CF3CE5-27AB-4871-8563-ACDCC51E249D}" dt="2022-11-27T19:00:01.832" v="3707"/>
          <ac:spMkLst>
            <pc:docMk/>
            <pc:sldMk cId="553269889" sldId="259"/>
            <ac:spMk id="9" creationId="{E6C3B7C8-E7F3-44F1-91AE-5685F79E8716}"/>
          </ac:spMkLst>
        </pc:spChg>
        <pc:spChg chg="mod">
          <ac:chgData name="kadali chinni" userId="fd69b244ba38d228" providerId="LiveId" clId="{07CF3CE5-27AB-4871-8563-ACDCC51E249D}" dt="2022-11-27T18:59:59.876" v="3706"/>
          <ac:spMkLst>
            <pc:docMk/>
            <pc:sldMk cId="553269889" sldId="259"/>
            <ac:spMk id="11" creationId="{95321553-5D4C-030D-8D63-902A7E5E5ED9}"/>
          </ac:spMkLst>
        </pc:spChg>
        <pc:spChg chg="mod">
          <ac:chgData name="kadali chinni" userId="fd69b244ba38d228" providerId="LiveId" clId="{07CF3CE5-27AB-4871-8563-ACDCC51E249D}" dt="2022-11-27T19:00:15.925" v="3709"/>
          <ac:spMkLst>
            <pc:docMk/>
            <pc:sldMk cId="553269889" sldId="259"/>
            <ac:spMk id="18" creationId="{FFAE16E8-0263-2F59-F8DB-8140282A5A17}"/>
          </ac:spMkLst>
        </pc:spChg>
        <pc:spChg chg="mod">
          <ac:chgData name="kadali chinni" userId="fd69b244ba38d228" providerId="LiveId" clId="{07CF3CE5-27AB-4871-8563-ACDCC51E249D}" dt="2022-11-27T19:00:15.925" v="3709"/>
          <ac:spMkLst>
            <pc:docMk/>
            <pc:sldMk cId="553269889" sldId="259"/>
            <ac:spMk id="27" creationId="{1B2F1ABF-EA2C-4914-507F-6795F3E22754}"/>
          </ac:spMkLst>
        </pc:spChg>
        <pc:spChg chg="add del mod">
          <ac:chgData name="kadali chinni" userId="fd69b244ba38d228" providerId="LiveId" clId="{07CF3CE5-27AB-4871-8563-ACDCC51E249D}" dt="2022-11-27T10:55:10.813" v="149" actId="11529"/>
          <ac:spMkLst>
            <pc:docMk/>
            <pc:sldMk cId="553269889" sldId="259"/>
            <ac:spMk id="48" creationId="{00A80F8E-E967-D1E0-E0C0-E9A5B751F658}"/>
          </ac:spMkLst>
        </pc:spChg>
        <pc:spChg chg="add del mod">
          <ac:chgData name="kadali chinni" userId="fd69b244ba38d228" providerId="LiveId" clId="{07CF3CE5-27AB-4871-8563-ACDCC51E249D}" dt="2022-11-27T10:58:46.751" v="175"/>
          <ac:spMkLst>
            <pc:docMk/>
            <pc:sldMk cId="553269889" sldId="259"/>
            <ac:spMk id="49" creationId="{38C84B23-A134-858D-8D5A-779A623B6F90}"/>
          </ac:spMkLst>
        </pc:spChg>
        <pc:spChg chg="add mod">
          <ac:chgData name="kadali chinni" userId="fd69b244ba38d228" providerId="LiveId" clId="{07CF3CE5-27AB-4871-8563-ACDCC51E249D}" dt="2022-11-27T11:01:17.206" v="211" actId="207"/>
          <ac:spMkLst>
            <pc:docMk/>
            <pc:sldMk cId="553269889" sldId="259"/>
            <ac:spMk id="50" creationId="{4917A9B4-E317-8EDF-1EBD-24448DC8D86F}"/>
          </ac:spMkLst>
        </pc:spChg>
        <pc:spChg chg="mod">
          <ac:chgData name="kadali chinni" userId="fd69b244ba38d228" providerId="LiveId" clId="{07CF3CE5-27AB-4871-8563-ACDCC51E249D}" dt="2022-11-27T12:14:07.244" v="1112"/>
          <ac:spMkLst>
            <pc:docMk/>
            <pc:sldMk cId="553269889" sldId="259"/>
            <ac:spMk id="52" creationId="{12207B16-1218-6A74-7D7F-C25361DF4A0B}"/>
          </ac:spMkLst>
        </pc:spChg>
        <pc:grpChg chg="add del mod">
          <ac:chgData name="kadali chinni" userId="fd69b244ba38d228" providerId="LiveId" clId="{07CF3CE5-27AB-4871-8563-ACDCC51E249D}" dt="2022-11-27T19:00:01.832" v="3707"/>
          <ac:grpSpMkLst>
            <pc:docMk/>
            <pc:sldMk cId="553269889" sldId="259"/>
            <ac:grpSpMk id="10" creationId="{6D3EF7CE-EB8A-DA6D-A955-269D450BBEC1}"/>
          </ac:grpSpMkLst>
        </pc:grpChg>
        <pc:grpChg chg="add mod">
          <ac:chgData name="kadali chinni" userId="fd69b244ba38d228" providerId="LiveId" clId="{07CF3CE5-27AB-4871-8563-ACDCC51E249D}" dt="2022-11-27T19:00:15.925" v="3709"/>
          <ac:grpSpMkLst>
            <pc:docMk/>
            <pc:sldMk cId="553269889" sldId="259"/>
            <ac:grpSpMk id="15" creationId="{BCFEB48E-5DFD-FF8F-9D46-59964D2E4F71}"/>
          </ac:grpSpMkLst>
        </pc:grpChg>
        <pc:grpChg chg="add mod">
          <ac:chgData name="kadali chinni" userId="fd69b244ba38d228" providerId="LiveId" clId="{07CF3CE5-27AB-4871-8563-ACDCC51E249D}" dt="2022-11-27T19:00:15.925" v="3709"/>
          <ac:grpSpMkLst>
            <pc:docMk/>
            <pc:sldMk cId="553269889" sldId="259"/>
            <ac:grpSpMk id="24" creationId="{C988F92C-A81F-C739-0835-D5C133092F42}"/>
          </ac:grpSpMkLst>
        </pc:grpChg>
        <pc:grpChg chg="del mod ord">
          <ac:chgData name="kadali chinni" userId="fd69b244ba38d228" providerId="LiveId" clId="{07CF3CE5-27AB-4871-8563-ACDCC51E249D}" dt="2022-11-27T18:58:48.858" v="3700" actId="478"/>
          <ac:grpSpMkLst>
            <pc:docMk/>
            <pc:sldMk cId="553269889" sldId="259"/>
            <ac:grpSpMk id="44" creationId="{F8004721-5343-ABB5-06B6-EDBD1C1C86DC}"/>
          </ac:grpSpMkLst>
        </pc:grpChg>
        <pc:grpChg chg="add del">
          <ac:chgData name="kadali chinni" userId="fd69b244ba38d228" providerId="LiveId" clId="{07CF3CE5-27AB-4871-8563-ACDCC51E249D}" dt="2022-11-27T12:14:12.224" v="1113" actId="478"/>
          <ac:grpSpMkLst>
            <pc:docMk/>
            <pc:sldMk cId="553269889" sldId="259"/>
            <ac:grpSpMk id="45" creationId="{CE8F5DC7-2082-6AB4-FCDD-47C6B489D462}"/>
          </ac:grpSpMkLst>
        </pc:grpChg>
        <pc:grpChg chg="add del mod">
          <ac:chgData name="kadali chinni" userId="fd69b244ba38d228" providerId="LiveId" clId="{07CF3CE5-27AB-4871-8563-ACDCC51E249D}" dt="2022-11-27T18:58:50.584" v="3701" actId="478"/>
          <ac:grpSpMkLst>
            <pc:docMk/>
            <pc:sldMk cId="553269889" sldId="259"/>
            <ac:grpSpMk id="51" creationId="{DEAA4521-A1F9-A72E-763E-313CC168E3BC}"/>
          </ac:grpSpMkLst>
        </pc:grpChg>
        <pc:picChg chg="add mod modCrop">
          <ac:chgData name="kadali chinni" userId="fd69b244ba38d228" providerId="LiveId" clId="{07CF3CE5-27AB-4871-8563-ACDCC51E249D}" dt="2022-11-27T18:38:12.647" v="3277" actId="14100"/>
          <ac:picMkLst>
            <pc:docMk/>
            <pc:sldMk cId="553269889" sldId="259"/>
            <ac:picMk id="6" creationId="{4D3FAE05-ED08-E2EB-5CDF-E4456431B199}"/>
          </ac:picMkLst>
        </pc:picChg>
        <pc:picChg chg="mod">
          <ac:chgData name="kadali chinni" userId="fd69b244ba38d228" providerId="LiveId" clId="{07CF3CE5-27AB-4871-8563-ACDCC51E249D}" dt="2022-11-27T18:59:59.876" v="3706"/>
          <ac:picMkLst>
            <pc:docMk/>
            <pc:sldMk cId="553269889" sldId="259"/>
            <ac:picMk id="12" creationId="{DB6F08B6-1423-71D8-D7A9-515F69F5BC89}"/>
          </ac:picMkLst>
        </pc:picChg>
        <pc:picChg chg="mod">
          <ac:chgData name="kadali chinni" userId="fd69b244ba38d228" providerId="LiveId" clId="{07CF3CE5-27AB-4871-8563-ACDCC51E249D}" dt="2022-11-27T19:00:15.925" v="3709"/>
          <ac:picMkLst>
            <pc:docMk/>
            <pc:sldMk cId="553269889" sldId="259"/>
            <ac:picMk id="21" creationId="{D890B8AC-7387-C2AC-6357-D90C39D76025}"/>
          </ac:picMkLst>
        </pc:picChg>
        <pc:picChg chg="mod">
          <ac:chgData name="kadali chinni" userId="fd69b244ba38d228" providerId="LiveId" clId="{07CF3CE5-27AB-4871-8563-ACDCC51E249D}" dt="2022-11-27T19:00:15.925" v="3709"/>
          <ac:picMkLst>
            <pc:docMk/>
            <pc:sldMk cId="553269889" sldId="259"/>
            <ac:picMk id="30" creationId="{2DCD292C-F79E-CADC-6498-A429F6B9256C}"/>
          </ac:picMkLst>
        </pc:picChg>
        <pc:picChg chg="add mod">
          <ac:chgData name="kadali chinni" userId="fd69b244ba38d228" providerId="LiveId" clId="{07CF3CE5-27AB-4871-8563-ACDCC51E249D}" dt="2022-11-27T10:54:17.414" v="138"/>
          <ac:picMkLst>
            <pc:docMk/>
            <pc:sldMk cId="553269889" sldId="259"/>
            <ac:picMk id="47" creationId="{F399FDDE-5A00-A95B-F53D-1AC007484824}"/>
          </ac:picMkLst>
        </pc:picChg>
        <pc:picChg chg="mod">
          <ac:chgData name="kadali chinni" userId="fd69b244ba38d228" providerId="LiveId" clId="{07CF3CE5-27AB-4871-8563-ACDCC51E249D}" dt="2022-11-27T12:14:07.244" v="1112"/>
          <ac:picMkLst>
            <pc:docMk/>
            <pc:sldMk cId="553269889" sldId="259"/>
            <ac:picMk id="53" creationId="{4C4C3777-9A83-44A3-D289-9019A7418101}"/>
          </ac:picMkLst>
        </pc:picChg>
      </pc:sldChg>
      <pc:sldChg chg="addSp delSp modSp mod modTransition setBg">
        <pc:chgData name="kadali chinni" userId="fd69b244ba38d228" providerId="LiveId" clId="{07CF3CE5-27AB-4871-8563-ACDCC51E249D}" dt="2022-11-28T04:55:46.651" v="3741" actId="14100"/>
        <pc:sldMkLst>
          <pc:docMk/>
          <pc:sldMk cId="2093801258" sldId="260"/>
        </pc:sldMkLst>
        <pc:spChg chg="add mod">
          <ac:chgData name="kadali chinni" userId="fd69b244ba38d228" providerId="LiveId" clId="{07CF3CE5-27AB-4871-8563-ACDCC51E249D}" dt="2022-11-27T18:40:48.857" v="3318" actId="14100"/>
          <ac:spMkLst>
            <pc:docMk/>
            <pc:sldMk cId="2093801258" sldId="260"/>
            <ac:spMk id="2" creationId="{71644ED1-D6C1-E538-FB41-BE640EF34999}"/>
          </ac:spMkLst>
        </pc:spChg>
        <pc:spChg chg="add del">
          <ac:chgData name="kadali chinni" userId="fd69b244ba38d228" providerId="LiveId" clId="{07CF3CE5-27AB-4871-8563-ACDCC51E249D}" dt="2022-11-28T04:55:10.514" v="3738" actId="21"/>
          <ac:spMkLst>
            <pc:docMk/>
            <pc:sldMk cId="2093801258" sldId="260"/>
            <ac:spMk id="4" creationId="{89AE723D-B007-EBA5-075B-58D3D2603BC7}"/>
          </ac:spMkLst>
        </pc:spChg>
        <pc:spChg chg="mod">
          <ac:chgData name="kadali chinni" userId="fd69b244ba38d228" providerId="LiveId" clId="{07CF3CE5-27AB-4871-8563-ACDCC51E249D}" dt="2022-11-27T19:00:18.545" v="3710"/>
          <ac:spMkLst>
            <pc:docMk/>
            <pc:sldMk cId="2093801258" sldId="260"/>
            <ac:spMk id="5" creationId="{5DBBC571-A7B7-11AD-53BB-0EDC1F2F3E80}"/>
          </ac:spMkLst>
        </pc:spChg>
        <pc:spChg chg="mod">
          <ac:chgData name="kadali chinni" userId="fd69b244ba38d228" providerId="LiveId" clId="{07CF3CE5-27AB-4871-8563-ACDCC51E249D}" dt="2022-11-27T19:00:18.545" v="3710"/>
          <ac:spMkLst>
            <pc:docMk/>
            <pc:sldMk cId="2093801258" sldId="260"/>
            <ac:spMk id="8" creationId="{78898AB8-2392-DD84-CA50-E2900DE72761}"/>
          </ac:spMkLst>
        </pc:spChg>
        <pc:spChg chg="mod topLvl">
          <ac:chgData name="kadali chinni" userId="fd69b244ba38d228" providerId="LiveId" clId="{07CF3CE5-27AB-4871-8563-ACDCC51E249D}" dt="2022-11-27T11:17:55.330" v="574" actId="338"/>
          <ac:spMkLst>
            <pc:docMk/>
            <pc:sldMk cId="2093801258" sldId="260"/>
            <ac:spMk id="85" creationId="{0FFB2ADE-2751-1328-C466-FF1D7E6EA9A3}"/>
          </ac:spMkLst>
        </pc:spChg>
        <pc:spChg chg="mod topLvl">
          <ac:chgData name="kadali chinni" userId="fd69b244ba38d228" providerId="LiveId" clId="{07CF3CE5-27AB-4871-8563-ACDCC51E249D}" dt="2022-11-27T11:17:55.330" v="574" actId="338"/>
          <ac:spMkLst>
            <pc:docMk/>
            <pc:sldMk cId="2093801258" sldId="260"/>
            <ac:spMk id="86" creationId="{A1EF296F-3B84-75DF-345D-496E6E2A5C62}"/>
          </ac:spMkLst>
        </pc:spChg>
        <pc:spChg chg="add del mod">
          <ac:chgData name="kadali chinni" userId="fd69b244ba38d228" providerId="LiveId" clId="{07CF3CE5-27AB-4871-8563-ACDCC51E249D}" dt="2022-11-27T10:58:45.647" v="174"/>
          <ac:spMkLst>
            <pc:docMk/>
            <pc:sldMk cId="2093801258" sldId="260"/>
            <ac:spMk id="138" creationId="{16967D47-E384-11A1-8652-062CD41BEE5F}"/>
          </ac:spMkLst>
        </pc:spChg>
        <pc:spChg chg="add del mod">
          <ac:chgData name="kadali chinni" userId="fd69b244ba38d228" providerId="LiveId" clId="{07CF3CE5-27AB-4871-8563-ACDCC51E249D}" dt="2022-11-27T11:01:28.483" v="213"/>
          <ac:spMkLst>
            <pc:docMk/>
            <pc:sldMk cId="2093801258" sldId="260"/>
            <ac:spMk id="139" creationId="{0B95BFC9-9BBA-F3B5-C080-C97823C6B3DB}"/>
          </ac:spMkLst>
        </pc:spChg>
        <pc:spChg chg="add mod">
          <ac:chgData name="kadali chinni" userId="fd69b244ba38d228" providerId="LiveId" clId="{07CF3CE5-27AB-4871-8563-ACDCC51E249D}" dt="2022-11-27T11:01:29.873" v="214"/>
          <ac:spMkLst>
            <pc:docMk/>
            <pc:sldMk cId="2093801258" sldId="260"/>
            <ac:spMk id="140" creationId="{6672958E-D883-45AA-A3A6-9059D4E0CF13}"/>
          </ac:spMkLst>
        </pc:spChg>
        <pc:spChg chg="mod">
          <ac:chgData name="kadali chinni" userId="fd69b244ba38d228" providerId="LiveId" clId="{07CF3CE5-27AB-4871-8563-ACDCC51E249D}" dt="2022-11-27T12:14:23.263" v="1116"/>
          <ac:spMkLst>
            <pc:docMk/>
            <pc:sldMk cId="2093801258" sldId="260"/>
            <ac:spMk id="144" creationId="{15C70E38-EC27-018B-4B72-3BA56CEEEC2D}"/>
          </ac:spMkLst>
        </pc:spChg>
        <pc:grpChg chg="add mod">
          <ac:chgData name="kadali chinni" userId="fd69b244ba38d228" providerId="LiveId" clId="{07CF3CE5-27AB-4871-8563-ACDCC51E249D}" dt="2022-11-27T19:00:44.042" v="3717" actId="1076"/>
          <ac:grpSpMkLst>
            <pc:docMk/>
            <pc:sldMk cId="2093801258" sldId="260"/>
            <ac:grpSpMk id="3" creationId="{0BF70202-8B6D-65EB-1360-1D1F50E96F55}"/>
          </ac:grpSpMkLst>
        </pc:grpChg>
        <pc:grpChg chg="add mod">
          <ac:chgData name="kadali chinni" userId="fd69b244ba38d228" providerId="LiveId" clId="{07CF3CE5-27AB-4871-8563-ACDCC51E249D}" dt="2022-11-27T19:00:41.749" v="3716" actId="1076"/>
          <ac:grpSpMkLst>
            <pc:docMk/>
            <pc:sldMk cId="2093801258" sldId="260"/>
            <ac:grpSpMk id="7" creationId="{7D6CB92B-BB8C-3E7E-92DB-01D7EA101DBE}"/>
          </ac:grpSpMkLst>
        </pc:grpChg>
        <pc:grpChg chg="del">
          <ac:chgData name="kadali chinni" userId="fd69b244ba38d228" providerId="LiveId" clId="{07CF3CE5-27AB-4871-8563-ACDCC51E249D}" dt="2022-11-27T11:00:26.744" v="191" actId="165"/>
          <ac:grpSpMkLst>
            <pc:docMk/>
            <pc:sldMk cId="2093801258" sldId="260"/>
            <ac:grpSpMk id="117" creationId="{808F3B9C-D222-543D-5DB1-F42254600627}"/>
          </ac:grpSpMkLst>
        </pc:grpChg>
        <pc:grpChg chg="del mod">
          <ac:chgData name="kadali chinni" userId="fd69b244ba38d228" providerId="LiveId" clId="{07CF3CE5-27AB-4871-8563-ACDCC51E249D}" dt="2022-11-27T18:58:40.675" v="3698" actId="478"/>
          <ac:grpSpMkLst>
            <pc:docMk/>
            <pc:sldMk cId="2093801258" sldId="260"/>
            <ac:grpSpMk id="135" creationId="{39F79983-F33B-E21C-F8B0-0C48BA67367F}"/>
          </ac:grpSpMkLst>
        </pc:grpChg>
        <pc:grpChg chg="del mod">
          <ac:chgData name="kadali chinni" userId="fd69b244ba38d228" providerId="LiveId" clId="{07CF3CE5-27AB-4871-8563-ACDCC51E249D}" dt="2022-11-27T12:14:22.523" v="1115" actId="478"/>
          <ac:grpSpMkLst>
            <pc:docMk/>
            <pc:sldMk cId="2093801258" sldId="260"/>
            <ac:grpSpMk id="136" creationId="{D9C6F887-6E02-E1E8-C7D1-73C8704A17ED}"/>
          </ac:grpSpMkLst>
        </pc:grpChg>
        <pc:grpChg chg="add mod">
          <ac:chgData name="kadali chinni" userId="fd69b244ba38d228" providerId="LiveId" clId="{07CF3CE5-27AB-4871-8563-ACDCC51E249D}" dt="2022-11-27T15:23:26.016" v="1461" actId="1076"/>
          <ac:grpSpMkLst>
            <pc:docMk/>
            <pc:sldMk cId="2093801258" sldId="260"/>
            <ac:grpSpMk id="142" creationId="{3725D505-751A-71DB-407D-D3E7ED82CEC5}"/>
          </ac:grpSpMkLst>
        </pc:grpChg>
        <pc:grpChg chg="add del mod">
          <ac:chgData name="kadali chinni" userId="fd69b244ba38d228" providerId="LiveId" clId="{07CF3CE5-27AB-4871-8563-ACDCC51E249D}" dt="2022-11-27T18:58:43.754" v="3699" actId="478"/>
          <ac:grpSpMkLst>
            <pc:docMk/>
            <pc:sldMk cId="2093801258" sldId="260"/>
            <ac:grpSpMk id="143" creationId="{61A1587C-4735-8079-7DA1-AEEF0DB347AA}"/>
          </ac:grpSpMkLst>
        </pc:grpChg>
        <pc:picChg chg="mod">
          <ac:chgData name="kadali chinni" userId="fd69b244ba38d228" providerId="LiveId" clId="{07CF3CE5-27AB-4871-8563-ACDCC51E249D}" dt="2022-11-27T19:00:18.545" v="3710"/>
          <ac:picMkLst>
            <pc:docMk/>
            <pc:sldMk cId="2093801258" sldId="260"/>
            <ac:picMk id="6" creationId="{5249D9EB-9977-68EE-45A4-CD232828D30E}"/>
          </ac:picMkLst>
        </pc:picChg>
        <pc:picChg chg="mod">
          <ac:chgData name="kadali chinni" userId="fd69b244ba38d228" providerId="LiveId" clId="{07CF3CE5-27AB-4871-8563-ACDCC51E249D}" dt="2022-11-27T19:00:18.545" v="3710"/>
          <ac:picMkLst>
            <pc:docMk/>
            <pc:sldMk cId="2093801258" sldId="260"/>
            <ac:picMk id="9" creationId="{5BEEED03-66F2-8608-5FD0-B4724C66B483}"/>
          </ac:picMkLst>
        </pc:picChg>
        <pc:picChg chg="add mod">
          <ac:chgData name="kadali chinni" userId="fd69b244ba38d228" providerId="LiveId" clId="{07CF3CE5-27AB-4871-8563-ACDCC51E249D}" dt="2022-11-28T04:55:46.651" v="3741" actId="14100"/>
          <ac:picMkLst>
            <pc:docMk/>
            <pc:sldMk cId="2093801258" sldId="260"/>
            <ac:picMk id="11" creationId="{463D8E27-BA70-C96B-608D-43F02CCD6962}"/>
          </ac:picMkLst>
        </pc:picChg>
        <pc:picChg chg="add mod">
          <ac:chgData name="kadali chinni" userId="fd69b244ba38d228" providerId="LiveId" clId="{07CF3CE5-27AB-4871-8563-ACDCC51E249D}" dt="2022-11-27T11:02:49.551" v="228"/>
          <ac:picMkLst>
            <pc:docMk/>
            <pc:sldMk cId="2093801258" sldId="260"/>
            <ac:picMk id="141" creationId="{09D33D16-7C1B-C5A2-B2BE-95021DA0C75F}"/>
          </ac:picMkLst>
        </pc:picChg>
        <pc:picChg chg="mod">
          <ac:chgData name="kadali chinni" userId="fd69b244ba38d228" providerId="LiveId" clId="{07CF3CE5-27AB-4871-8563-ACDCC51E249D}" dt="2022-11-27T12:14:23.263" v="1116"/>
          <ac:picMkLst>
            <pc:docMk/>
            <pc:sldMk cId="2093801258" sldId="260"/>
            <ac:picMk id="145" creationId="{D9FC9BBE-FA26-47AA-921A-66530E3263BB}"/>
          </ac:picMkLst>
        </pc:picChg>
      </pc:sldChg>
      <pc:sldChg chg="addSp delSp modSp mod modTransition setBg">
        <pc:chgData name="kadali chinni" userId="fd69b244ba38d228" providerId="LiveId" clId="{07CF3CE5-27AB-4871-8563-ACDCC51E249D}" dt="2022-11-28T05:39:08.036" v="4906" actId="20577"/>
        <pc:sldMkLst>
          <pc:docMk/>
          <pc:sldMk cId="2025934446" sldId="261"/>
        </pc:sldMkLst>
        <pc:spChg chg="add mod">
          <ac:chgData name="kadali chinni" userId="fd69b244ba38d228" providerId="LiveId" clId="{07CF3CE5-27AB-4871-8563-ACDCC51E249D}" dt="2022-11-28T04:55:55.929" v="3742" actId="1076"/>
          <ac:spMkLst>
            <pc:docMk/>
            <pc:sldMk cId="2025934446" sldId="261"/>
            <ac:spMk id="2" creationId="{A7BF1C75-433F-1771-30E0-1AE9FF22AE01}"/>
          </ac:spMkLst>
        </pc:spChg>
        <pc:spChg chg="mod topLvl">
          <ac:chgData name="kadali chinni" userId="fd69b244ba38d228" providerId="LiveId" clId="{07CF3CE5-27AB-4871-8563-ACDCC51E249D}" dt="2022-11-28T04:57:58.234" v="3745" actId="165"/>
          <ac:spMkLst>
            <pc:docMk/>
            <pc:sldMk cId="2025934446" sldId="261"/>
            <ac:spMk id="4" creationId="{BD06BBDD-863D-6645-E35F-84B822F84523}"/>
          </ac:spMkLst>
        </pc:spChg>
        <pc:spChg chg="mod topLvl">
          <ac:chgData name="kadali chinni" userId="fd69b244ba38d228" providerId="LiveId" clId="{07CF3CE5-27AB-4871-8563-ACDCC51E249D}" dt="2022-11-28T04:58:10.085" v="3746" actId="207"/>
          <ac:spMkLst>
            <pc:docMk/>
            <pc:sldMk cId="2025934446" sldId="261"/>
            <ac:spMk id="5" creationId="{627DF0CF-53A9-1DCB-BC38-A875B9B80C99}"/>
          </ac:spMkLst>
        </pc:spChg>
        <pc:spChg chg="mod">
          <ac:chgData name="kadali chinni" userId="fd69b244ba38d228" providerId="LiveId" clId="{07CF3CE5-27AB-4871-8563-ACDCC51E249D}" dt="2022-11-27T19:00:20.608" v="3711"/>
          <ac:spMkLst>
            <pc:docMk/>
            <pc:sldMk cId="2025934446" sldId="261"/>
            <ac:spMk id="6" creationId="{26F17020-92D5-0141-7126-19A9DE3130B2}"/>
          </ac:spMkLst>
        </pc:spChg>
        <pc:spChg chg="mod">
          <ac:chgData name="kadali chinni" userId="fd69b244ba38d228" providerId="LiveId" clId="{07CF3CE5-27AB-4871-8563-ACDCC51E249D}" dt="2022-11-27T19:00:20.608" v="3711"/>
          <ac:spMkLst>
            <pc:docMk/>
            <pc:sldMk cId="2025934446" sldId="261"/>
            <ac:spMk id="11" creationId="{08E7369B-393F-75D7-85C7-7847B31DD72A}"/>
          </ac:spMkLst>
        </pc:spChg>
        <pc:spChg chg="add mod">
          <ac:chgData name="kadali chinni" userId="fd69b244ba38d228" providerId="LiveId" clId="{07CF3CE5-27AB-4871-8563-ACDCC51E249D}" dt="2022-11-28T05:10:45.653" v="3970" actId="208"/>
          <ac:spMkLst>
            <pc:docMk/>
            <pc:sldMk cId="2025934446" sldId="261"/>
            <ac:spMk id="13" creationId="{AB6AE398-1034-F66D-E751-9C60100FDD71}"/>
          </ac:spMkLst>
        </pc:spChg>
        <pc:spChg chg="add mod">
          <ac:chgData name="kadali chinni" userId="fd69b244ba38d228" providerId="LiveId" clId="{07CF3CE5-27AB-4871-8563-ACDCC51E249D}" dt="2022-11-28T05:10:41.054" v="3969" actId="208"/>
          <ac:spMkLst>
            <pc:docMk/>
            <pc:sldMk cId="2025934446" sldId="261"/>
            <ac:spMk id="14" creationId="{71C13758-762F-93DA-1AAC-E994A4D3AA41}"/>
          </ac:spMkLst>
        </pc:spChg>
        <pc:spChg chg="add mod">
          <ac:chgData name="kadali chinni" userId="fd69b244ba38d228" providerId="LiveId" clId="{07CF3CE5-27AB-4871-8563-ACDCC51E249D}" dt="2022-11-28T05:10:34.271" v="3968" actId="208"/>
          <ac:spMkLst>
            <pc:docMk/>
            <pc:sldMk cId="2025934446" sldId="261"/>
            <ac:spMk id="15" creationId="{9BB00014-1FF9-B042-B610-EA0A638CEAF9}"/>
          </ac:spMkLst>
        </pc:spChg>
        <pc:spChg chg="add mod">
          <ac:chgData name="kadali chinni" userId="fd69b244ba38d228" providerId="LiveId" clId="{07CF3CE5-27AB-4871-8563-ACDCC51E249D}" dt="2022-11-28T05:10:50.319" v="3971" actId="1076"/>
          <ac:spMkLst>
            <pc:docMk/>
            <pc:sldMk cId="2025934446" sldId="261"/>
            <ac:spMk id="30" creationId="{3D2A9B27-C064-06CB-9FC0-117AF73A6506}"/>
          </ac:spMkLst>
        </pc:spChg>
        <pc:spChg chg="add mod">
          <ac:chgData name="kadali chinni" userId="fd69b244ba38d228" providerId="LiveId" clId="{07CF3CE5-27AB-4871-8563-ACDCC51E249D}" dt="2022-11-28T05:39:08.036" v="4906" actId="20577"/>
          <ac:spMkLst>
            <pc:docMk/>
            <pc:sldMk cId="2025934446" sldId="261"/>
            <ac:spMk id="33" creationId="{E8361A09-F31E-990B-D3F0-9C74E4EEE348}"/>
          </ac:spMkLst>
        </pc:spChg>
        <pc:spChg chg="add mod">
          <ac:chgData name="kadali chinni" userId="fd69b244ba38d228" providerId="LiveId" clId="{07CF3CE5-27AB-4871-8563-ACDCC51E249D}" dt="2022-11-28T05:05:13.444" v="3864" actId="2711"/>
          <ac:spMkLst>
            <pc:docMk/>
            <pc:sldMk cId="2025934446" sldId="261"/>
            <ac:spMk id="43" creationId="{F258D9C7-44D3-3ECC-D1FB-38BEDB3F4600}"/>
          </ac:spMkLst>
        </pc:spChg>
        <pc:spChg chg="add mod">
          <ac:chgData name="kadali chinni" userId="fd69b244ba38d228" providerId="LiveId" clId="{07CF3CE5-27AB-4871-8563-ACDCC51E249D}" dt="2022-11-28T05:05:36.187" v="3874" actId="1038"/>
          <ac:spMkLst>
            <pc:docMk/>
            <pc:sldMk cId="2025934446" sldId="261"/>
            <ac:spMk id="44" creationId="{318AC398-4451-28D6-4C19-FEA1D51440D8}"/>
          </ac:spMkLst>
        </pc:spChg>
        <pc:spChg chg="add mod">
          <ac:chgData name="kadali chinni" userId="fd69b244ba38d228" providerId="LiveId" clId="{07CF3CE5-27AB-4871-8563-ACDCC51E249D}" dt="2022-11-28T05:18:36.881" v="4191" actId="1036"/>
          <ac:spMkLst>
            <pc:docMk/>
            <pc:sldMk cId="2025934446" sldId="261"/>
            <ac:spMk id="47" creationId="{A5721D31-16E9-E40A-394A-79B9E62BA509}"/>
          </ac:spMkLst>
        </pc:spChg>
        <pc:spChg chg="add del">
          <ac:chgData name="kadali chinni" userId="fd69b244ba38d228" providerId="LiveId" clId="{07CF3CE5-27AB-4871-8563-ACDCC51E249D}" dt="2022-11-28T05:07:00.707" v="3942" actId="11529"/>
          <ac:spMkLst>
            <pc:docMk/>
            <pc:sldMk cId="2025934446" sldId="261"/>
            <ac:spMk id="48" creationId="{0D38E88E-4A6C-6D9C-F914-379E93B9D477}"/>
          </ac:spMkLst>
        </pc:spChg>
        <pc:spChg chg="add del mod">
          <ac:chgData name="kadali chinni" userId="fd69b244ba38d228" providerId="LiveId" clId="{07CF3CE5-27AB-4871-8563-ACDCC51E249D}" dt="2022-11-27T10:58:44.815" v="172"/>
          <ac:spMkLst>
            <pc:docMk/>
            <pc:sldMk cId="2025934446" sldId="261"/>
            <ac:spMk id="48" creationId="{4CD60E71-826F-0636-3DE4-584D0C647101}"/>
          </ac:spMkLst>
        </pc:spChg>
        <pc:spChg chg="add mod">
          <ac:chgData name="kadali chinni" userId="fd69b244ba38d228" providerId="LiveId" clId="{07CF3CE5-27AB-4871-8563-ACDCC51E249D}" dt="2022-11-27T11:01:32.834" v="215"/>
          <ac:spMkLst>
            <pc:docMk/>
            <pc:sldMk cId="2025934446" sldId="261"/>
            <ac:spMk id="49" creationId="{0985E970-634C-8667-4DA7-8C0F8EDFD7CC}"/>
          </ac:spMkLst>
        </pc:spChg>
        <pc:spChg chg="add del mod">
          <ac:chgData name="kadali chinni" userId="fd69b244ba38d228" providerId="LiveId" clId="{07CF3CE5-27AB-4871-8563-ACDCC51E249D}" dt="2022-11-28T05:07:29.620" v="3948" actId="11529"/>
          <ac:spMkLst>
            <pc:docMk/>
            <pc:sldMk cId="2025934446" sldId="261"/>
            <ac:spMk id="51" creationId="{DA32538B-76E2-E494-C01B-C774DF4396D1}"/>
          </ac:spMkLst>
        </pc:spChg>
        <pc:spChg chg="mod">
          <ac:chgData name="kadali chinni" userId="fd69b244ba38d228" providerId="LiveId" clId="{07CF3CE5-27AB-4871-8563-ACDCC51E249D}" dt="2022-11-27T12:14:30.845" v="1119"/>
          <ac:spMkLst>
            <pc:docMk/>
            <pc:sldMk cId="2025934446" sldId="261"/>
            <ac:spMk id="52" creationId="{068E8488-DDB4-D79D-E2BB-BA9967C68171}"/>
          </ac:spMkLst>
        </pc:spChg>
        <pc:spChg chg="add mod">
          <ac:chgData name="kadali chinni" userId="fd69b244ba38d228" providerId="LiveId" clId="{07CF3CE5-27AB-4871-8563-ACDCC51E249D}" dt="2022-11-28T05:18:05.893" v="4182" actId="14861"/>
          <ac:spMkLst>
            <pc:docMk/>
            <pc:sldMk cId="2025934446" sldId="261"/>
            <ac:spMk id="69" creationId="{4A936900-2FAE-B7FA-BDC0-E29B0FA1F0D7}"/>
          </ac:spMkLst>
        </pc:spChg>
        <pc:spChg chg="add mod">
          <ac:chgData name="kadali chinni" userId="fd69b244ba38d228" providerId="LiveId" clId="{07CF3CE5-27AB-4871-8563-ACDCC51E249D}" dt="2022-11-28T05:18:25.114" v="4186" actId="14861"/>
          <ac:spMkLst>
            <pc:docMk/>
            <pc:sldMk cId="2025934446" sldId="261"/>
            <ac:spMk id="70" creationId="{7A5BD7E2-F93B-3814-B11D-93C6AD9FA86A}"/>
          </ac:spMkLst>
        </pc:spChg>
        <pc:spChg chg="add mod">
          <ac:chgData name="kadali chinni" userId="fd69b244ba38d228" providerId="LiveId" clId="{07CF3CE5-27AB-4871-8563-ACDCC51E249D}" dt="2022-11-28T05:18:15.859" v="4184" actId="14861"/>
          <ac:spMkLst>
            <pc:docMk/>
            <pc:sldMk cId="2025934446" sldId="261"/>
            <ac:spMk id="71" creationId="{27FC49EC-3D38-9F81-441D-E2D1DF23A3E4}"/>
          </ac:spMkLst>
        </pc:spChg>
        <pc:spChg chg="add mod">
          <ac:chgData name="kadali chinni" userId="fd69b244ba38d228" providerId="LiveId" clId="{07CF3CE5-27AB-4871-8563-ACDCC51E249D}" dt="2022-11-28T05:13:33.458" v="4062" actId="571"/>
          <ac:spMkLst>
            <pc:docMk/>
            <pc:sldMk cId="2025934446" sldId="261"/>
            <ac:spMk id="72" creationId="{040FBF76-EE0C-9A46-276B-DB0D539992E1}"/>
          </ac:spMkLst>
        </pc:spChg>
        <pc:spChg chg="add mod">
          <ac:chgData name="kadali chinni" userId="fd69b244ba38d228" providerId="LiveId" clId="{07CF3CE5-27AB-4871-8563-ACDCC51E249D}" dt="2022-11-28T05:13:33.458" v="4062" actId="571"/>
          <ac:spMkLst>
            <pc:docMk/>
            <pc:sldMk cId="2025934446" sldId="261"/>
            <ac:spMk id="73" creationId="{FBD20F3E-0BD6-A9FA-178C-1294ECD62437}"/>
          </ac:spMkLst>
        </pc:spChg>
        <pc:spChg chg="add mod">
          <ac:chgData name="kadali chinni" userId="fd69b244ba38d228" providerId="LiveId" clId="{07CF3CE5-27AB-4871-8563-ACDCC51E249D}" dt="2022-11-28T05:18:34.165" v="4188" actId="14861"/>
          <ac:spMkLst>
            <pc:docMk/>
            <pc:sldMk cId="2025934446" sldId="261"/>
            <ac:spMk id="74" creationId="{A5D22D65-6BCF-C20F-F6A1-81C220BD7C4B}"/>
          </ac:spMkLst>
        </pc:spChg>
        <pc:spChg chg="add mod">
          <ac:chgData name="kadali chinni" userId="fd69b244ba38d228" providerId="LiveId" clId="{07CF3CE5-27AB-4871-8563-ACDCC51E249D}" dt="2022-11-28T05:15:36.341" v="4151" actId="313"/>
          <ac:spMkLst>
            <pc:docMk/>
            <pc:sldMk cId="2025934446" sldId="261"/>
            <ac:spMk id="75" creationId="{22BF9D04-0C1D-B28B-63AE-FA4B12F21148}"/>
          </ac:spMkLst>
        </pc:spChg>
        <pc:spChg chg="add mod">
          <ac:chgData name="kadali chinni" userId="fd69b244ba38d228" providerId="LiveId" clId="{07CF3CE5-27AB-4871-8563-ACDCC51E249D}" dt="2022-11-28T05:15:32.188" v="4150" actId="2711"/>
          <ac:spMkLst>
            <pc:docMk/>
            <pc:sldMk cId="2025934446" sldId="261"/>
            <ac:spMk id="78" creationId="{B0711DEB-70B7-6D7D-972D-03FA1478F3F9}"/>
          </ac:spMkLst>
        </pc:spChg>
        <pc:spChg chg="add mod">
          <ac:chgData name="kadali chinni" userId="fd69b244ba38d228" providerId="LiveId" clId="{07CF3CE5-27AB-4871-8563-ACDCC51E249D}" dt="2022-11-28T05:15:32.188" v="4150" actId="2711"/>
          <ac:spMkLst>
            <pc:docMk/>
            <pc:sldMk cId="2025934446" sldId="261"/>
            <ac:spMk id="79" creationId="{766E1562-4BF4-F2E4-90DC-DA15D0FA7B02}"/>
          </ac:spMkLst>
        </pc:spChg>
        <pc:spChg chg="add mod">
          <ac:chgData name="kadali chinni" userId="fd69b244ba38d228" providerId="LiveId" clId="{07CF3CE5-27AB-4871-8563-ACDCC51E249D}" dt="2022-11-28T05:15:32.188" v="4150" actId="2711"/>
          <ac:spMkLst>
            <pc:docMk/>
            <pc:sldMk cId="2025934446" sldId="261"/>
            <ac:spMk id="80" creationId="{DC831F1D-654E-DE77-9AE3-D6901344D367}"/>
          </ac:spMkLst>
        </pc:spChg>
        <pc:grpChg chg="add mod">
          <ac:chgData name="kadali chinni" userId="fd69b244ba38d228" providerId="LiveId" clId="{07CF3CE5-27AB-4871-8563-ACDCC51E249D}" dt="2022-11-27T19:00:49.301" v="3719" actId="1076"/>
          <ac:grpSpMkLst>
            <pc:docMk/>
            <pc:sldMk cId="2025934446" sldId="261"/>
            <ac:grpSpMk id="3" creationId="{9B8C00AD-C855-57F8-1E09-ED8BDA5E6E64}"/>
          </ac:grpSpMkLst>
        </pc:grpChg>
        <pc:grpChg chg="add mod">
          <ac:chgData name="kadali chinni" userId="fd69b244ba38d228" providerId="LiveId" clId="{07CF3CE5-27AB-4871-8563-ACDCC51E249D}" dt="2022-11-27T19:00:47.684" v="3718" actId="1076"/>
          <ac:grpSpMkLst>
            <pc:docMk/>
            <pc:sldMk cId="2025934446" sldId="261"/>
            <ac:grpSpMk id="10" creationId="{95BC6480-5906-3BCF-8C9F-969E0041FEF6}"/>
          </ac:grpSpMkLst>
        </pc:grpChg>
        <pc:grpChg chg="del mod">
          <ac:chgData name="kadali chinni" userId="fd69b244ba38d228" providerId="LiveId" clId="{07CF3CE5-27AB-4871-8563-ACDCC51E249D}" dt="2022-11-27T18:58:25.711" v="3694" actId="478"/>
          <ac:grpSpMkLst>
            <pc:docMk/>
            <pc:sldMk cId="2025934446" sldId="261"/>
            <ac:grpSpMk id="43" creationId="{335ACBD5-33A4-3095-2359-9FA63538790B}"/>
          </ac:grpSpMkLst>
        </pc:grpChg>
        <pc:grpChg chg="del">
          <ac:chgData name="kadali chinni" userId="fd69b244ba38d228" providerId="LiveId" clId="{07CF3CE5-27AB-4871-8563-ACDCC51E249D}" dt="2022-11-27T12:14:30.118" v="1118" actId="478"/>
          <ac:grpSpMkLst>
            <pc:docMk/>
            <pc:sldMk cId="2025934446" sldId="261"/>
            <ac:grpSpMk id="44" creationId="{06B0C320-7CF6-05F9-DE81-4DD67CBB71A6}"/>
          </ac:grpSpMkLst>
        </pc:grpChg>
        <pc:grpChg chg="del">
          <ac:chgData name="kadali chinni" userId="fd69b244ba38d228" providerId="LiveId" clId="{07CF3CE5-27AB-4871-8563-ACDCC51E249D}" dt="2022-11-28T04:57:58.234" v="3745" actId="165"/>
          <ac:grpSpMkLst>
            <pc:docMk/>
            <pc:sldMk cId="2025934446" sldId="261"/>
            <ac:grpSpMk id="46" creationId="{C28D69EB-0249-7B6E-32DC-A2CB9C1EE228}"/>
          </ac:grpSpMkLst>
        </pc:grpChg>
        <pc:grpChg chg="add del mod">
          <ac:chgData name="kadali chinni" userId="fd69b244ba38d228" providerId="LiveId" clId="{07CF3CE5-27AB-4871-8563-ACDCC51E249D}" dt="2022-11-27T18:58:27.409" v="3695" actId="478"/>
          <ac:grpSpMkLst>
            <pc:docMk/>
            <pc:sldMk cId="2025934446" sldId="261"/>
            <ac:grpSpMk id="51" creationId="{6901C67C-70F9-3BAB-3078-77CAFC0EF5F8}"/>
          </ac:grpSpMkLst>
        </pc:grpChg>
        <pc:picChg chg="mod">
          <ac:chgData name="kadali chinni" userId="fd69b244ba38d228" providerId="LiveId" clId="{07CF3CE5-27AB-4871-8563-ACDCC51E249D}" dt="2022-11-27T19:00:20.608" v="3711"/>
          <ac:picMkLst>
            <pc:docMk/>
            <pc:sldMk cId="2025934446" sldId="261"/>
            <ac:picMk id="9" creationId="{D7A8BC81-457F-3A82-E62F-99F4C04D950A}"/>
          </ac:picMkLst>
        </pc:picChg>
        <pc:picChg chg="mod">
          <ac:chgData name="kadali chinni" userId="fd69b244ba38d228" providerId="LiveId" clId="{07CF3CE5-27AB-4871-8563-ACDCC51E249D}" dt="2022-11-27T19:00:20.608" v="3711"/>
          <ac:picMkLst>
            <pc:docMk/>
            <pc:sldMk cId="2025934446" sldId="261"/>
            <ac:picMk id="12" creationId="{551BB201-78B7-CFD0-5C3E-BD1B059D4C85}"/>
          </ac:picMkLst>
        </pc:picChg>
        <pc:picChg chg="add mod">
          <ac:chgData name="kadali chinni" userId="fd69b244ba38d228" providerId="LiveId" clId="{07CF3CE5-27AB-4871-8563-ACDCC51E249D}" dt="2022-11-28T05:04:17.604" v="3853" actId="14100"/>
          <ac:picMkLst>
            <pc:docMk/>
            <pc:sldMk cId="2025934446" sldId="261"/>
            <ac:picMk id="21" creationId="{4E38AD10-3147-6CD1-5CCB-429B9521E9F8}"/>
          </ac:picMkLst>
        </pc:picChg>
        <pc:picChg chg="add mod">
          <ac:chgData name="kadali chinni" userId="fd69b244ba38d228" providerId="LiveId" clId="{07CF3CE5-27AB-4871-8563-ACDCC51E249D}" dt="2022-11-28T05:18:49.343" v="4193" actId="14861"/>
          <ac:picMkLst>
            <pc:docMk/>
            <pc:sldMk cId="2025934446" sldId="261"/>
            <ac:picMk id="27" creationId="{3970F384-B3A7-3828-41A6-BF5351358C0C}"/>
          </ac:picMkLst>
        </pc:picChg>
        <pc:picChg chg="add del mod">
          <ac:chgData name="kadali chinni" userId="fd69b244ba38d228" providerId="LiveId" clId="{07CF3CE5-27AB-4871-8563-ACDCC51E249D}" dt="2022-11-27T10:58:52.194" v="182"/>
          <ac:picMkLst>
            <pc:docMk/>
            <pc:sldMk cId="2025934446" sldId="261"/>
            <ac:picMk id="47" creationId="{F6AD302E-785D-C3D4-0265-01C8A348C24A}"/>
          </ac:picMkLst>
        </pc:picChg>
        <pc:picChg chg="add mod">
          <ac:chgData name="kadali chinni" userId="fd69b244ba38d228" providerId="LiveId" clId="{07CF3CE5-27AB-4871-8563-ACDCC51E249D}" dt="2022-11-27T11:02:56.125" v="230"/>
          <ac:picMkLst>
            <pc:docMk/>
            <pc:sldMk cId="2025934446" sldId="261"/>
            <ac:picMk id="50" creationId="{49ADEE1D-2A3C-A998-DD04-9FD03758C99C}"/>
          </ac:picMkLst>
        </pc:picChg>
        <pc:picChg chg="mod">
          <ac:chgData name="kadali chinni" userId="fd69b244ba38d228" providerId="LiveId" clId="{07CF3CE5-27AB-4871-8563-ACDCC51E249D}" dt="2022-11-27T12:14:30.845" v="1119"/>
          <ac:picMkLst>
            <pc:docMk/>
            <pc:sldMk cId="2025934446" sldId="261"/>
            <ac:picMk id="53" creationId="{6C700493-1548-27A0-7401-042F9B3ED61B}"/>
          </ac:picMkLst>
        </pc:picChg>
        <pc:picChg chg="add del mod">
          <ac:chgData name="kadali chinni" userId="fd69b244ba38d228" providerId="LiveId" clId="{07CF3CE5-27AB-4871-8563-ACDCC51E249D}" dt="2022-11-28T05:08:39.249" v="3960" actId="931"/>
          <ac:picMkLst>
            <pc:docMk/>
            <pc:sldMk cId="2025934446" sldId="261"/>
            <ac:picMk id="53" creationId="{BB9A9A66-935A-F343-A2FE-0112458138E2}"/>
          </ac:picMkLst>
        </pc:picChg>
        <pc:cxnChg chg="add mod">
          <ac:chgData name="kadali chinni" userId="fd69b244ba38d228" providerId="LiveId" clId="{07CF3CE5-27AB-4871-8563-ACDCC51E249D}" dt="2022-11-28T05:10:21.964" v="3967" actId="17032"/>
          <ac:cxnSpMkLst>
            <pc:docMk/>
            <pc:sldMk cId="2025934446" sldId="261"/>
            <ac:cxnSpMk id="55" creationId="{3E692AEA-5A03-A1F4-9CC9-DB5490224211}"/>
          </ac:cxnSpMkLst>
        </pc:cxnChg>
        <pc:cxnChg chg="add mod">
          <ac:chgData name="kadali chinni" userId="fd69b244ba38d228" providerId="LiveId" clId="{07CF3CE5-27AB-4871-8563-ACDCC51E249D}" dt="2022-11-28T05:10:17.435" v="3966" actId="17032"/>
          <ac:cxnSpMkLst>
            <pc:docMk/>
            <pc:sldMk cId="2025934446" sldId="261"/>
            <ac:cxnSpMk id="57" creationId="{9AF527BA-C605-31DE-DD7D-8C489ADE81CA}"/>
          </ac:cxnSpMkLst>
        </pc:cxnChg>
        <pc:cxnChg chg="add mod">
          <ac:chgData name="kadali chinni" userId="fd69b244ba38d228" providerId="LiveId" clId="{07CF3CE5-27AB-4871-8563-ACDCC51E249D}" dt="2022-11-28T05:10:07.608" v="3965" actId="13822"/>
          <ac:cxnSpMkLst>
            <pc:docMk/>
            <pc:sldMk cId="2025934446" sldId="261"/>
            <ac:cxnSpMk id="59" creationId="{DE844764-002C-DA86-335B-0D469483F506}"/>
          </ac:cxnSpMkLst>
        </pc:cxnChg>
        <pc:cxnChg chg="add del mod">
          <ac:chgData name="kadali chinni" userId="fd69b244ba38d228" providerId="LiveId" clId="{07CF3CE5-27AB-4871-8563-ACDCC51E249D}" dt="2022-11-28T05:11:15.013" v="3975" actId="11529"/>
          <ac:cxnSpMkLst>
            <pc:docMk/>
            <pc:sldMk cId="2025934446" sldId="261"/>
            <ac:cxnSpMk id="61" creationId="{8A902E34-25D2-6262-6AFE-366D1F97A583}"/>
          </ac:cxnSpMkLst>
        </pc:cxnChg>
        <pc:cxnChg chg="add mod">
          <ac:chgData name="kadali chinni" userId="fd69b244ba38d228" providerId="LiveId" clId="{07CF3CE5-27AB-4871-8563-ACDCC51E249D}" dt="2022-11-28T05:12:19.481" v="4055" actId="14100"/>
          <ac:cxnSpMkLst>
            <pc:docMk/>
            <pc:sldMk cId="2025934446" sldId="261"/>
            <ac:cxnSpMk id="63" creationId="{2932F37C-F888-F71A-C3A9-85107A88DCD5}"/>
          </ac:cxnSpMkLst>
        </pc:cxnChg>
        <pc:cxnChg chg="add mod">
          <ac:chgData name="kadali chinni" userId="fd69b244ba38d228" providerId="LiveId" clId="{07CF3CE5-27AB-4871-8563-ACDCC51E249D}" dt="2022-11-28T05:11:51.820" v="4009" actId="1037"/>
          <ac:cxnSpMkLst>
            <pc:docMk/>
            <pc:sldMk cId="2025934446" sldId="261"/>
            <ac:cxnSpMk id="64" creationId="{158CCDB1-93AD-332F-8A04-8019A2BACC21}"/>
          </ac:cxnSpMkLst>
        </pc:cxnChg>
        <pc:cxnChg chg="add mod">
          <ac:chgData name="kadali chinni" userId="fd69b244ba38d228" providerId="LiveId" clId="{07CF3CE5-27AB-4871-8563-ACDCC51E249D}" dt="2022-11-28T05:11:47.766" v="3994" actId="14100"/>
          <ac:cxnSpMkLst>
            <pc:docMk/>
            <pc:sldMk cId="2025934446" sldId="261"/>
            <ac:cxnSpMk id="65" creationId="{6084E1E3-F00C-0A9C-EC7D-B56A9BD52D3E}"/>
          </ac:cxnSpMkLst>
        </pc:cxnChg>
        <pc:cxnChg chg="add mod">
          <ac:chgData name="kadali chinni" userId="fd69b244ba38d228" providerId="LiveId" clId="{07CF3CE5-27AB-4871-8563-ACDCC51E249D}" dt="2022-11-28T05:12:06.771" v="4039" actId="1037"/>
          <ac:cxnSpMkLst>
            <pc:docMk/>
            <pc:sldMk cId="2025934446" sldId="261"/>
            <ac:cxnSpMk id="67" creationId="{21DF6F78-68AD-19AB-AD69-68DC9A0B96FE}"/>
          </ac:cxnSpMkLst>
        </pc:cxnChg>
        <pc:cxnChg chg="add del mod">
          <ac:chgData name="kadali chinni" userId="fd69b244ba38d228" providerId="LiveId" clId="{07CF3CE5-27AB-4871-8563-ACDCC51E249D}" dt="2022-11-28T05:14:15.079" v="4112"/>
          <ac:cxnSpMkLst>
            <pc:docMk/>
            <pc:sldMk cId="2025934446" sldId="261"/>
            <ac:cxnSpMk id="76" creationId="{1AC15DC9-8676-B8B0-1B82-B4838CA1A5CB}"/>
          </ac:cxnSpMkLst>
        </pc:cxnChg>
        <pc:cxnChg chg="add del mod">
          <ac:chgData name="kadali chinni" userId="fd69b244ba38d228" providerId="LiveId" clId="{07CF3CE5-27AB-4871-8563-ACDCC51E249D}" dt="2022-11-28T05:14:14.687" v="4111"/>
          <ac:cxnSpMkLst>
            <pc:docMk/>
            <pc:sldMk cId="2025934446" sldId="261"/>
            <ac:cxnSpMk id="77" creationId="{1FF0E1CF-5A19-4465-2521-1E42093C0E04}"/>
          </ac:cxnSpMkLst>
        </pc:cxnChg>
        <pc:cxnChg chg="add mod">
          <ac:chgData name="kadali chinni" userId="fd69b244ba38d228" providerId="LiveId" clId="{07CF3CE5-27AB-4871-8563-ACDCC51E249D}" dt="2022-11-28T05:17:35.597" v="4179" actId="692"/>
          <ac:cxnSpMkLst>
            <pc:docMk/>
            <pc:sldMk cId="2025934446" sldId="261"/>
            <ac:cxnSpMk id="82" creationId="{AE7D92FE-B8C5-AE83-16B7-F0CA9A555D75}"/>
          </ac:cxnSpMkLst>
        </pc:cxnChg>
        <pc:cxnChg chg="add mod">
          <ac:chgData name="kadali chinni" userId="fd69b244ba38d228" providerId="LiveId" clId="{07CF3CE5-27AB-4871-8563-ACDCC51E249D}" dt="2022-11-28T05:17:31.542" v="4178" actId="692"/>
          <ac:cxnSpMkLst>
            <pc:docMk/>
            <pc:sldMk cId="2025934446" sldId="261"/>
            <ac:cxnSpMk id="83" creationId="{D799EE7A-0708-9CBD-7CE2-CA150869C5FF}"/>
          </ac:cxnSpMkLst>
        </pc:cxnChg>
        <pc:cxnChg chg="add mod">
          <ac:chgData name="kadali chinni" userId="fd69b244ba38d228" providerId="LiveId" clId="{07CF3CE5-27AB-4871-8563-ACDCC51E249D}" dt="2022-11-28T05:17:26.388" v="4177" actId="692"/>
          <ac:cxnSpMkLst>
            <pc:docMk/>
            <pc:sldMk cId="2025934446" sldId="261"/>
            <ac:cxnSpMk id="84" creationId="{9FA50A4F-2AAB-660B-49D9-FADBCD5E9365}"/>
          </ac:cxnSpMkLst>
        </pc:cxnChg>
        <pc:cxnChg chg="add mod">
          <ac:chgData name="kadali chinni" userId="fd69b244ba38d228" providerId="LiveId" clId="{07CF3CE5-27AB-4871-8563-ACDCC51E249D}" dt="2022-11-28T05:17:20.782" v="4176" actId="692"/>
          <ac:cxnSpMkLst>
            <pc:docMk/>
            <pc:sldMk cId="2025934446" sldId="261"/>
            <ac:cxnSpMk id="85" creationId="{38998B7F-A6D9-C4F7-8234-7C4DD6C7DD6E}"/>
          </ac:cxnSpMkLst>
        </pc:cxnChg>
      </pc:sldChg>
      <pc:sldChg chg="addSp delSp modSp mod modTransition setBg">
        <pc:chgData name="kadali chinni" userId="fd69b244ba38d228" providerId="LiveId" clId="{07CF3CE5-27AB-4871-8563-ACDCC51E249D}" dt="2022-11-28T06:11:41.741" v="5289" actId="255"/>
        <pc:sldMkLst>
          <pc:docMk/>
          <pc:sldMk cId="467953167" sldId="262"/>
        </pc:sldMkLst>
        <pc:spChg chg="add del mod">
          <ac:chgData name="kadali chinni" userId="fd69b244ba38d228" providerId="LiveId" clId="{07CF3CE5-27AB-4871-8563-ACDCC51E249D}" dt="2022-11-27T18:45:49.130" v="3453" actId="21"/>
          <ac:spMkLst>
            <pc:docMk/>
            <pc:sldMk cId="467953167" sldId="262"/>
            <ac:spMk id="2" creationId="{DEFA8D2C-95EC-E355-7DD9-F6EDF11B3926}"/>
          </ac:spMkLst>
        </pc:spChg>
        <pc:spChg chg="add del mod">
          <ac:chgData name="kadali chinni" userId="fd69b244ba38d228" providerId="LiveId" clId="{07CF3CE5-27AB-4871-8563-ACDCC51E249D}" dt="2022-11-27T18:45:49.130" v="3453" actId="21"/>
          <ac:spMkLst>
            <pc:docMk/>
            <pc:sldMk cId="467953167" sldId="262"/>
            <ac:spMk id="3" creationId="{005225FF-BB26-1A75-8D5F-5547EC8E41BB}"/>
          </ac:spMkLst>
        </pc:spChg>
        <pc:spChg chg="mod topLvl">
          <ac:chgData name="kadali chinni" userId="fd69b244ba38d228" providerId="LiveId" clId="{07CF3CE5-27AB-4871-8563-ACDCC51E249D}" dt="2022-11-27T11:17:43.407" v="573" actId="338"/>
          <ac:spMkLst>
            <pc:docMk/>
            <pc:sldMk cId="467953167" sldId="262"/>
            <ac:spMk id="4" creationId="{E7C7FC68-8C6A-3832-D9AD-4D4B2BF205E2}"/>
          </ac:spMkLst>
        </pc:spChg>
        <pc:spChg chg="mod topLvl">
          <ac:chgData name="kadali chinni" userId="fd69b244ba38d228" providerId="LiveId" clId="{07CF3CE5-27AB-4871-8563-ACDCC51E249D}" dt="2022-11-27T11:17:43.407" v="573" actId="338"/>
          <ac:spMkLst>
            <pc:docMk/>
            <pc:sldMk cId="467953167" sldId="262"/>
            <ac:spMk id="5" creationId="{926303B9-9D4A-137C-DA7D-153CD66EAF8C}"/>
          </ac:spMkLst>
        </pc:spChg>
        <pc:spChg chg="add mod">
          <ac:chgData name="kadali chinni" userId="fd69b244ba38d228" providerId="LiveId" clId="{07CF3CE5-27AB-4871-8563-ACDCC51E249D}" dt="2022-11-28T06:11:41.741" v="5289" actId="255"/>
          <ac:spMkLst>
            <pc:docMk/>
            <pc:sldMk cId="467953167" sldId="262"/>
            <ac:spMk id="6" creationId="{69FF0D93-BCF7-6CD5-ECDB-53F31BA25F5A}"/>
          </ac:spMkLst>
        </pc:spChg>
        <pc:spChg chg="add del mod">
          <ac:chgData name="kadali chinni" userId="fd69b244ba38d228" providerId="LiveId" clId="{07CF3CE5-27AB-4871-8563-ACDCC51E249D}" dt="2022-11-27T18:45:49.130" v="3453" actId="21"/>
          <ac:spMkLst>
            <pc:docMk/>
            <pc:sldMk cId="467953167" sldId="262"/>
            <ac:spMk id="6" creationId="{A3A0EE3E-CAFD-5896-0CA0-51BA4AE64A81}"/>
          </ac:spMkLst>
        </pc:spChg>
        <pc:spChg chg="add del mod">
          <ac:chgData name="kadali chinni" userId="fd69b244ba38d228" providerId="LiveId" clId="{07CF3CE5-27AB-4871-8563-ACDCC51E249D}" dt="2022-11-27T18:45:49.130" v="3453" actId="21"/>
          <ac:spMkLst>
            <pc:docMk/>
            <pc:sldMk cId="467953167" sldId="262"/>
            <ac:spMk id="9" creationId="{C8932074-33D4-9627-3B60-33E08F189363}"/>
          </ac:spMkLst>
        </pc:spChg>
        <pc:spChg chg="add mod">
          <ac:chgData name="kadali chinni" userId="fd69b244ba38d228" providerId="LiveId" clId="{07CF3CE5-27AB-4871-8563-ACDCC51E249D}" dt="2022-11-27T18:45:32.341" v="3451" actId="571"/>
          <ac:spMkLst>
            <pc:docMk/>
            <pc:sldMk cId="467953167" sldId="262"/>
            <ac:spMk id="10" creationId="{4CD62FC5-4A52-53E1-B440-D1E435389CD3}"/>
          </ac:spMkLst>
        </pc:spChg>
        <pc:spChg chg="mod">
          <ac:chgData name="kadali chinni" userId="fd69b244ba38d228" providerId="LiveId" clId="{07CF3CE5-27AB-4871-8563-ACDCC51E249D}" dt="2022-11-27T19:00:25.585" v="3712"/>
          <ac:spMkLst>
            <pc:docMk/>
            <pc:sldMk cId="467953167" sldId="262"/>
            <ac:spMk id="12" creationId="{604C3856-4109-931C-E0D5-FA954EF3DF15}"/>
          </ac:spMkLst>
        </pc:spChg>
        <pc:spChg chg="mod">
          <ac:chgData name="kadali chinni" userId="fd69b244ba38d228" providerId="LiveId" clId="{07CF3CE5-27AB-4871-8563-ACDCC51E249D}" dt="2022-11-27T19:00:25.585" v="3712"/>
          <ac:spMkLst>
            <pc:docMk/>
            <pc:sldMk cId="467953167" sldId="262"/>
            <ac:spMk id="21" creationId="{393F9260-B39E-FB68-6FE6-CFE01B132D37}"/>
          </ac:spMkLst>
        </pc:spChg>
        <pc:spChg chg="add del mod">
          <ac:chgData name="kadali chinni" userId="fd69b244ba38d228" providerId="LiveId" clId="{07CF3CE5-27AB-4871-8563-ACDCC51E249D}" dt="2022-11-27T10:58:45.196" v="173"/>
          <ac:spMkLst>
            <pc:docMk/>
            <pc:sldMk cId="467953167" sldId="262"/>
            <ac:spMk id="48" creationId="{991C1DF5-C7F5-F5A1-7829-DAC16B7FEB89}"/>
          </ac:spMkLst>
        </pc:spChg>
        <pc:spChg chg="add mod">
          <ac:chgData name="kadali chinni" userId="fd69b244ba38d228" providerId="LiveId" clId="{07CF3CE5-27AB-4871-8563-ACDCC51E249D}" dt="2022-11-27T11:01:43.882" v="217" actId="207"/>
          <ac:spMkLst>
            <pc:docMk/>
            <pc:sldMk cId="467953167" sldId="262"/>
            <ac:spMk id="49" creationId="{81F2F3F2-D509-7E2B-8BFF-4625DC3167F8}"/>
          </ac:spMkLst>
        </pc:spChg>
        <pc:spChg chg="mod">
          <ac:chgData name="kadali chinni" userId="fd69b244ba38d228" providerId="LiveId" clId="{07CF3CE5-27AB-4871-8563-ACDCC51E249D}" dt="2022-11-27T12:14:38.815" v="1122"/>
          <ac:spMkLst>
            <pc:docMk/>
            <pc:sldMk cId="467953167" sldId="262"/>
            <ac:spMk id="53" creationId="{02414529-DA12-2704-2A89-041D52954E37}"/>
          </ac:spMkLst>
        </pc:spChg>
        <pc:grpChg chg="add mod">
          <ac:chgData name="kadali chinni" userId="fd69b244ba38d228" providerId="LiveId" clId="{07CF3CE5-27AB-4871-8563-ACDCC51E249D}" dt="2022-11-27T19:00:56.600" v="3721" actId="1076"/>
          <ac:grpSpMkLst>
            <pc:docMk/>
            <pc:sldMk cId="467953167" sldId="262"/>
            <ac:grpSpMk id="11" creationId="{533F60C2-DEF4-C8AB-CD66-7287ED0CD33E}"/>
          </ac:grpSpMkLst>
        </pc:grpChg>
        <pc:grpChg chg="add mod">
          <ac:chgData name="kadali chinni" userId="fd69b244ba38d228" providerId="LiveId" clId="{07CF3CE5-27AB-4871-8563-ACDCC51E249D}" dt="2022-11-27T19:00:54.731" v="3720" actId="1076"/>
          <ac:grpSpMkLst>
            <pc:docMk/>
            <pc:sldMk cId="467953167" sldId="262"/>
            <ac:grpSpMk id="18" creationId="{04C61045-FF46-9999-B03D-5F5497029ADB}"/>
          </ac:grpSpMkLst>
        </pc:grpChg>
        <pc:grpChg chg="del mod">
          <ac:chgData name="kadali chinni" userId="fd69b244ba38d228" providerId="LiveId" clId="{07CF3CE5-27AB-4871-8563-ACDCC51E249D}" dt="2022-11-27T18:58:16.033" v="3692" actId="478"/>
          <ac:grpSpMkLst>
            <pc:docMk/>
            <pc:sldMk cId="467953167" sldId="262"/>
            <ac:grpSpMk id="43" creationId="{6DE3446D-2557-AA6D-B1F3-870DD2EF3F33}"/>
          </ac:grpSpMkLst>
        </pc:grpChg>
        <pc:grpChg chg="del">
          <ac:chgData name="kadali chinni" userId="fd69b244ba38d228" providerId="LiveId" clId="{07CF3CE5-27AB-4871-8563-ACDCC51E249D}" dt="2022-11-27T12:14:38.166" v="1121" actId="478"/>
          <ac:grpSpMkLst>
            <pc:docMk/>
            <pc:sldMk cId="467953167" sldId="262"/>
            <ac:grpSpMk id="44" creationId="{F277A442-6796-1E77-8F28-D97D431CCC35}"/>
          </ac:grpSpMkLst>
        </pc:grpChg>
        <pc:grpChg chg="del">
          <ac:chgData name="kadali chinni" userId="fd69b244ba38d228" providerId="LiveId" clId="{07CF3CE5-27AB-4871-8563-ACDCC51E249D}" dt="2022-11-27T11:02:11.491" v="222" actId="165"/>
          <ac:grpSpMkLst>
            <pc:docMk/>
            <pc:sldMk cId="467953167" sldId="262"/>
            <ac:grpSpMk id="46" creationId="{B2D03289-0948-ECB5-FF26-834B2498CE7D}"/>
          </ac:grpSpMkLst>
        </pc:grpChg>
        <pc:grpChg chg="add mod">
          <ac:chgData name="kadali chinni" userId="fd69b244ba38d228" providerId="LiveId" clId="{07CF3CE5-27AB-4871-8563-ACDCC51E249D}" dt="2022-11-27T11:17:43.407" v="573" actId="338"/>
          <ac:grpSpMkLst>
            <pc:docMk/>
            <pc:sldMk cId="467953167" sldId="262"/>
            <ac:grpSpMk id="51" creationId="{FE0E2D8D-1857-9F3C-1BBC-0AC71C14480A}"/>
          </ac:grpSpMkLst>
        </pc:grpChg>
        <pc:grpChg chg="add del mod">
          <ac:chgData name="kadali chinni" userId="fd69b244ba38d228" providerId="LiveId" clId="{07CF3CE5-27AB-4871-8563-ACDCC51E249D}" dt="2022-11-27T18:58:18.191" v="3693" actId="478"/>
          <ac:grpSpMkLst>
            <pc:docMk/>
            <pc:sldMk cId="467953167" sldId="262"/>
            <ac:grpSpMk id="52" creationId="{120B83DD-6825-FB17-E4B0-E6390B6FCCC0}"/>
          </ac:grpSpMkLst>
        </pc:grpChg>
        <pc:picChg chg="add mod">
          <ac:chgData name="kadali chinni" userId="fd69b244ba38d228" providerId="LiveId" clId="{07CF3CE5-27AB-4871-8563-ACDCC51E249D}" dt="2022-11-28T06:01:28.817" v="5092" actId="1076"/>
          <ac:picMkLst>
            <pc:docMk/>
            <pc:sldMk cId="467953167" sldId="262"/>
            <ac:picMk id="3" creationId="{DF19E2A4-4451-CB5C-20A5-FEC1457E8EB2}"/>
          </ac:picMkLst>
        </pc:picChg>
        <pc:picChg chg="mod">
          <ac:chgData name="kadali chinni" userId="fd69b244ba38d228" providerId="LiveId" clId="{07CF3CE5-27AB-4871-8563-ACDCC51E249D}" dt="2022-11-27T19:00:25.585" v="3712"/>
          <ac:picMkLst>
            <pc:docMk/>
            <pc:sldMk cId="467953167" sldId="262"/>
            <ac:picMk id="15" creationId="{39D92340-4212-3E97-F662-96A74C48228B}"/>
          </ac:picMkLst>
        </pc:picChg>
        <pc:picChg chg="mod">
          <ac:chgData name="kadali chinni" userId="fd69b244ba38d228" providerId="LiveId" clId="{07CF3CE5-27AB-4871-8563-ACDCC51E249D}" dt="2022-11-27T19:00:25.585" v="3712"/>
          <ac:picMkLst>
            <pc:docMk/>
            <pc:sldMk cId="467953167" sldId="262"/>
            <ac:picMk id="24" creationId="{F1EB52CF-DE7D-84F3-8873-A19E05D07D40}"/>
          </ac:picMkLst>
        </pc:picChg>
        <pc:picChg chg="add del mod">
          <ac:chgData name="kadali chinni" userId="fd69b244ba38d228" providerId="LiveId" clId="{07CF3CE5-27AB-4871-8563-ACDCC51E249D}" dt="2022-11-27T10:58:51.314" v="181"/>
          <ac:picMkLst>
            <pc:docMk/>
            <pc:sldMk cId="467953167" sldId="262"/>
            <ac:picMk id="47" creationId="{DA0946F0-B0E2-0A37-655D-81966F5901D1}"/>
          </ac:picMkLst>
        </pc:picChg>
        <pc:picChg chg="add mod">
          <ac:chgData name="kadali chinni" userId="fd69b244ba38d228" providerId="LiveId" clId="{07CF3CE5-27AB-4871-8563-ACDCC51E249D}" dt="2022-11-27T11:02:53.303" v="229"/>
          <ac:picMkLst>
            <pc:docMk/>
            <pc:sldMk cId="467953167" sldId="262"/>
            <ac:picMk id="50" creationId="{7C873808-37DB-EC8D-C98A-8534A7040535}"/>
          </ac:picMkLst>
        </pc:picChg>
        <pc:picChg chg="mod">
          <ac:chgData name="kadali chinni" userId="fd69b244ba38d228" providerId="LiveId" clId="{07CF3CE5-27AB-4871-8563-ACDCC51E249D}" dt="2022-11-27T12:14:38.815" v="1122"/>
          <ac:picMkLst>
            <pc:docMk/>
            <pc:sldMk cId="467953167" sldId="262"/>
            <ac:picMk id="54" creationId="{F8828DBD-4C3E-31DF-4863-5CF66031ED57}"/>
          </ac:picMkLst>
        </pc:picChg>
      </pc:sldChg>
      <pc:sldChg chg="addSp delSp modSp mod modTransition setBg">
        <pc:chgData name="kadali chinni" userId="fd69b244ba38d228" providerId="LiveId" clId="{07CF3CE5-27AB-4871-8563-ACDCC51E249D}" dt="2022-11-28T06:04:41.134" v="5204" actId="1076"/>
        <pc:sldMkLst>
          <pc:docMk/>
          <pc:sldMk cId="2629604658" sldId="263"/>
        </pc:sldMkLst>
        <pc:spChg chg="add mod">
          <ac:chgData name="kadali chinni" userId="fd69b244ba38d228" providerId="LiveId" clId="{07CF3CE5-27AB-4871-8563-ACDCC51E249D}" dt="2022-11-27T18:43:20.589" v="3418" actId="14100"/>
          <ac:spMkLst>
            <pc:docMk/>
            <pc:sldMk cId="2629604658" sldId="263"/>
            <ac:spMk id="2" creationId="{4BEC4B13-FFB7-4B4B-BEDC-099FB59728D1}"/>
          </ac:spMkLst>
        </pc:spChg>
        <pc:spChg chg="mod topLvl">
          <ac:chgData name="kadali chinni" userId="fd69b244ba38d228" providerId="LiveId" clId="{07CF3CE5-27AB-4871-8563-ACDCC51E249D}" dt="2022-11-27T11:17:38.214" v="572" actId="338"/>
          <ac:spMkLst>
            <pc:docMk/>
            <pc:sldMk cId="2629604658" sldId="263"/>
            <ac:spMk id="4" creationId="{3F540BE7-C5D7-472B-F73B-6CF4B2961071}"/>
          </ac:spMkLst>
        </pc:spChg>
        <pc:spChg chg="mod topLvl">
          <ac:chgData name="kadali chinni" userId="fd69b244ba38d228" providerId="LiveId" clId="{07CF3CE5-27AB-4871-8563-ACDCC51E249D}" dt="2022-11-27T11:17:38.214" v="572" actId="338"/>
          <ac:spMkLst>
            <pc:docMk/>
            <pc:sldMk cId="2629604658" sldId="263"/>
            <ac:spMk id="5" creationId="{4AC8F5E1-4D6D-945A-D334-46F420C53C81}"/>
          </ac:spMkLst>
        </pc:spChg>
        <pc:spChg chg="mod">
          <ac:chgData name="kadali chinni" userId="fd69b244ba38d228" providerId="LiveId" clId="{07CF3CE5-27AB-4871-8563-ACDCC51E249D}" dt="2022-11-27T19:00:29.056" v="3713"/>
          <ac:spMkLst>
            <pc:docMk/>
            <pc:sldMk cId="2629604658" sldId="263"/>
            <ac:spMk id="6" creationId="{EDD49203-1566-AC1A-0359-F0FA217C1F75}"/>
          </ac:spMkLst>
        </pc:spChg>
        <pc:spChg chg="mod">
          <ac:chgData name="kadali chinni" userId="fd69b244ba38d228" providerId="LiveId" clId="{07CF3CE5-27AB-4871-8563-ACDCC51E249D}" dt="2022-11-27T19:00:29.056" v="3713"/>
          <ac:spMkLst>
            <pc:docMk/>
            <pc:sldMk cId="2629604658" sldId="263"/>
            <ac:spMk id="11" creationId="{C36233CF-9346-3E68-4D5F-EAE6EC382354}"/>
          </ac:spMkLst>
        </pc:spChg>
        <pc:spChg chg="add del mod">
          <ac:chgData name="kadali chinni" userId="fd69b244ba38d228" providerId="LiveId" clId="{07CF3CE5-27AB-4871-8563-ACDCC51E249D}" dt="2022-11-27T10:58:44.359" v="171"/>
          <ac:spMkLst>
            <pc:docMk/>
            <pc:sldMk cId="2629604658" sldId="263"/>
            <ac:spMk id="48" creationId="{C5E6867D-224F-BBD3-C091-B3B7CAA3CB0D}"/>
          </ac:spMkLst>
        </pc:spChg>
        <pc:spChg chg="add mod">
          <ac:chgData name="kadali chinni" userId="fd69b244ba38d228" providerId="LiveId" clId="{07CF3CE5-27AB-4871-8563-ACDCC51E249D}" dt="2022-11-27T11:01:59.156" v="220" actId="207"/>
          <ac:spMkLst>
            <pc:docMk/>
            <pc:sldMk cId="2629604658" sldId="263"/>
            <ac:spMk id="49" creationId="{D0097AB9-D68D-322E-E4AF-2BE00AD8F0DE}"/>
          </ac:spMkLst>
        </pc:spChg>
        <pc:spChg chg="mod">
          <ac:chgData name="kadali chinni" userId="fd69b244ba38d228" providerId="LiveId" clId="{07CF3CE5-27AB-4871-8563-ACDCC51E249D}" dt="2022-11-27T12:14:47.469" v="1125"/>
          <ac:spMkLst>
            <pc:docMk/>
            <pc:sldMk cId="2629604658" sldId="263"/>
            <ac:spMk id="53" creationId="{39A7BB30-052E-912C-A608-2F2D1EF4E267}"/>
          </ac:spMkLst>
        </pc:spChg>
        <pc:grpChg chg="add mod">
          <ac:chgData name="kadali chinni" userId="fd69b244ba38d228" providerId="LiveId" clId="{07CF3CE5-27AB-4871-8563-ACDCC51E249D}" dt="2022-11-27T19:01:02.751" v="3723" actId="1076"/>
          <ac:grpSpMkLst>
            <pc:docMk/>
            <pc:sldMk cId="2629604658" sldId="263"/>
            <ac:grpSpMk id="3" creationId="{69A84B0F-5835-AF70-6D48-8EFF265B5269}"/>
          </ac:grpSpMkLst>
        </pc:grpChg>
        <pc:grpChg chg="add mod">
          <ac:chgData name="kadali chinni" userId="fd69b244ba38d228" providerId="LiveId" clId="{07CF3CE5-27AB-4871-8563-ACDCC51E249D}" dt="2022-11-27T19:01:00.537" v="3722" actId="1076"/>
          <ac:grpSpMkLst>
            <pc:docMk/>
            <pc:sldMk cId="2629604658" sldId="263"/>
            <ac:grpSpMk id="10" creationId="{52001D03-B8C5-6493-A9DB-D74F6592C4EA}"/>
          </ac:grpSpMkLst>
        </pc:grpChg>
        <pc:grpChg chg="del mod">
          <ac:chgData name="kadali chinni" userId="fd69b244ba38d228" providerId="LiveId" clId="{07CF3CE5-27AB-4871-8563-ACDCC51E249D}" dt="2022-11-27T18:58:33.949" v="3696" actId="478"/>
          <ac:grpSpMkLst>
            <pc:docMk/>
            <pc:sldMk cId="2629604658" sldId="263"/>
            <ac:grpSpMk id="43" creationId="{0105913A-3D9D-C61B-DEDA-AB8E25C9A6AE}"/>
          </ac:grpSpMkLst>
        </pc:grpChg>
        <pc:grpChg chg="del">
          <ac:chgData name="kadali chinni" userId="fd69b244ba38d228" providerId="LiveId" clId="{07CF3CE5-27AB-4871-8563-ACDCC51E249D}" dt="2022-11-27T12:14:46.808" v="1124" actId="478"/>
          <ac:grpSpMkLst>
            <pc:docMk/>
            <pc:sldMk cId="2629604658" sldId="263"/>
            <ac:grpSpMk id="44" creationId="{943656E9-0BFF-8FD0-8BC9-79AC9D498A22}"/>
          </ac:grpSpMkLst>
        </pc:grpChg>
        <pc:grpChg chg="del">
          <ac:chgData name="kadali chinni" userId="fd69b244ba38d228" providerId="LiveId" clId="{07CF3CE5-27AB-4871-8563-ACDCC51E249D}" dt="2022-11-27T11:02:24.782" v="224" actId="165"/>
          <ac:grpSpMkLst>
            <pc:docMk/>
            <pc:sldMk cId="2629604658" sldId="263"/>
            <ac:grpSpMk id="46" creationId="{1CF4D933-F84D-9F1B-38AB-7B2DF18022EB}"/>
          </ac:grpSpMkLst>
        </pc:grpChg>
        <pc:grpChg chg="add mod">
          <ac:chgData name="kadali chinni" userId="fd69b244ba38d228" providerId="LiveId" clId="{07CF3CE5-27AB-4871-8563-ACDCC51E249D}" dt="2022-11-27T11:17:38.214" v="572" actId="338"/>
          <ac:grpSpMkLst>
            <pc:docMk/>
            <pc:sldMk cId="2629604658" sldId="263"/>
            <ac:grpSpMk id="51" creationId="{F048EC76-9111-57AD-C832-884E9BF20FFE}"/>
          </ac:grpSpMkLst>
        </pc:grpChg>
        <pc:grpChg chg="add del mod">
          <ac:chgData name="kadali chinni" userId="fd69b244ba38d228" providerId="LiveId" clId="{07CF3CE5-27AB-4871-8563-ACDCC51E249D}" dt="2022-11-27T18:58:36.120" v="3697" actId="478"/>
          <ac:grpSpMkLst>
            <pc:docMk/>
            <pc:sldMk cId="2629604658" sldId="263"/>
            <ac:grpSpMk id="52" creationId="{478CD0C8-8C8F-7610-2E77-06F4C3C4F56B}"/>
          </ac:grpSpMkLst>
        </pc:grpChg>
        <pc:picChg chg="mod">
          <ac:chgData name="kadali chinni" userId="fd69b244ba38d228" providerId="LiveId" clId="{07CF3CE5-27AB-4871-8563-ACDCC51E249D}" dt="2022-11-27T19:00:29.056" v="3713"/>
          <ac:picMkLst>
            <pc:docMk/>
            <pc:sldMk cId="2629604658" sldId="263"/>
            <ac:picMk id="9" creationId="{4BE4BCA2-7657-E4B1-71A8-9BE6E1469011}"/>
          </ac:picMkLst>
        </pc:picChg>
        <pc:picChg chg="mod">
          <ac:chgData name="kadali chinni" userId="fd69b244ba38d228" providerId="LiveId" clId="{07CF3CE5-27AB-4871-8563-ACDCC51E249D}" dt="2022-11-27T19:00:29.056" v="3713"/>
          <ac:picMkLst>
            <pc:docMk/>
            <pc:sldMk cId="2629604658" sldId="263"/>
            <ac:picMk id="12" creationId="{A1E96260-7841-0660-0051-DE702F42167B}"/>
          </ac:picMkLst>
        </pc:picChg>
        <pc:picChg chg="add mod modCrop">
          <ac:chgData name="kadali chinni" userId="fd69b244ba38d228" providerId="LiveId" clId="{07CF3CE5-27AB-4871-8563-ACDCC51E249D}" dt="2022-11-28T06:04:41.134" v="5204" actId="1076"/>
          <ac:picMkLst>
            <pc:docMk/>
            <pc:sldMk cId="2629604658" sldId="263"/>
            <ac:picMk id="14" creationId="{5F4E41C0-6989-D2D0-36FB-7FF80FCC2040}"/>
          </ac:picMkLst>
        </pc:picChg>
        <pc:picChg chg="add del mod">
          <ac:chgData name="kadali chinni" userId="fd69b244ba38d228" providerId="LiveId" clId="{07CF3CE5-27AB-4871-8563-ACDCC51E249D}" dt="2022-11-27T10:58:50.434" v="180"/>
          <ac:picMkLst>
            <pc:docMk/>
            <pc:sldMk cId="2629604658" sldId="263"/>
            <ac:picMk id="47" creationId="{677F6717-72A4-1528-DCCB-AC0913DCA78C}"/>
          </ac:picMkLst>
        </pc:picChg>
        <pc:picChg chg="add mod">
          <ac:chgData name="kadali chinni" userId="fd69b244ba38d228" providerId="LiveId" clId="{07CF3CE5-27AB-4871-8563-ACDCC51E249D}" dt="2022-11-27T11:03:03.705" v="232"/>
          <ac:picMkLst>
            <pc:docMk/>
            <pc:sldMk cId="2629604658" sldId="263"/>
            <ac:picMk id="50" creationId="{0B2B2DB2-6DA1-287B-0A9B-B38333B41406}"/>
          </ac:picMkLst>
        </pc:picChg>
        <pc:picChg chg="mod">
          <ac:chgData name="kadali chinni" userId="fd69b244ba38d228" providerId="LiveId" clId="{07CF3CE5-27AB-4871-8563-ACDCC51E249D}" dt="2022-11-27T12:14:47.469" v="1125"/>
          <ac:picMkLst>
            <pc:docMk/>
            <pc:sldMk cId="2629604658" sldId="263"/>
            <ac:picMk id="54" creationId="{94C3EC3B-B5AC-47DC-7970-D2AD731F6B86}"/>
          </ac:picMkLst>
        </pc:picChg>
      </pc:sldChg>
      <pc:sldChg chg="addSp delSp modSp mod modTransition setBg">
        <pc:chgData name="kadali chinni" userId="fd69b244ba38d228" providerId="LiveId" clId="{07CF3CE5-27AB-4871-8563-ACDCC51E249D}" dt="2022-11-28T06:07:44.825" v="5218" actId="1076"/>
        <pc:sldMkLst>
          <pc:docMk/>
          <pc:sldMk cId="1142769853" sldId="264"/>
        </pc:sldMkLst>
        <pc:spChg chg="add mod">
          <ac:chgData name="kadali chinni" userId="fd69b244ba38d228" providerId="LiveId" clId="{07CF3CE5-27AB-4871-8563-ACDCC51E249D}" dt="2022-11-27T18:45:59.504" v="3454"/>
          <ac:spMkLst>
            <pc:docMk/>
            <pc:sldMk cId="1142769853" sldId="264"/>
            <ac:spMk id="2" creationId="{1AA13CFB-7B5E-8FF1-4C8C-B1B45B7592EB}"/>
          </ac:spMkLst>
        </pc:spChg>
        <pc:spChg chg="add mod">
          <ac:chgData name="kadali chinni" userId="fd69b244ba38d228" providerId="LiveId" clId="{07CF3CE5-27AB-4871-8563-ACDCC51E249D}" dt="2022-11-28T05:40:04.575" v="4907"/>
          <ac:spMkLst>
            <pc:docMk/>
            <pc:sldMk cId="1142769853" sldId="264"/>
            <ac:spMk id="3" creationId="{0E84F8F3-F4B8-24E0-36CF-097D2F7528C1}"/>
          </ac:spMkLst>
        </pc:spChg>
        <pc:spChg chg="del">
          <ac:chgData name="kadali chinni" userId="fd69b244ba38d228" providerId="LiveId" clId="{07CF3CE5-27AB-4871-8563-ACDCC51E249D}" dt="2022-11-27T18:46:12.081" v="3455" actId="21"/>
          <ac:spMkLst>
            <pc:docMk/>
            <pc:sldMk cId="1142769853" sldId="264"/>
            <ac:spMk id="4" creationId="{89AE723D-B007-EBA5-075B-58D3D2603BC7}"/>
          </ac:spMkLst>
        </pc:spChg>
        <pc:spChg chg="mod topLvl">
          <ac:chgData name="kadali chinni" userId="fd69b244ba38d228" providerId="LiveId" clId="{07CF3CE5-27AB-4871-8563-ACDCC51E249D}" dt="2022-11-27T11:17:32.842" v="571" actId="338"/>
          <ac:spMkLst>
            <pc:docMk/>
            <pc:sldMk cId="1142769853" sldId="264"/>
            <ac:spMk id="5" creationId="{4858E339-5477-3EE3-66DA-576574DFD694}"/>
          </ac:spMkLst>
        </pc:spChg>
        <pc:spChg chg="mod topLvl">
          <ac:chgData name="kadali chinni" userId="fd69b244ba38d228" providerId="LiveId" clId="{07CF3CE5-27AB-4871-8563-ACDCC51E249D}" dt="2022-11-27T11:17:32.842" v="571" actId="338"/>
          <ac:spMkLst>
            <pc:docMk/>
            <pc:sldMk cId="1142769853" sldId="264"/>
            <ac:spMk id="6" creationId="{253C60BA-A5B5-41E4-B03E-2BAD73D29EEE}"/>
          </ac:spMkLst>
        </pc:spChg>
        <pc:spChg chg="add mod">
          <ac:chgData name="kadali chinni" userId="fd69b244ba38d228" providerId="LiveId" clId="{07CF3CE5-27AB-4871-8563-ACDCC51E249D}" dt="2022-11-27T18:46:28.624" v="3458"/>
          <ac:spMkLst>
            <pc:docMk/>
            <pc:sldMk cId="1142769853" sldId="264"/>
            <ac:spMk id="7" creationId="{48FC74A8-F017-44BC-9401-063A40E3DA8F}"/>
          </ac:spMkLst>
        </pc:spChg>
        <pc:spChg chg="add mod">
          <ac:chgData name="kadali chinni" userId="fd69b244ba38d228" providerId="LiveId" clId="{07CF3CE5-27AB-4871-8563-ACDCC51E249D}" dt="2022-11-27T18:46:33.286" v="3459"/>
          <ac:spMkLst>
            <pc:docMk/>
            <pc:sldMk cId="1142769853" sldId="264"/>
            <ac:spMk id="10" creationId="{F29CAF5E-AE7C-795E-F808-A0EBEC84EE8F}"/>
          </ac:spMkLst>
        </pc:spChg>
        <pc:spChg chg="mod">
          <ac:chgData name="kadali chinni" userId="fd69b244ba38d228" providerId="LiveId" clId="{07CF3CE5-27AB-4871-8563-ACDCC51E249D}" dt="2022-11-27T19:00:31.741" v="3714"/>
          <ac:spMkLst>
            <pc:docMk/>
            <pc:sldMk cId="1142769853" sldId="264"/>
            <ac:spMk id="12" creationId="{E72E658F-2CE1-029F-DEA3-E67F62BCC6CB}"/>
          </ac:spMkLst>
        </pc:spChg>
        <pc:spChg chg="mod">
          <ac:chgData name="kadali chinni" userId="fd69b244ba38d228" providerId="LiveId" clId="{07CF3CE5-27AB-4871-8563-ACDCC51E249D}" dt="2022-11-27T19:00:31.741" v="3714"/>
          <ac:spMkLst>
            <pc:docMk/>
            <pc:sldMk cId="1142769853" sldId="264"/>
            <ac:spMk id="19" creationId="{729FBD33-4B2A-2583-661B-830C44FC196C}"/>
          </ac:spMkLst>
        </pc:spChg>
        <pc:spChg chg="add del mod">
          <ac:chgData name="kadali chinni" userId="fd69b244ba38d228" providerId="LiveId" clId="{07CF3CE5-27AB-4871-8563-ACDCC51E249D}" dt="2022-11-27T10:58:43.759" v="170"/>
          <ac:spMkLst>
            <pc:docMk/>
            <pc:sldMk cId="1142769853" sldId="264"/>
            <ac:spMk id="49" creationId="{F45775FD-9741-4AAF-17AF-0AAC04FEAE54}"/>
          </ac:spMkLst>
        </pc:spChg>
        <pc:spChg chg="add mod">
          <ac:chgData name="kadali chinni" userId="fd69b244ba38d228" providerId="LiveId" clId="{07CF3CE5-27AB-4871-8563-ACDCC51E249D}" dt="2022-11-27T11:02:34.838" v="226"/>
          <ac:spMkLst>
            <pc:docMk/>
            <pc:sldMk cId="1142769853" sldId="264"/>
            <ac:spMk id="50" creationId="{09347610-ABD8-DAE0-3575-62C3C6806599}"/>
          </ac:spMkLst>
        </pc:spChg>
        <pc:spChg chg="mod">
          <ac:chgData name="kadali chinni" userId="fd69b244ba38d228" providerId="LiveId" clId="{07CF3CE5-27AB-4871-8563-ACDCC51E249D}" dt="2022-11-27T12:14:53.638" v="1128"/>
          <ac:spMkLst>
            <pc:docMk/>
            <pc:sldMk cId="1142769853" sldId="264"/>
            <ac:spMk id="54" creationId="{22E3F148-B8CB-197D-6EBE-077BC368E00B}"/>
          </ac:spMkLst>
        </pc:spChg>
        <pc:grpChg chg="add mod">
          <ac:chgData name="kadali chinni" userId="fd69b244ba38d228" providerId="LiveId" clId="{07CF3CE5-27AB-4871-8563-ACDCC51E249D}" dt="2022-11-27T19:01:08.778" v="3725" actId="1076"/>
          <ac:grpSpMkLst>
            <pc:docMk/>
            <pc:sldMk cId="1142769853" sldId="264"/>
            <ac:grpSpMk id="11" creationId="{961C3247-F032-9142-F05A-66A2F15F2FC2}"/>
          </ac:grpSpMkLst>
        </pc:grpChg>
        <pc:grpChg chg="add mod">
          <ac:chgData name="kadali chinni" userId="fd69b244ba38d228" providerId="LiveId" clId="{07CF3CE5-27AB-4871-8563-ACDCC51E249D}" dt="2022-11-27T19:01:06.817" v="3724" actId="1076"/>
          <ac:grpSpMkLst>
            <pc:docMk/>
            <pc:sldMk cId="1142769853" sldId="264"/>
            <ac:grpSpMk id="16" creationId="{D4BEB731-0071-8BE1-48A3-21137792CCE8}"/>
          </ac:grpSpMkLst>
        </pc:grpChg>
        <pc:grpChg chg="del mod">
          <ac:chgData name="kadali chinni" userId="fd69b244ba38d228" providerId="LiveId" clId="{07CF3CE5-27AB-4871-8563-ACDCC51E249D}" dt="2022-11-27T18:58:06.378" v="3689" actId="478"/>
          <ac:grpSpMkLst>
            <pc:docMk/>
            <pc:sldMk cId="1142769853" sldId="264"/>
            <ac:grpSpMk id="44" creationId="{4F26643C-0559-85F1-5338-9358B50E2174}"/>
          </ac:grpSpMkLst>
        </pc:grpChg>
        <pc:grpChg chg="del">
          <ac:chgData name="kadali chinni" userId="fd69b244ba38d228" providerId="LiveId" clId="{07CF3CE5-27AB-4871-8563-ACDCC51E249D}" dt="2022-11-27T12:14:53.034" v="1127" actId="478"/>
          <ac:grpSpMkLst>
            <pc:docMk/>
            <pc:sldMk cId="1142769853" sldId="264"/>
            <ac:grpSpMk id="45" creationId="{252712A2-A074-5CFA-7556-3C186B896A44}"/>
          </ac:grpSpMkLst>
        </pc:grpChg>
        <pc:grpChg chg="del">
          <ac:chgData name="kadali chinni" userId="fd69b244ba38d228" providerId="LiveId" clId="{07CF3CE5-27AB-4871-8563-ACDCC51E249D}" dt="2022-11-27T11:03:22.030" v="236" actId="165"/>
          <ac:grpSpMkLst>
            <pc:docMk/>
            <pc:sldMk cId="1142769853" sldId="264"/>
            <ac:grpSpMk id="47" creationId="{B6E79287-AE0B-6655-393A-60D794CF30F2}"/>
          </ac:grpSpMkLst>
        </pc:grpChg>
        <pc:grpChg chg="add mod">
          <ac:chgData name="kadali chinni" userId="fd69b244ba38d228" providerId="LiveId" clId="{07CF3CE5-27AB-4871-8563-ACDCC51E249D}" dt="2022-11-27T11:17:32.842" v="571" actId="338"/>
          <ac:grpSpMkLst>
            <pc:docMk/>
            <pc:sldMk cId="1142769853" sldId="264"/>
            <ac:grpSpMk id="52" creationId="{4B76D36D-D030-2F05-768A-CB7924829110}"/>
          </ac:grpSpMkLst>
        </pc:grpChg>
        <pc:grpChg chg="add del mod">
          <ac:chgData name="kadali chinni" userId="fd69b244ba38d228" providerId="LiveId" clId="{07CF3CE5-27AB-4871-8563-ACDCC51E249D}" dt="2022-11-27T18:58:03.631" v="3688" actId="478"/>
          <ac:grpSpMkLst>
            <pc:docMk/>
            <pc:sldMk cId="1142769853" sldId="264"/>
            <ac:grpSpMk id="53" creationId="{7D456B9D-BA4E-F53B-696A-BB4F5F715911}"/>
          </ac:grpSpMkLst>
        </pc:grpChg>
        <pc:picChg chg="mod">
          <ac:chgData name="kadali chinni" userId="fd69b244ba38d228" providerId="LiveId" clId="{07CF3CE5-27AB-4871-8563-ACDCC51E249D}" dt="2022-11-27T19:00:31.741" v="3714"/>
          <ac:picMkLst>
            <pc:docMk/>
            <pc:sldMk cId="1142769853" sldId="264"/>
            <ac:picMk id="13" creationId="{38A01B84-B993-607C-95A1-89787D7953E9}"/>
          </ac:picMkLst>
        </pc:picChg>
        <pc:picChg chg="add mod modCrop">
          <ac:chgData name="kadali chinni" userId="fd69b244ba38d228" providerId="LiveId" clId="{07CF3CE5-27AB-4871-8563-ACDCC51E249D}" dt="2022-11-28T05:59:08.652" v="5088" actId="1076"/>
          <ac:picMkLst>
            <pc:docMk/>
            <pc:sldMk cId="1142769853" sldId="264"/>
            <ac:picMk id="14" creationId="{F12743E1-0123-DEE6-DF29-8B7ABEE4F5FB}"/>
          </ac:picMkLst>
        </pc:picChg>
        <pc:picChg chg="mod">
          <ac:chgData name="kadali chinni" userId="fd69b244ba38d228" providerId="LiveId" clId="{07CF3CE5-27AB-4871-8563-ACDCC51E249D}" dt="2022-11-27T19:00:31.741" v="3714"/>
          <ac:picMkLst>
            <pc:docMk/>
            <pc:sldMk cId="1142769853" sldId="264"/>
            <ac:picMk id="22" creationId="{9F985310-1907-9F49-8023-72C2F66DC605}"/>
          </ac:picMkLst>
        </pc:picChg>
        <pc:picChg chg="add del mod">
          <ac:chgData name="kadali chinni" userId="fd69b244ba38d228" providerId="LiveId" clId="{07CF3CE5-27AB-4871-8563-ACDCC51E249D}" dt="2022-11-28T05:55:15.521" v="4913" actId="931"/>
          <ac:picMkLst>
            <pc:docMk/>
            <pc:sldMk cId="1142769853" sldId="264"/>
            <ac:picMk id="25" creationId="{61D24D31-26EB-09BC-4246-8BD6A7046FBC}"/>
          </ac:picMkLst>
        </pc:picChg>
        <pc:picChg chg="add del mod">
          <ac:chgData name="kadali chinni" userId="fd69b244ba38d228" providerId="LiveId" clId="{07CF3CE5-27AB-4871-8563-ACDCC51E249D}" dt="2022-11-28T05:55:39.163" v="4920" actId="21"/>
          <ac:picMkLst>
            <pc:docMk/>
            <pc:sldMk cId="1142769853" sldId="264"/>
            <ac:picMk id="31" creationId="{CCC4BC47-02A7-7F6D-B39D-A8C043782DF2}"/>
          </ac:picMkLst>
        </pc:picChg>
        <pc:picChg chg="add mod">
          <ac:chgData name="kadali chinni" userId="fd69b244ba38d228" providerId="LiveId" clId="{07CF3CE5-27AB-4871-8563-ACDCC51E249D}" dt="2022-11-28T05:55:22.704" v="4916" actId="571"/>
          <ac:picMkLst>
            <pc:docMk/>
            <pc:sldMk cId="1142769853" sldId="264"/>
            <ac:picMk id="34" creationId="{0E101A8C-D024-C5B0-1452-A809392BB0E7}"/>
          </ac:picMkLst>
        </pc:picChg>
        <pc:picChg chg="add del mod">
          <ac:chgData name="kadali chinni" userId="fd69b244ba38d228" providerId="LiveId" clId="{07CF3CE5-27AB-4871-8563-ACDCC51E249D}" dt="2022-11-28T05:59:20.972" v="5089" actId="21"/>
          <ac:picMkLst>
            <pc:docMk/>
            <pc:sldMk cId="1142769853" sldId="264"/>
            <ac:picMk id="45" creationId="{70D932FD-196F-8C00-5774-0A772EB7AC6B}"/>
          </ac:picMkLst>
        </pc:picChg>
        <pc:picChg chg="add del mod">
          <ac:chgData name="kadali chinni" userId="fd69b244ba38d228" providerId="LiveId" clId="{07CF3CE5-27AB-4871-8563-ACDCC51E249D}" dt="2022-11-28T05:57:24.593" v="4953" actId="21"/>
          <ac:picMkLst>
            <pc:docMk/>
            <pc:sldMk cId="1142769853" sldId="264"/>
            <ac:picMk id="47" creationId="{F1D368C6-2DA7-CAC2-F3FA-C608FCB8FE95}"/>
          </ac:picMkLst>
        </pc:picChg>
        <pc:picChg chg="add del mod">
          <ac:chgData name="kadali chinni" userId="fd69b244ba38d228" providerId="LiveId" clId="{07CF3CE5-27AB-4871-8563-ACDCC51E249D}" dt="2022-11-28T05:56:43.356" v="4939" actId="21"/>
          <ac:picMkLst>
            <pc:docMk/>
            <pc:sldMk cId="1142769853" sldId="264"/>
            <ac:picMk id="48" creationId="{74B4BB4F-D0C5-7ADF-F86C-00B3B7710A42}"/>
          </ac:picMkLst>
        </pc:picChg>
        <pc:picChg chg="add del mod">
          <ac:chgData name="kadali chinni" userId="fd69b244ba38d228" providerId="LiveId" clId="{07CF3CE5-27AB-4871-8563-ACDCC51E249D}" dt="2022-11-27T10:58:50.010" v="179"/>
          <ac:picMkLst>
            <pc:docMk/>
            <pc:sldMk cId="1142769853" sldId="264"/>
            <ac:picMk id="48" creationId="{B69F4D15-4382-E489-5BD0-271CD95BA76C}"/>
          </ac:picMkLst>
        </pc:picChg>
        <pc:picChg chg="add mod">
          <ac:chgData name="kadali chinni" userId="fd69b244ba38d228" providerId="LiveId" clId="{07CF3CE5-27AB-4871-8563-ACDCC51E249D}" dt="2022-11-27T11:03:01.066" v="231"/>
          <ac:picMkLst>
            <pc:docMk/>
            <pc:sldMk cId="1142769853" sldId="264"/>
            <ac:picMk id="51" creationId="{D7099AFC-F1A7-CCAC-8C2A-0D03678C708D}"/>
          </ac:picMkLst>
        </pc:picChg>
        <pc:picChg chg="add mod modCrop">
          <ac:chgData name="kadali chinni" userId="fd69b244ba38d228" providerId="LiveId" clId="{07CF3CE5-27AB-4871-8563-ACDCC51E249D}" dt="2022-11-28T06:07:44.825" v="5218" actId="1076"/>
          <ac:picMkLst>
            <pc:docMk/>
            <pc:sldMk cId="1142769853" sldId="264"/>
            <ac:picMk id="53" creationId="{E8207BA2-D0DD-F51A-A342-85E085BC65B6}"/>
          </ac:picMkLst>
        </pc:picChg>
        <pc:picChg chg="mod">
          <ac:chgData name="kadali chinni" userId="fd69b244ba38d228" providerId="LiveId" clId="{07CF3CE5-27AB-4871-8563-ACDCC51E249D}" dt="2022-11-27T12:14:53.638" v="1128"/>
          <ac:picMkLst>
            <pc:docMk/>
            <pc:sldMk cId="1142769853" sldId="264"/>
            <ac:picMk id="55" creationId="{E20A2BC5-2011-C679-DD9C-CF82B768828D}"/>
          </ac:picMkLst>
        </pc:picChg>
      </pc:sldChg>
      <pc:sldChg chg="addSp delSp modSp mod modTransition modAnim">
        <pc:chgData name="kadali chinni" userId="fd69b244ba38d228" providerId="LiveId" clId="{07CF3CE5-27AB-4871-8563-ACDCC51E249D}" dt="2022-11-28T05:40:40.103" v="4908" actId="14100"/>
        <pc:sldMkLst>
          <pc:docMk/>
          <pc:sldMk cId="3497307180" sldId="265"/>
        </pc:sldMkLst>
        <pc:spChg chg="mod">
          <ac:chgData name="kadali chinni" userId="fd69b244ba38d228" providerId="LiveId" clId="{07CF3CE5-27AB-4871-8563-ACDCC51E249D}" dt="2022-11-28T05:19:56.109" v="4219" actId="1036"/>
          <ac:spMkLst>
            <pc:docMk/>
            <pc:sldMk cId="3497307180" sldId="265"/>
            <ac:spMk id="2" creationId="{140A2C15-C587-F84A-EC7B-59A5D59EA335}"/>
          </ac:spMkLst>
        </pc:spChg>
        <pc:spChg chg="add mod">
          <ac:chgData name="kadali chinni" userId="fd69b244ba38d228" providerId="LiveId" clId="{07CF3CE5-27AB-4871-8563-ACDCC51E249D}" dt="2022-11-28T05:40:40.103" v="4908" actId="14100"/>
          <ac:spMkLst>
            <pc:docMk/>
            <pc:sldMk cId="3497307180" sldId="265"/>
            <ac:spMk id="3" creationId="{D142CE87-7135-9630-9A25-52FE944B4F3E}"/>
          </ac:spMkLst>
        </pc:spChg>
        <pc:spChg chg="add del mod">
          <ac:chgData name="kadali chinni" userId="fd69b244ba38d228" providerId="LiveId" clId="{07CF3CE5-27AB-4871-8563-ACDCC51E249D}" dt="2022-11-28T05:20:20.882" v="4224"/>
          <ac:spMkLst>
            <pc:docMk/>
            <pc:sldMk cId="3497307180" sldId="265"/>
            <ac:spMk id="6" creationId="{78F53C8C-7548-B569-A686-6346B1E9A526}"/>
          </ac:spMkLst>
        </pc:spChg>
        <pc:spChg chg="mod">
          <ac:chgData name="kadali chinni" userId="fd69b244ba38d228" providerId="LiveId" clId="{07CF3CE5-27AB-4871-8563-ACDCC51E249D}" dt="2022-11-27T19:00:33.879" v="3715"/>
          <ac:spMkLst>
            <pc:docMk/>
            <pc:sldMk cId="3497307180" sldId="265"/>
            <ac:spMk id="10" creationId="{27CC2340-E4C6-976C-DEBF-076AA7283284}"/>
          </ac:spMkLst>
        </pc:spChg>
        <pc:spChg chg="add mod">
          <ac:chgData name="kadali chinni" userId="fd69b244ba38d228" providerId="LiveId" clId="{07CF3CE5-27AB-4871-8563-ACDCC51E249D}" dt="2022-11-28T05:36:37.598" v="4820" actId="14100"/>
          <ac:spMkLst>
            <pc:docMk/>
            <pc:sldMk cId="3497307180" sldId="265"/>
            <ac:spMk id="13" creationId="{FC390325-D23D-4DF2-8B71-941A4020C0F7}"/>
          </ac:spMkLst>
        </pc:spChg>
        <pc:spChg chg="add mod">
          <ac:chgData name="kadali chinni" userId="fd69b244ba38d228" providerId="LiveId" clId="{07CF3CE5-27AB-4871-8563-ACDCC51E249D}" dt="2022-11-28T05:37:05.009" v="4870" actId="20577"/>
          <ac:spMkLst>
            <pc:docMk/>
            <pc:sldMk cId="3497307180" sldId="265"/>
            <ac:spMk id="14" creationId="{5FF1D7DB-E45F-8C9F-AA21-B500678DE19B}"/>
          </ac:spMkLst>
        </pc:spChg>
        <pc:spChg chg="mod">
          <ac:chgData name="kadali chinni" userId="fd69b244ba38d228" providerId="LiveId" clId="{07CF3CE5-27AB-4871-8563-ACDCC51E249D}" dt="2022-11-27T19:00:33.879" v="3715"/>
          <ac:spMkLst>
            <pc:docMk/>
            <pc:sldMk cId="3497307180" sldId="265"/>
            <ac:spMk id="15" creationId="{8AE7FAF2-9AA9-AF18-9013-D3975E3AF2F0}"/>
          </ac:spMkLst>
        </pc:spChg>
        <pc:spChg chg="add del mod">
          <ac:chgData name="kadali chinni" userId="fd69b244ba38d228" providerId="LiveId" clId="{07CF3CE5-27AB-4871-8563-ACDCC51E249D}" dt="2022-11-27T10:58:41.771" v="169"/>
          <ac:spMkLst>
            <pc:docMk/>
            <pc:sldMk cId="3497307180" sldId="265"/>
            <ac:spMk id="48" creationId="{6E20B30E-8A73-B93E-19FC-0A48D7CA7D3F}"/>
          </ac:spMkLst>
        </pc:spChg>
        <pc:spChg chg="add mod">
          <ac:chgData name="kadali chinni" userId="fd69b244ba38d228" providerId="LiveId" clId="{07CF3CE5-27AB-4871-8563-ACDCC51E249D}" dt="2022-11-27T18:48:52.811" v="3475" actId="1076"/>
          <ac:spMkLst>
            <pc:docMk/>
            <pc:sldMk cId="3497307180" sldId="265"/>
            <ac:spMk id="49" creationId="{16200528-0AB2-6675-4AC1-3FE4C63FB6E2}"/>
          </ac:spMkLst>
        </pc:spChg>
        <pc:spChg chg="mod">
          <ac:chgData name="kadali chinni" userId="fd69b244ba38d228" providerId="LiveId" clId="{07CF3CE5-27AB-4871-8563-ACDCC51E249D}" dt="2022-11-27T12:14:59.077" v="1131"/>
          <ac:spMkLst>
            <pc:docMk/>
            <pc:sldMk cId="3497307180" sldId="265"/>
            <ac:spMk id="52" creationId="{E0DFBDAC-D998-AB80-4768-FE78A434F268}"/>
          </ac:spMkLst>
        </pc:spChg>
        <pc:grpChg chg="add mod">
          <ac:chgData name="kadali chinni" userId="fd69b244ba38d228" providerId="LiveId" clId="{07CF3CE5-27AB-4871-8563-ACDCC51E249D}" dt="2022-11-27T19:01:14.119" v="3727" actId="1076"/>
          <ac:grpSpMkLst>
            <pc:docMk/>
            <pc:sldMk cId="3497307180" sldId="265"/>
            <ac:grpSpMk id="9" creationId="{31DE91B5-0E97-3D4C-B6E1-785799865381}"/>
          </ac:grpSpMkLst>
        </pc:grpChg>
        <pc:grpChg chg="add mod">
          <ac:chgData name="kadali chinni" userId="fd69b244ba38d228" providerId="LiveId" clId="{07CF3CE5-27AB-4871-8563-ACDCC51E249D}" dt="2022-11-27T19:01:12.515" v="3726" actId="1076"/>
          <ac:grpSpMkLst>
            <pc:docMk/>
            <pc:sldMk cId="3497307180" sldId="265"/>
            <ac:grpSpMk id="12" creationId="{DE82229C-ACC3-1464-0D0A-267AFEB5FD93}"/>
          </ac:grpSpMkLst>
        </pc:grpChg>
        <pc:grpChg chg="mod">
          <ac:chgData name="kadali chinni" userId="fd69b244ba38d228" providerId="LiveId" clId="{07CF3CE5-27AB-4871-8563-ACDCC51E249D}" dt="2022-11-27T18:48:52.811" v="3475" actId="1076"/>
          <ac:grpSpMkLst>
            <pc:docMk/>
            <pc:sldMk cId="3497307180" sldId="265"/>
            <ac:grpSpMk id="36" creationId="{94BFAA89-3885-D29A-1A93-E0B951D85A7A}"/>
          </ac:grpSpMkLst>
        </pc:grpChg>
        <pc:grpChg chg="mod">
          <ac:chgData name="kadali chinni" userId="fd69b244ba38d228" providerId="LiveId" clId="{07CF3CE5-27AB-4871-8563-ACDCC51E249D}" dt="2022-11-27T18:48:52.811" v="3475" actId="1076"/>
          <ac:grpSpMkLst>
            <pc:docMk/>
            <pc:sldMk cId="3497307180" sldId="265"/>
            <ac:grpSpMk id="37" creationId="{74648AC2-ABAB-1B26-A1FF-00D56CA24048}"/>
          </ac:grpSpMkLst>
        </pc:grpChg>
        <pc:grpChg chg="mod">
          <ac:chgData name="kadali chinni" userId="fd69b244ba38d228" providerId="LiveId" clId="{07CF3CE5-27AB-4871-8563-ACDCC51E249D}" dt="2022-11-27T18:48:52.811" v="3475" actId="1076"/>
          <ac:grpSpMkLst>
            <pc:docMk/>
            <pc:sldMk cId="3497307180" sldId="265"/>
            <ac:grpSpMk id="38" creationId="{B112CFF7-8EAD-EDDA-BD66-78FCC1688B34}"/>
          </ac:grpSpMkLst>
        </pc:grpChg>
        <pc:grpChg chg="mod ord">
          <ac:chgData name="kadali chinni" userId="fd69b244ba38d228" providerId="LiveId" clId="{07CF3CE5-27AB-4871-8563-ACDCC51E249D}" dt="2022-11-28T05:36:15.573" v="4817" actId="166"/>
          <ac:grpSpMkLst>
            <pc:docMk/>
            <pc:sldMk cId="3497307180" sldId="265"/>
            <ac:grpSpMk id="39" creationId="{28F5A532-923F-E97B-BF05-3B6F31DAC0A3}"/>
          </ac:grpSpMkLst>
        </pc:grpChg>
        <pc:grpChg chg="mod">
          <ac:chgData name="kadali chinni" userId="fd69b244ba38d228" providerId="LiveId" clId="{07CF3CE5-27AB-4871-8563-ACDCC51E249D}" dt="2022-11-27T18:48:52.811" v="3475" actId="1076"/>
          <ac:grpSpMkLst>
            <pc:docMk/>
            <pc:sldMk cId="3497307180" sldId="265"/>
            <ac:grpSpMk id="40" creationId="{766BA9C1-BE51-3939-6623-1A78ECBD0F77}"/>
          </ac:grpSpMkLst>
        </pc:grpChg>
        <pc:grpChg chg="mod">
          <ac:chgData name="kadali chinni" userId="fd69b244ba38d228" providerId="LiveId" clId="{07CF3CE5-27AB-4871-8563-ACDCC51E249D}" dt="2022-11-27T18:48:52.811" v="3475" actId="1076"/>
          <ac:grpSpMkLst>
            <pc:docMk/>
            <pc:sldMk cId="3497307180" sldId="265"/>
            <ac:grpSpMk id="41" creationId="{E2272C53-2141-6670-F36F-BA9F9EFFFA9F}"/>
          </ac:grpSpMkLst>
        </pc:grpChg>
        <pc:grpChg chg="mod">
          <ac:chgData name="kadali chinni" userId="fd69b244ba38d228" providerId="LiveId" clId="{07CF3CE5-27AB-4871-8563-ACDCC51E249D}" dt="2022-11-27T18:48:52.811" v="3475" actId="1076"/>
          <ac:grpSpMkLst>
            <pc:docMk/>
            <pc:sldMk cId="3497307180" sldId="265"/>
            <ac:grpSpMk id="42" creationId="{B172A631-00AB-DC42-5AE9-7092EFA748B9}"/>
          </ac:grpSpMkLst>
        </pc:grpChg>
        <pc:grpChg chg="del mod">
          <ac:chgData name="kadali chinni" userId="fd69b244ba38d228" providerId="LiveId" clId="{07CF3CE5-27AB-4871-8563-ACDCC51E249D}" dt="2022-11-27T18:58:10.538" v="3690" actId="478"/>
          <ac:grpSpMkLst>
            <pc:docMk/>
            <pc:sldMk cId="3497307180" sldId="265"/>
            <ac:grpSpMk id="43" creationId="{E534D5D7-5A12-1FC4-9702-EFA3FDE80BB1}"/>
          </ac:grpSpMkLst>
        </pc:grpChg>
        <pc:grpChg chg="del">
          <ac:chgData name="kadali chinni" userId="fd69b244ba38d228" providerId="LiveId" clId="{07CF3CE5-27AB-4871-8563-ACDCC51E249D}" dt="2022-11-27T12:14:58.475" v="1130" actId="478"/>
          <ac:grpSpMkLst>
            <pc:docMk/>
            <pc:sldMk cId="3497307180" sldId="265"/>
            <ac:grpSpMk id="44" creationId="{23A17AAD-355E-8DF6-7FB3-92DB48538507}"/>
          </ac:grpSpMkLst>
        </pc:grpChg>
        <pc:grpChg chg="mod">
          <ac:chgData name="kadali chinni" userId="fd69b244ba38d228" providerId="LiveId" clId="{07CF3CE5-27AB-4871-8563-ACDCC51E249D}" dt="2022-11-27T18:48:52.811" v="3475" actId="1076"/>
          <ac:grpSpMkLst>
            <pc:docMk/>
            <pc:sldMk cId="3497307180" sldId="265"/>
            <ac:grpSpMk id="45" creationId="{79718AF3-AD98-205E-92AA-23AB34E93DA2}"/>
          </ac:grpSpMkLst>
        </pc:grpChg>
        <pc:grpChg chg="mod">
          <ac:chgData name="kadali chinni" userId="fd69b244ba38d228" providerId="LiveId" clId="{07CF3CE5-27AB-4871-8563-ACDCC51E249D}" dt="2022-11-27T18:48:52.811" v="3475" actId="1076"/>
          <ac:grpSpMkLst>
            <pc:docMk/>
            <pc:sldMk cId="3497307180" sldId="265"/>
            <ac:grpSpMk id="46" creationId="{2CA74449-4D98-4DDB-65D1-542A123434DD}"/>
          </ac:grpSpMkLst>
        </pc:grpChg>
        <pc:grpChg chg="add del mod">
          <ac:chgData name="kadali chinni" userId="fd69b244ba38d228" providerId="LiveId" clId="{07CF3CE5-27AB-4871-8563-ACDCC51E249D}" dt="2022-11-27T18:58:12.452" v="3691" actId="478"/>
          <ac:grpSpMkLst>
            <pc:docMk/>
            <pc:sldMk cId="3497307180" sldId="265"/>
            <ac:grpSpMk id="51" creationId="{519A13B0-CCB9-1E7D-3FF2-201CEC2C68D1}"/>
          </ac:grpSpMkLst>
        </pc:grpChg>
        <pc:grpChg chg="add mod">
          <ac:chgData name="kadali chinni" userId="fd69b244ba38d228" providerId="LiveId" clId="{07CF3CE5-27AB-4871-8563-ACDCC51E249D}" dt="2022-11-28T05:36:50.849" v="4868" actId="1035"/>
          <ac:grpSpMkLst>
            <pc:docMk/>
            <pc:sldMk cId="3497307180" sldId="265"/>
            <ac:grpSpMk id="56" creationId="{5A716CD8-CCA6-8764-2768-4585A68D5D17}"/>
          </ac:grpSpMkLst>
        </pc:grpChg>
        <pc:picChg chg="mod">
          <ac:chgData name="kadali chinni" userId="fd69b244ba38d228" providerId="LiveId" clId="{07CF3CE5-27AB-4871-8563-ACDCC51E249D}" dt="2022-11-27T19:00:33.879" v="3715"/>
          <ac:picMkLst>
            <pc:docMk/>
            <pc:sldMk cId="3497307180" sldId="265"/>
            <ac:picMk id="11" creationId="{64593AE8-71BD-ED22-974A-76FD8E54B4F2}"/>
          </ac:picMkLst>
        </pc:picChg>
        <pc:picChg chg="mod">
          <ac:chgData name="kadali chinni" userId="fd69b244ba38d228" providerId="LiveId" clId="{07CF3CE5-27AB-4871-8563-ACDCC51E249D}" dt="2022-11-27T19:00:33.879" v="3715"/>
          <ac:picMkLst>
            <pc:docMk/>
            <pc:sldMk cId="3497307180" sldId="265"/>
            <ac:picMk id="18" creationId="{6B0CEA8C-4C3C-4D02-FB12-625EF2D039C4}"/>
          </ac:picMkLst>
        </pc:picChg>
        <pc:picChg chg="add mod ord">
          <ac:chgData name="kadali chinni" userId="fd69b244ba38d228" providerId="LiveId" clId="{07CF3CE5-27AB-4871-8563-ACDCC51E249D}" dt="2022-11-28T05:36:01.039" v="4815" actId="164"/>
          <ac:picMkLst>
            <pc:docMk/>
            <pc:sldMk cId="3497307180" sldId="265"/>
            <ac:picMk id="24" creationId="{ACB6EED1-1585-945E-4FF0-5170A7A010E5}"/>
          </ac:picMkLst>
        </pc:picChg>
        <pc:picChg chg="add mod">
          <ac:chgData name="kadali chinni" userId="fd69b244ba38d228" providerId="LiveId" clId="{07CF3CE5-27AB-4871-8563-ACDCC51E249D}" dt="2022-11-28T05:37:09.455" v="4879" actId="1037"/>
          <ac:picMkLst>
            <pc:docMk/>
            <pc:sldMk cId="3497307180" sldId="265"/>
            <ac:picMk id="30" creationId="{538FAADB-B791-11F8-5B9C-3E279AB86843}"/>
          </ac:picMkLst>
        </pc:picChg>
        <pc:picChg chg="add del mod">
          <ac:chgData name="kadali chinni" userId="fd69b244ba38d228" providerId="LiveId" clId="{07CF3CE5-27AB-4871-8563-ACDCC51E249D}" dt="2022-11-28T05:25:28.957" v="4638" actId="931"/>
          <ac:picMkLst>
            <pc:docMk/>
            <pc:sldMk cId="3497307180" sldId="265"/>
            <ac:picMk id="43" creationId="{4FAB3119-041C-F382-31FA-DA1531B12094}"/>
          </ac:picMkLst>
        </pc:picChg>
        <pc:picChg chg="add del mod">
          <ac:chgData name="kadali chinni" userId="fd69b244ba38d228" providerId="LiveId" clId="{07CF3CE5-27AB-4871-8563-ACDCC51E249D}" dt="2022-11-27T10:58:49.490" v="178"/>
          <ac:picMkLst>
            <pc:docMk/>
            <pc:sldMk cId="3497307180" sldId="265"/>
            <ac:picMk id="47" creationId="{30FDCCF1-2731-717C-BBB2-C50D4D431C11}"/>
          </ac:picMkLst>
        </pc:picChg>
        <pc:picChg chg="add del mod">
          <ac:chgData name="kadali chinni" userId="fd69b244ba38d228" providerId="LiveId" clId="{07CF3CE5-27AB-4871-8563-ACDCC51E249D}" dt="2022-11-28T05:26:04.338" v="4644" actId="21"/>
          <ac:picMkLst>
            <pc:docMk/>
            <pc:sldMk cId="3497307180" sldId="265"/>
            <ac:picMk id="47" creationId="{76AF2218-CBAD-1616-DCE1-D773AFEE9684}"/>
          </ac:picMkLst>
        </pc:picChg>
        <pc:picChg chg="add mod">
          <ac:chgData name="kadali chinni" userId="fd69b244ba38d228" providerId="LiveId" clId="{07CF3CE5-27AB-4871-8563-ACDCC51E249D}" dt="2022-11-27T18:48:52.811" v="3475" actId="1076"/>
          <ac:picMkLst>
            <pc:docMk/>
            <pc:sldMk cId="3497307180" sldId="265"/>
            <ac:picMk id="50" creationId="{B34B26E1-C146-31C7-98F8-CFCBE7574B2B}"/>
          </ac:picMkLst>
        </pc:picChg>
        <pc:picChg chg="add mod ord">
          <ac:chgData name="kadali chinni" userId="fd69b244ba38d228" providerId="LiveId" clId="{07CF3CE5-27AB-4871-8563-ACDCC51E249D}" dt="2022-11-28T05:36:01.039" v="4815" actId="164"/>
          <ac:picMkLst>
            <pc:docMk/>
            <pc:sldMk cId="3497307180" sldId="265"/>
            <ac:picMk id="51" creationId="{61EA96E4-D607-BFE0-F437-016DFE3C9B0A}"/>
          </ac:picMkLst>
        </pc:picChg>
        <pc:picChg chg="add del mod">
          <ac:chgData name="kadali chinni" userId="fd69b244ba38d228" providerId="LiveId" clId="{07CF3CE5-27AB-4871-8563-ACDCC51E249D}" dt="2022-11-28T05:33:03.045" v="4774" actId="931"/>
          <ac:picMkLst>
            <pc:docMk/>
            <pc:sldMk cId="3497307180" sldId="265"/>
            <ac:picMk id="53" creationId="{0C6F884B-16EF-D3C5-2E63-4C410B02C794}"/>
          </ac:picMkLst>
        </pc:picChg>
        <pc:picChg chg="mod">
          <ac:chgData name="kadali chinni" userId="fd69b244ba38d228" providerId="LiveId" clId="{07CF3CE5-27AB-4871-8563-ACDCC51E249D}" dt="2022-11-27T12:14:59.077" v="1131"/>
          <ac:picMkLst>
            <pc:docMk/>
            <pc:sldMk cId="3497307180" sldId="265"/>
            <ac:picMk id="53" creationId="{63B67305-38B3-F31C-4127-5D2CF624EFEA}"/>
          </ac:picMkLst>
        </pc:picChg>
        <pc:picChg chg="add mod">
          <ac:chgData name="kadali chinni" userId="fd69b244ba38d228" providerId="LiveId" clId="{07CF3CE5-27AB-4871-8563-ACDCC51E249D}" dt="2022-11-28T05:36:43.195" v="4837" actId="1036"/>
          <ac:picMkLst>
            <pc:docMk/>
            <pc:sldMk cId="3497307180" sldId="265"/>
            <ac:picMk id="55" creationId="{E7B01B84-551C-BB48-5D25-930CE8264C9B}"/>
          </ac:picMkLst>
        </pc:picChg>
      </pc:sldChg>
      <pc:sldChg chg="addSp delSp modSp mod modTransition setBg">
        <pc:chgData name="kadali chinni" userId="fd69b244ba38d228" providerId="LiveId" clId="{07CF3CE5-27AB-4871-8563-ACDCC51E249D}" dt="2022-11-28T06:10:53.263" v="5260" actId="207"/>
        <pc:sldMkLst>
          <pc:docMk/>
          <pc:sldMk cId="3820452654" sldId="266"/>
        </pc:sldMkLst>
        <pc:spChg chg="add mod">
          <ac:chgData name="kadali chinni" userId="fd69b244ba38d228" providerId="LiveId" clId="{07CF3CE5-27AB-4871-8563-ACDCC51E249D}" dt="2022-11-28T06:09:53.235" v="5245" actId="13822"/>
          <ac:spMkLst>
            <pc:docMk/>
            <pc:sldMk cId="3820452654" sldId="266"/>
            <ac:spMk id="6" creationId="{61230684-A522-5916-1BBB-F07B24D6CC6F}"/>
          </ac:spMkLst>
        </pc:spChg>
        <pc:spChg chg="add ord">
          <ac:chgData name="kadali chinni" userId="fd69b244ba38d228" providerId="LiveId" clId="{07CF3CE5-27AB-4871-8563-ACDCC51E249D}" dt="2022-11-28T06:09:36.191" v="5241" actId="167"/>
          <ac:spMkLst>
            <pc:docMk/>
            <pc:sldMk cId="3820452654" sldId="266"/>
            <ac:spMk id="8" creationId="{0A094992-EB46-AC8F-41FF-2A2E0EBD0B20}"/>
          </ac:spMkLst>
        </pc:spChg>
        <pc:spChg chg="add mod">
          <ac:chgData name="kadali chinni" userId="fd69b244ba38d228" providerId="LiveId" clId="{07CF3CE5-27AB-4871-8563-ACDCC51E249D}" dt="2022-11-28T06:10:11.330" v="5246" actId="571"/>
          <ac:spMkLst>
            <pc:docMk/>
            <pc:sldMk cId="3820452654" sldId="266"/>
            <ac:spMk id="9" creationId="{7EC72790-6D6C-3EA5-E130-9CB7C5552D1A}"/>
          </ac:spMkLst>
        </pc:spChg>
        <pc:spChg chg="add mod">
          <ac:chgData name="kadali chinni" userId="fd69b244ba38d228" providerId="LiveId" clId="{07CF3CE5-27AB-4871-8563-ACDCC51E249D}" dt="2022-11-28T06:10:53.263" v="5260" actId="207"/>
          <ac:spMkLst>
            <pc:docMk/>
            <pc:sldMk cId="3820452654" sldId="266"/>
            <ac:spMk id="10" creationId="{DE2A31BB-CCEF-A8CC-BD50-2FE72AFB3F86}"/>
          </ac:spMkLst>
        </pc:spChg>
        <pc:picChg chg="add mod modCrop">
          <ac:chgData name="kadali chinni" userId="fd69b244ba38d228" providerId="LiveId" clId="{07CF3CE5-27AB-4871-8563-ACDCC51E249D}" dt="2022-11-28T06:09:17.634" v="5236" actId="1076"/>
          <ac:picMkLst>
            <pc:docMk/>
            <pc:sldMk cId="3820452654" sldId="266"/>
            <ac:picMk id="2" creationId="{1114FE32-27D1-3442-EA95-1FA3AD3BF6F1}"/>
          </ac:picMkLst>
        </pc:picChg>
        <pc:picChg chg="add del mod">
          <ac:chgData name="kadali chinni" userId="fd69b244ba38d228" providerId="LiveId" clId="{07CF3CE5-27AB-4871-8563-ACDCC51E249D}" dt="2022-11-27T10:58:48.466" v="177"/>
          <ac:picMkLst>
            <pc:docMk/>
            <pc:sldMk cId="3820452654" sldId="266"/>
            <ac:picMk id="2" creationId="{EC0DE551-B627-E1DA-0FD5-1AADB8E36337}"/>
          </ac:picMkLst>
        </pc:picChg>
        <pc:picChg chg="add mod modCrop">
          <ac:chgData name="kadali chinni" userId="fd69b244ba38d228" providerId="LiveId" clId="{07CF3CE5-27AB-4871-8563-ACDCC51E249D}" dt="2022-11-28T06:09:20.947" v="5238" actId="1076"/>
          <ac:picMkLst>
            <pc:docMk/>
            <pc:sldMk cId="3820452654" sldId="266"/>
            <ac:picMk id="3" creationId="{5CC2C26E-BA2C-D548-75BC-549794FC8460}"/>
          </ac:picMkLst>
        </pc:picChg>
        <pc:picChg chg="add mod modCrop">
          <ac:chgData name="kadali chinni" userId="fd69b244ba38d228" providerId="LiveId" clId="{07CF3CE5-27AB-4871-8563-ACDCC51E249D}" dt="2022-11-28T06:08:27.327" v="5223" actId="1076"/>
          <ac:picMkLst>
            <pc:docMk/>
            <pc:sldMk cId="3820452654" sldId="266"/>
            <ac:picMk id="4" creationId="{5352B3E7-4CCA-9977-818D-9E25115A8CCC}"/>
          </ac:picMkLst>
        </pc:picChg>
        <pc:picChg chg="add mod modCrop">
          <ac:chgData name="kadali chinni" userId="fd69b244ba38d228" providerId="LiveId" clId="{07CF3CE5-27AB-4871-8563-ACDCC51E249D}" dt="2022-11-28T06:09:22.910" v="5239" actId="1076"/>
          <ac:picMkLst>
            <pc:docMk/>
            <pc:sldMk cId="3820452654" sldId="266"/>
            <ac:picMk id="5" creationId="{0AD55221-38F5-70FE-A12F-8C64DA2E6C25}"/>
          </ac:picMkLst>
        </pc:picChg>
        <pc:picChg chg="add mod modCrop">
          <ac:chgData name="kadali chinni" userId="fd69b244ba38d228" providerId="LiveId" clId="{07CF3CE5-27AB-4871-8563-ACDCC51E249D}" dt="2022-11-28T06:09:19.425" v="5237" actId="1076"/>
          <ac:picMkLst>
            <pc:docMk/>
            <pc:sldMk cId="3820452654" sldId="266"/>
            <ac:picMk id="7" creationId="{802E5AE3-5D88-99CB-A176-8A1E5C0BB533}"/>
          </ac:picMkLst>
        </pc:picChg>
      </pc:sldChg>
      <pc:sldChg chg="modTransition">
        <pc:chgData name="kadali chinni" userId="fd69b244ba38d228" providerId="LiveId" clId="{07CF3CE5-27AB-4871-8563-ACDCC51E249D}" dt="2022-11-27T11:15:30.594" v="568"/>
        <pc:sldMkLst>
          <pc:docMk/>
          <pc:sldMk cId="2499287903" sldId="267"/>
        </pc:sldMkLst>
      </pc:sldChg>
      <pc:sldChg chg="addSp delSp modSp add mod modTransition setBg">
        <pc:chgData name="kadali chinni" userId="fd69b244ba38d228" providerId="LiveId" clId="{07CF3CE5-27AB-4871-8563-ACDCC51E249D}" dt="2022-11-27T17:27:16.179" v="2252" actId="115"/>
        <pc:sldMkLst>
          <pc:docMk/>
          <pc:sldMk cId="4102998812" sldId="268"/>
        </pc:sldMkLst>
        <pc:spChg chg="add del mod">
          <ac:chgData name="kadali chinni" userId="fd69b244ba38d228" providerId="LiveId" clId="{07CF3CE5-27AB-4871-8563-ACDCC51E249D}" dt="2022-11-27T11:56:10.507" v="1055" actId="21"/>
          <ac:spMkLst>
            <pc:docMk/>
            <pc:sldMk cId="4102998812" sldId="268"/>
            <ac:spMk id="3" creationId="{0A2DE04F-62A1-9B4C-7BF2-14DD7C9710E2}"/>
          </ac:spMkLst>
        </pc:spChg>
        <pc:spChg chg="add del mod">
          <ac:chgData name="kadali chinni" userId="fd69b244ba38d228" providerId="LiveId" clId="{07CF3CE5-27AB-4871-8563-ACDCC51E249D}" dt="2022-11-27T16:35:51.899" v="1848"/>
          <ac:spMkLst>
            <pc:docMk/>
            <pc:sldMk cId="4102998812" sldId="268"/>
            <ac:spMk id="3" creationId="{0A5F5D4F-0295-377A-720E-D73149D9FA1F}"/>
          </ac:spMkLst>
        </pc:spChg>
        <pc:spChg chg="add del mod">
          <ac:chgData name="kadali chinni" userId="fd69b244ba38d228" providerId="LiveId" clId="{07CF3CE5-27AB-4871-8563-ACDCC51E249D}" dt="2022-11-27T12:10:18.801" v="1073"/>
          <ac:spMkLst>
            <pc:docMk/>
            <pc:sldMk cId="4102998812" sldId="268"/>
            <ac:spMk id="4" creationId="{4DA13539-421D-BFED-E30A-EE00395DF31B}"/>
          </ac:spMkLst>
        </pc:spChg>
        <pc:spChg chg="add del mod">
          <ac:chgData name="kadali chinni" userId="fd69b244ba38d228" providerId="LiveId" clId="{07CF3CE5-27AB-4871-8563-ACDCC51E249D}" dt="2022-11-27T12:10:22.654" v="1076"/>
          <ac:spMkLst>
            <pc:docMk/>
            <pc:sldMk cId="4102998812" sldId="268"/>
            <ac:spMk id="5" creationId="{E0ADFB6B-E3F5-8B00-9C21-6477972354AC}"/>
          </ac:spMkLst>
        </pc:spChg>
        <pc:spChg chg="mod">
          <ac:chgData name="kadali chinni" userId="fd69b244ba38d228" providerId="LiveId" clId="{07CF3CE5-27AB-4871-8563-ACDCC51E249D}" dt="2022-11-27T11:33:59.970" v="879" actId="164"/>
          <ac:spMkLst>
            <pc:docMk/>
            <pc:sldMk cId="4102998812" sldId="268"/>
            <ac:spMk id="7" creationId="{378ECF2A-816E-A958-BFE6-A917A7A6D8B7}"/>
          </ac:spMkLst>
        </pc:spChg>
        <pc:spChg chg="add mod">
          <ac:chgData name="kadali chinni" userId="fd69b244ba38d228" providerId="LiveId" clId="{07CF3CE5-27AB-4871-8563-ACDCC51E249D}" dt="2022-11-27T17:27:16.179" v="2252" actId="115"/>
          <ac:spMkLst>
            <pc:docMk/>
            <pc:sldMk cId="4102998812" sldId="268"/>
            <ac:spMk id="7" creationId="{B078D403-A61C-694A-694A-BFDEBA663573}"/>
          </ac:spMkLst>
        </pc:spChg>
        <pc:spChg chg="mod">
          <ac:chgData name="kadali chinni" userId="fd69b244ba38d228" providerId="LiveId" clId="{07CF3CE5-27AB-4871-8563-ACDCC51E249D}" dt="2022-11-27T11:33:59.970" v="879" actId="164"/>
          <ac:spMkLst>
            <pc:docMk/>
            <pc:sldMk cId="4102998812" sldId="268"/>
            <ac:spMk id="8" creationId="{72E977A9-D53D-7EB7-304A-975C5966E39F}"/>
          </ac:spMkLst>
        </pc:spChg>
        <pc:spChg chg="add mod">
          <ac:chgData name="kadali chinni" userId="fd69b244ba38d228" providerId="LiveId" clId="{07CF3CE5-27AB-4871-8563-ACDCC51E249D}" dt="2022-11-27T16:45:12.743" v="1889" actId="20577"/>
          <ac:spMkLst>
            <pc:docMk/>
            <pc:sldMk cId="4102998812" sldId="268"/>
            <ac:spMk id="8" creationId="{D272BF7E-C43B-0D8F-B527-09CDF616F15C}"/>
          </ac:spMkLst>
        </pc:spChg>
        <pc:spChg chg="mod topLvl">
          <ac:chgData name="kadali chinni" userId="fd69b244ba38d228" providerId="LiveId" clId="{07CF3CE5-27AB-4871-8563-ACDCC51E249D}" dt="2022-11-27T16:35:16.866" v="1842" actId="338"/>
          <ac:spMkLst>
            <pc:docMk/>
            <pc:sldMk cId="4102998812" sldId="268"/>
            <ac:spMk id="9" creationId="{69E89999-0ED6-D802-95B0-36DE8BD9E23E}"/>
          </ac:spMkLst>
        </pc:spChg>
        <pc:spChg chg="add del">
          <ac:chgData name="kadali chinni" userId="fd69b244ba38d228" providerId="LiveId" clId="{07CF3CE5-27AB-4871-8563-ACDCC51E249D}" dt="2022-11-27T16:44:37.661" v="1883" actId="22"/>
          <ac:spMkLst>
            <pc:docMk/>
            <pc:sldMk cId="4102998812" sldId="268"/>
            <ac:spMk id="11" creationId="{B5CF1208-383B-259C-F524-85BC46BDADA2}"/>
          </ac:spMkLst>
        </pc:spChg>
        <pc:spChg chg="mod">
          <ac:chgData name="kadali chinni" userId="fd69b244ba38d228" providerId="LiveId" clId="{07CF3CE5-27AB-4871-8563-ACDCC51E249D}" dt="2022-11-27T11:35:46.509" v="885"/>
          <ac:spMkLst>
            <pc:docMk/>
            <pc:sldMk cId="4102998812" sldId="268"/>
            <ac:spMk id="11" creationId="{F59A6BB7-EF38-3251-61EA-E08820757514}"/>
          </ac:spMkLst>
        </pc:spChg>
        <pc:spChg chg="mod">
          <ac:chgData name="kadali chinni" userId="fd69b244ba38d228" providerId="LiveId" clId="{07CF3CE5-27AB-4871-8563-ACDCC51E249D}" dt="2022-11-27T11:35:46.509" v="885"/>
          <ac:spMkLst>
            <pc:docMk/>
            <pc:sldMk cId="4102998812" sldId="268"/>
            <ac:spMk id="14" creationId="{18A82CCD-A1BE-6BBD-5CDB-711ED215677C}"/>
          </ac:spMkLst>
        </pc:spChg>
        <pc:spChg chg="mod">
          <ac:chgData name="kadali chinni" userId="fd69b244ba38d228" providerId="LiveId" clId="{07CF3CE5-27AB-4871-8563-ACDCC51E249D}" dt="2022-11-27T11:35:46.509" v="885"/>
          <ac:spMkLst>
            <pc:docMk/>
            <pc:sldMk cId="4102998812" sldId="268"/>
            <ac:spMk id="17" creationId="{74324E17-89AD-8198-152D-CEC9DBAEB8D1}"/>
          </ac:spMkLst>
        </pc:spChg>
        <pc:spChg chg="mod">
          <ac:chgData name="kadali chinni" userId="fd69b244ba38d228" providerId="LiveId" clId="{07CF3CE5-27AB-4871-8563-ACDCC51E249D}" dt="2022-11-27T11:33:59.970" v="879" actId="164"/>
          <ac:spMkLst>
            <pc:docMk/>
            <pc:sldMk cId="4102998812" sldId="268"/>
            <ac:spMk id="18" creationId="{2A297136-24A0-F1EF-4F64-9F2E9877C591}"/>
          </ac:spMkLst>
        </pc:spChg>
        <pc:spChg chg="mod">
          <ac:chgData name="kadali chinni" userId="fd69b244ba38d228" providerId="LiveId" clId="{07CF3CE5-27AB-4871-8563-ACDCC51E249D}" dt="2022-11-27T11:33:59.970" v="879" actId="164"/>
          <ac:spMkLst>
            <pc:docMk/>
            <pc:sldMk cId="4102998812" sldId="268"/>
            <ac:spMk id="19" creationId="{F52F9709-25CB-6960-C4A9-4C96D2926805}"/>
          </ac:spMkLst>
        </pc:spChg>
        <pc:spChg chg="mod">
          <ac:chgData name="kadali chinni" userId="fd69b244ba38d228" providerId="LiveId" clId="{07CF3CE5-27AB-4871-8563-ACDCC51E249D}" dt="2022-11-27T11:33:59.970" v="879" actId="164"/>
          <ac:spMkLst>
            <pc:docMk/>
            <pc:sldMk cId="4102998812" sldId="268"/>
            <ac:spMk id="20" creationId="{C90C4335-DF0D-7063-566D-75B61951501B}"/>
          </ac:spMkLst>
        </pc:spChg>
        <pc:spChg chg="mod">
          <ac:chgData name="kadali chinni" userId="fd69b244ba38d228" providerId="LiveId" clId="{07CF3CE5-27AB-4871-8563-ACDCC51E249D}" dt="2022-11-27T11:33:59.970" v="879" actId="164"/>
          <ac:spMkLst>
            <pc:docMk/>
            <pc:sldMk cId="4102998812" sldId="268"/>
            <ac:spMk id="21" creationId="{AE9B45C2-0805-ABED-32F8-F9359B806D79}"/>
          </ac:spMkLst>
        </pc:spChg>
        <pc:spChg chg="mod">
          <ac:chgData name="kadali chinni" userId="fd69b244ba38d228" providerId="LiveId" clId="{07CF3CE5-27AB-4871-8563-ACDCC51E249D}" dt="2022-11-27T11:33:59.970" v="879" actId="164"/>
          <ac:spMkLst>
            <pc:docMk/>
            <pc:sldMk cId="4102998812" sldId="268"/>
            <ac:spMk id="22" creationId="{FE041DB4-C8D8-7E16-68F4-A2E9E1AA5A03}"/>
          </ac:spMkLst>
        </pc:spChg>
        <pc:spChg chg="mod">
          <ac:chgData name="kadali chinni" userId="fd69b244ba38d228" providerId="LiveId" clId="{07CF3CE5-27AB-4871-8563-ACDCC51E249D}" dt="2022-11-27T11:33:59.970" v="879" actId="164"/>
          <ac:spMkLst>
            <pc:docMk/>
            <pc:sldMk cId="4102998812" sldId="268"/>
            <ac:spMk id="23" creationId="{4A8D172B-22EA-FEEB-A19B-885804FFCA65}"/>
          </ac:spMkLst>
        </pc:spChg>
        <pc:spChg chg="mod">
          <ac:chgData name="kadali chinni" userId="fd69b244ba38d228" providerId="LiveId" clId="{07CF3CE5-27AB-4871-8563-ACDCC51E249D}" dt="2022-11-27T11:35:46.509" v="885"/>
          <ac:spMkLst>
            <pc:docMk/>
            <pc:sldMk cId="4102998812" sldId="268"/>
            <ac:spMk id="26" creationId="{6373860C-6AD5-F104-B2FE-CB865DDB6A9C}"/>
          </ac:spMkLst>
        </pc:spChg>
        <pc:spChg chg="mod">
          <ac:chgData name="kadali chinni" userId="fd69b244ba38d228" providerId="LiveId" clId="{07CF3CE5-27AB-4871-8563-ACDCC51E249D}" dt="2022-11-27T11:35:46.509" v="885"/>
          <ac:spMkLst>
            <pc:docMk/>
            <pc:sldMk cId="4102998812" sldId="268"/>
            <ac:spMk id="29" creationId="{B8790580-5C36-8F81-BBA0-3BE8D92F6041}"/>
          </ac:spMkLst>
        </pc:spChg>
        <pc:spChg chg="mod">
          <ac:chgData name="kadali chinni" userId="fd69b244ba38d228" providerId="LiveId" clId="{07CF3CE5-27AB-4871-8563-ACDCC51E249D}" dt="2022-11-27T11:35:46.509" v="885"/>
          <ac:spMkLst>
            <pc:docMk/>
            <pc:sldMk cId="4102998812" sldId="268"/>
            <ac:spMk id="32" creationId="{949AC78B-289E-2473-A514-3A65E66E54B1}"/>
          </ac:spMkLst>
        </pc:spChg>
        <pc:spChg chg="mod">
          <ac:chgData name="kadali chinni" userId="fd69b244ba38d228" providerId="LiveId" clId="{07CF3CE5-27AB-4871-8563-ACDCC51E249D}" dt="2022-11-27T11:35:46.509" v="885"/>
          <ac:spMkLst>
            <pc:docMk/>
            <pc:sldMk cId="4102998812" sldId="268"/>
            <ac:spMk id="35" creationId="{7ADF7BA9-0AE3-7959-6329-D5A41CE61927}"/>
          </ac:spMkLst>
        </pc:spChg>
        <pc:spChg chg="mod">
          <ac:chgData name="kadali chinni" userId="fd69b244ba38d228" providerId="LiveId" clId="{07CF3CE5-27AB-4871-8563-ACDCC51E249D}" dt="2022-11-27T11:35:46.509" v="885"/>
          <ac:spMkLst>
            <pc:docMk/>
            <pc:sldMk cId="4102998812" sldId="268"/>
            <ac:spMk id="38" creationId="{C8FE8229-D646-900A-097D-38FCCD5CF0A5}"/>
          </ac:spMkLst>
        </pc:spChg>
        <pc:spChg chg="mod">
          <ac:chgData name="kadali chinni" userId="fd69b244ba38d228" providerId="LiveId" clId="{07CF3CE5-27AB-4871-8563-ACDCC51E249D}" dt="2022-11-27T11:35:46.509" v="885"/>
          <ac:spMkLst>
            <pc:docMk/>
            <pc:sldMk cId="4102998812" sldId="268"/>
            <ac:spMk id="41" creationId="{E75D38D2-1E34-329C-691B-77368661D697}"/>
          </ac:spMkLst>
        </pc:spChg>
        <pc:spChg chg="mod">
          <ac:chgData name="kadali chinni" userId="fd69b244ba38d228" providerId="LiveId" clId="{07CF3CE5-27AB-4871-8563-ACDCC51E249D}" dt="2022-11-27T11:35:46.509" v="885"/>
          <ac:spMkLst>
            <pc:docMk/>
            <pc:sldMk cId="4102998812" sldId="268"/>
            <ac:spMk id="44" creationId="{C8279D09-0D66-C602-4636-42E1075767EF}"/>
          </ac:spMkLst>
        </pc:spChg>
        <pc:spChg chg="mod">
          <ac:chgData name="kadali chinni" userId="fd69b244ba38d228" providerId="LiveId" clId="{07CF3CE5-27AB-4871-8563-ACDCC51E249D}" dt="2022-11-27T11:36:14.460" v="891"/>
          <ac:spMkLst>
            <pc:docMk/>
            <pc:sldMk cId="4102998812" sldId="268"/>
            <ac:spMk id="47" creationId="{BE6A77D8-F3C2-7EA2-7CC1-F043127CD4C7}"/>
          </ac:spMkLst>
        </pc:spChg>
        <pc:spChg chg="mod">
          <ac:chgData name="kadali chinni" userId="fd69b244ba38d228" providerId="LiveId" clId="{07CF3CE5-27AB-4871-8563-ACDCC51E249D}" dt="2022-11-27T11:36:14.460" v="891"/>
          <ac:spMkLst>
            <pc:docMk/>
            <pc:sldMk cId="4102998812" sldId="268"/>
            <ac:spMk id="51" creationId="{61D6C4C7-AD3B-2CD7-173D-672D08CAA1C4}"/>
          </ac:spMkLst>
        </pc:spChg>
        <pc:spChg chg="mod">
          <ac:chgData name="kadali chinni" userId="fd69b244ba38d228" providerId="LiveId" clId="{07CF3CE5-27AB-4871-8563-ACDCC51E249D}" dt="2022-11-27T11:36:14.460" v="891"/>
          <ac:spMkLst>
            <pc:docMk/>
            <pc:sldMk cId="4102998812" sldId="268"/>
            <ac:spMk id="57" creationId="{A549B337-97D4-8FCF-4724-29DC07CF9215}"/>
          </ac:spMkLst>
        </pc:spChg>
        <pc:spChg chg="mod">
          <ac:chgData name="kadali chinni" userId="fd69b244ba38d228" providerId="LiveId" clId="{07CF3CE5-27AB-4871-8563-ACDCC51E249D}" dt="2022-11-27T11:36:14.460" v="891"/>
          <ac:spMkLst>
            <pc:docMk/>
            <pc:sldMk cId="4102998812" sldId="268"/>
            <ac:spMk id="62" creationId="{9E2797E0-BA4B-C9DB-07B6-5EB398CE4E43}"/>
          </ac:spMkLst>
        </pc:spChg>
        <pc:spChg chg="mod">
          <ac:chgData name="kadali chinni" userId="fd69b244ba38d228" providerId="LiveId" clId="{07CF3CE5-27AB-4871-8563-ACDCC51E249D}" dt="2022-11-27T11:36:14.460" v="891"/>
          <ac:spMkLst>
            <pc:docMk/>
            <pc:sldMk cId="4102998812" sldId="268"/>
            <ac:spMk id="65" creationId="{89E5C0DD-B95F-217B-ED73-ED651A024BC6}"/>
          </ac:spMkLst>
        </pc:spChg>
        <pc:spChg chg="mod">
          <ac:chgData name="kadali chinni" userId="fd69b244ba38d228" providerId="LiveId" clId="{07CF3CE5-27AB-4871-8563-ACDCC51E249D}" dt="2022-11-27T11:36:14.460" v="891"/>
          <ac:spMkLst>
            <pc:docMk/>
            <pc:sldMk cId="4102998812" sldId="268"/>
            <ac:spMk id="68" creationId="{E3824370-1D91-B740-2063-8E0C0FB1B280}"/>
          </ac:spMkLst>
        </pc:spChg>
        <pc:spChg chg="mod">
          <ac:chgData name="kadali chinni" userId="fd69b244ba38d228" providerId="LiveId" clId="{07CF3CE5-27AB-4871-8563-ACDCC51E249D}" dt="2022-11-27T11:33:59.970" v="879" actId="164"/>
          <ac:spMkLst>
            <pc:docMk/>
            <pc:sldMk cId="4102998812" sldId="268"/>
            <ac:spMk id="69" creationId="{F71CA4DB-4F8A-94EC-4E48-30C8A9E76D86}"/>
          </ac:spMkLst>
        </pc:spChg>
        <pc:spChg chg="mod">
          <ac:chgData name="kadali chinni" userId="fd69b244ba38d228" providerId="LiveId" clId="{07CF3CE5-27AB-4871-8563-ACDCC51E249D}" dt="2022-11-27T11:36:14.460" v="891"/>
          <ac:spMkLst>
            <pc:docMk/>
            <pc:sldMk cId="4102998812" sldId="268"/>
            <ac:spMk id="73" creationId="{EFD810A9-6910-0B8C-D613-8A7423EFEDFE}"/>
          </ac:spMkLst>
        </pc:spChg>
        <pc:spChg chg="mod">
          <ac:chgData name="kadali chinni" userId="fd69b244ba38d228" providerId="LiveId" clId="{07CF3CE5-27AB-4871-8563-ACDCC51E249D}" dt="2022-11-27T11:36:14.460" v="891"/>
          <ac:spMkLst>
            <pc:docMk/>
            <pc:sldMk cId="4102998812" sldId="268"/>
            <ac:spMk id="78" creationId="{4A42C743-5ACF-5659-7264-38EBB57BDFD2}"/>
          </ac:spMkLst>
        </pc:spChg>
        <pc:spChg chg="mod">
          <ac:chgData name="kadali chinni" userId="fd69b244ba38d228" providerId="LiveId" clId="{07CF3CE5-27AB-4871-8563-ACDCC51E249D}" dt="2022-11-27T11:36:14.460" v="891"/>
          <ac:spMkLst>
            <pc:docMk/>
            <pc:sldMk cId="4102998812" sldId="268"/>
            <ac:spMk id="82" creationId="{5D5AAD1B-83C9-4A20-AB99-8B8CC34E1FEA}"/>
          </ac:spMkLst>
        </pc:spChg>
        <pc:spChg chg="mod topLvl">
          <ac:chgData name="kadali chinni" userId="fd69b244ba38d228" providerId="LiveId" clId="{07CF3CE5-27AB-4871-8563-ACDCC51E249D}" dt="2022-11-27T15:22:15.681" v="1445" actId="1076"/>
          <ac:spMkLst>
            <pc:docMk/>
            <pc:sldMk cId="4102998812" sldId="268"/>
            <ac:spMk id="83" creationId="{D5B808A8-9B93-E40C-9246-143C13DE367E}"/>
          </ac:spMkLst>
        </pc:spChg>
        <pc:spChg chg="mod topLvl">
          <ac:chgData name="kadali chinni" userId="fd69b244ba38d228" providerId="LiveId" clId="{07CF3CE5-27AB-4871-8563-ACDCC51E249D}" dt="2022-11-27T11:33:59.970" v="879" actId="164"/>
          <ac:spMkLst>
            <pc:docMk/>
            <pc:sldMk cId="4102998812" sldId="268"/>
            <ac:spMk id="84" creationId="{E7689BCD-E882-16D6-3739-884BBEFC7385}"/>
          </ac:spMkLst>
        </pc:spChg>
        <pc:spChg chg="mod">
          <ac:chgData name="kadali chinni" userId="fd69b244ba38d228" providerId="LiveId" clId="{07CF3CE5-27AB-4871-8563-ACDCC51E249D}" dt="2022-11-27T11:36:14.460" v="891"/>
          <ac:spMkLst>
            <pc:docMk/>
            <pc:sldMk cId="4102998812" sldId="268"/>
            <ac:spMk id="87" creationId="{E3ADED13-E57C-7F8C-9A82-298EAE932571}"/>
          </ac:spMkLst>
        </pc:spChg>
        <pc:spChg chg="mod">
          <ac:chgData name="kadali chinni" userId="fd69b244ba38d228" providerId="LiveId" clId="{07CF3CE5-27AB-4871-8563-ACDCC51E249D}" dt="2022-11-27T15:18:28.821" v="1431" actId="164"/>
          <ac:spMkLst>
            <pc:docMk/>
            <pc:sldMk cId="4102998812" sldId="268"/>
            <ac:spMk id="100" creationId="{FDFE9437-0001-4F47-2332-CB584BEB1E0C}"/>
          </ac:spMkLst>
        </pc:spChg>
        <pc:spChg chg="mod">
          <ac:chgData name="kadali chinni" userId="fd69b244ba38d228" providerId="LiveId" clId="{07CF3CE5-27AB-4871-8563-ACDCC51E249D}" dt="2022-11-27T11:37:19.526" v="901"/>
          <ac:spMkLst>
            <pc:docMk/>
            <pc:sldMk cId="4102998812" sldId="268"/>
            <ac:spMk id="102" creationId="{7E6ADD92-4E82-E6AE-9F51-BA6CDACF125A}"/>
          </ac:spMkLst>
        </pc:spChg>
        <pc:spChg chg="mod">
          <ac:chgData name="kadali chinni" userId="fd69b244ba38d228" providerId="LiveId" clId="{07CF3CE5-27AB-4871-8563-ACDCC51E249D}" dt="2022-11-27T11:37:34.755" v="905"/>
          <ac:spMkLst>
            <pc:docMk/>
            <pc:sldMk cId="4102998812" sldId="268"/>
            <ac:spMk id="108" creationId="{875E762E-CE92-0564-8440-BA8D988B32B5}"/>
          </ac:spMkLst>
        </pc:spChg>
        <pc:spChg chg="mod">
          <ac:chgData name="kadali chinni" userId="fd69b244ba38d228" providerId="LiveId" clId="{07CF3CE5-27AB-4871-8563-ACDCC51E249D}" dt="2022-11-27T11:37:42.945" v="906"/>
          <ac:spMkLst>
            <pc:docMk/>
            <pc:sldMk cId="4102998812" sldId="268"/>
            <ac:spMk id="111" creationId="{8C6FE8F6-6174-B064-92FE-AB29CFA883B8}"/>
          </ac:spMkLst>
        </pc:spChg>
        <pc:spChg chg="mod">
          <ac:chgData name="kadali chinni" userId="fd69b244ba38d228" providerId="LiveId" clId="{07CF3CE5-27AB-4871-8563-ACDCC51E249D}" dt="2022-11-27T11:37:49.111" v="909"/>
          <ac:spMkLst>
            <pc:docMk/>
            <pc:sldMk cId="4102998812" sldId="268"/>
            <ac:spMk id="115" creationId="{F8CD1177-DBA5-8D86-7330-B484FC653253}"/>
          </ac:spMkLst>
        </pc:spChg>
        <pc:spChg chg="mod">
          <ac:chgData name="kadali chinni" userId="fd69b244ba38d228" providerId="LiveId" clId="{07CF3CE5-27AB-4871-8563-ACDCC51E249D}" dt="2022-11-27T11:49:24.184" v="955"/>
          <ac:spMkLst>
            <pc:docMk/>
            <pc:sldMk cId="4102998812" sldId="268"/>
            <ac:spMk id="118" creationId="{64A4D557-3917-D283-369C-F8A81F934E7B}"/>
          </ac:spMkLst>
        </pc:spChg>
        <pc:spChg chg="mod">
          <ac:chgData name="kadali chinni" userId="fd69b244ba38d228" providerId="LiveId" clId="{07CF3CE5-27AB-4871-8563-ACDCC51E249D}" dt="2022-11-27T11:49:24.184" v="955"/>
          <ac:spMkLst>
            <pc:docMk/>
            <pc:sldMk cId="4102998812" sldId="268"/>
            <ac:spMk id="119" creationId="{3B7CCCDC-8490-2289-C363-CAB05D712CB9}"/>
          </ac:spMkLst>
        </pc:spChg>
        <pc:spChg chg="mod">
          <ac:chgData name="kadali chinni" userId="fd69b244ba38d228" providerId="LiveId" clId="{07CF3CE5-27AB-4871-8563-ACDCC51E249D}" dt="2022-11-27T11:54:20.071" v="1025"/>
          <ac:spMkLst>
            <pc:docMk/>
            <pc:sldMk cId="4102998812" sldId="268"/>
            <ac:spMk id="121" creationId="{B893B2F9-3E46-DDAA-AA56-A5F71E843C6F}"/>
          </ac:spMkLst>
        </pc:spChg>
        <pc:spChg chg="mod">
          <ac:chgData name="kadali chinni" userId="fd69b244ba38d228" providerId="LiveId" clId="{07CF3CE5-27AB-4871-8563-ACDCC51E249D}" dt="2022-11-27T11:55:59.275" v="1051"/>
          <ac:spMkLst>
            <pc:docMk/>
            <pc:sldMk cId="4102998812" sldId="268"/>
            <ac:spMk id="124" creationId="{D15A84FE-FD92-AFC3-8741-225BE343FE50}"/>
          </ac:spMkLst>
        </pc:spChg>
        <pc:spChg chg="mod">
          <ac:chgData name="kadali chinni" userId="fd69b244ba38d228" providerId="LiveId" clId="{07CF3CE5-27AB-4871-8563-ACDCC51E249D}" dt="2022-11-27T12:09:51.767" v="1057"/>
          <ac:spMkLst>
            <pc:docMk/>
            <pc:sldMk cId="4102998812" sldId="268"/>
            <ac:spMk id="127" creationId="{9AF6048F-CE71-0323-CEEA-71B157304936}"/>
          </ac:spMkLst>
        </pc:spChg>
        <pc:spChg chg="mod topLvl">
          <ac:chgData name="kadali chinni" userId="fd69b244ba38d228" providerId="LiveId" clId="{07CF3CE5-27AB-4871-8563-ACDCC51E249D}" dt="2022-11-27T16:35:45.545" v="1845" actId="338"/>
          <ac:spMkLst>
            <pc:docMk/>
            <pc:sldMk cId="4102998812" sldId="268"/>
            <ac:spMk id="130" creationId="{433C2ADC-6203-AB4D-75C1-011B0E62ED19}"/>
          </ac:spMkLst>
        </pc:spChg>
        <pc:grpChg chg="add mod">
          <ac:chgData name="kadali chinni" userId="fd69b244ba38d228" providerId="LiveId" clId="{07CF3CE5-27AB-4871-8563-ACDCC51E249D}" dt="2022-11-27T11:33:59.970" v="879" actId="164"/>
          <ac:grpSpMkLst>
            <pc:docMk/>
            <pc:sldMk cId="4102998812" sldId="268"/>
            <ac:grpSpMk id="2" creationId="{5EE6D10E-5374-CFDB-34EA-81C1249BBFF4}"/>
          </ac:grpSpMkLst>
        </pc:grpChg>
        <pc:grpChg chg="add mod">
          <ac:chgData name="kadali chinni" userId="fd69b244ba38d228" providerId="LiveId" clId="{07CF3CE5-27AB-4871-8563-ACDCC51E249D}" dt="2022-11-27T15:18:36.116" v="1441" actId="1036"/>
          <ac:grpSpMkLst>
            <pc:docMk/>
            <pc:sldMk cId="4102998812" sldId="268"/>
            <ac:grpSpMk id="4" creationId="{D6FCC7EA-B4C2-33BE-AE2C-6BCF0EF70FB9}"/>
          </ac:grpSpMkLst>
        </pc:grpChg>
        <pc:grpChg chg="add mod">
          <ac:chgData name="kadali chinni" userId="fd69b244ba38d228" providerId="LiveId" clId="{07CF3CE5-27AB-4871-8563-ACDCC51E249D}" dt="2022-11-27T16:35:16.866" v="1842" actId="338"/>
          <ac:grpSpMkLst>
            <pc:docMk/>
            <pc:sldMk cId="4102998812" sldId="268"/>
            <ac:grpSpMk id="5" creationId="{F8E2A79E-98FF-89B3-E871-623DC7C37E4B}"/>
          </ac:grpSpMkLst>
        </pc:grpChg>
        <pc:grpChg chg="add mod">
          <ac:chgData name="kadali chinni" userId="fd69b244ba38d228" providerId="LiveId" clId="{07CF3CE5-27AB-4871-8563-ACDCC51E249D}" dt="2022-11-27T11:33:59.970" v="879" actId="164"/>
          <ac:grpSpMkLst>
            <pc:docMk/>
            <pc:sldMk cId="4102998812" sldId="268"/>
            <ac:grpSpMk id="6" creationId="{390E13EA-8660-47FB-EB1A-87E412E6EA63}"/>
          </ac:grpSpMkLst>
        </pc:grpChg>
        <pc:grpChg chg="add mod">
          <ac:chgData name="kadali chinni" userId="fd69b244ba38d228" providerId="LiveId" clId="{07CF3CE5-27AB-4871-8563-ACDCC51E249D}" dt="2022-11-27T16:35:45.545" v="1845" actId="338"/>
          <ac:grpSpMkLst>
            <pc:docMk/>
            <pc:sldMk cId="4102998812" sldId="268"/>
            <ac:grpSpMk id="6" creationId="{450C409D-355C-5E37-1DAC-BE52EAF56B75}"/>
          </ac:grpSpMkLst>
        </pc:grpChg>
        <pc:grpChg chg="add del mod">
          <ac:chgData name="kadali chinni" userId="fd69b244ba38d228" providerId="LiveId" clId="{07CF3CE5-27AB-4871-8563-ACDCC51E249D}" dt="2022-11-27T11:36:10.795" v="890"/>
          <ac:grpSpMkLst>
            <pc:docMk/>
            <pc:sldMk cId="4102998812" sldId="268"/>
            <ac:grpSpMk id="10" creationId="{8F085587-3AE8-05F6-8D3E-FDC491BDC9E7}"/>
          </ac:grpSpMkLst>
        </pc:grpChg>
        <pc:grpChg chg="add del mod">
          <ac:chgData name="kadali chinni" userId="fd69b244ba38d228" providerId="LiveId" clId="{07CF3CE5-27AB-4871-8563-ACDCC51E249D}" dt="2022-11-27T11:36:10.795" v="890"/>
          <ac:grpSpMkLst>
            <pc:docMk/>
            <pc:sldMk cId="4102998812" sldId="268"/>
            <ac:grpSpMk id="13" creationId="{4DAA6A5C-7D39-F7FC-C605-AE4E97CABAEC}"/>
          </ac:grpSpMkLst>
        </pc:grpChg>
        <pc:grpChg chg="add del mod">
          <ac:chgData name="kadali chinni" userId="fd69b244ba38d228" providerId="LiveId" clId="{07CF3CE5-27AB-4871-8563-ACDCC51E249D}" dt="2022-11-27T11:36:10.795" v="890"/>
          <ac:grpSpMkLst>
            <pc:docMk/>
            <pc:sldMk cId="4102998812" sldId="268"/>
            <ac:grpSpMk id="16" creationId="{8CA9A5C3-6DDD-8762-A7D8-5B0F4AEEA5F1}"/>
          </ac:grpSpMkLst>
        </pc:grpChg>
        <pc:grpChg chg="add del mod">
          <ac:chgData name="kadali chinni" userId="fd69b244ba38d228" providerId="LiveId" clId="{07CF3CE5-27AB-4871-8563-ACDCC51E249D}" dt="2022-11-27T11:36:10.795" v="890"/>
          <ac:grpSpMkLst>
            <pc:docMk/>
            <pc:sldMk cId="4102998812" sldId="268"/>
            <ac:grpSpMk id="25" creationId="{F3D39D13-C1B0-411B-97D6-1D9720B20EC0}"/>
          </ac:grpSpMkLst>
        </pc:grpChg>
        <pc:grpChg chg="add del mod">
          <ac:chgData name="kadali chinni" userId="fd69b244ba38d228" providerId="LiveId" clId="{07CF3CE5-27AB-4871-8563-ACDCC51E249D}" dt="2022-11-27T11:36:10.795" v="890"/>
          <ac:grpSpMkLst>
            <pc:docMk/>
            <pc:sldMk cId="4102998812" sldId="268"/>
            <ac:grpSpMk id="28" creationId="{4D3EEA7B-1169-DAD0-81AD-A9B134D05B1A}"/>
          </ac:grpSpMkLst>
        </pc:grpChg>
        <pc:grpChg chg="add del mod">
          <ac:chgData name="kadali chinni" userId="fd69b244ba38d228" providerId="LiveId" clId="{07CF3CE5-27AB-4871-8563-ACDCC51E249D}" dt="2022-11-27T11:36:10.795" v="890"/>
          <ac:grpSpMkLst>
            <pc:docMk/>
            <pc:sldMk cId="4102998812" sldId="268"/>
            <ac:grpSpMk id="31" creationId="{32249FD6-2EEE-C358-45D2-89FA42643103}"/>
          </ac:grpSpMkLst>
        </pc:grpChg>
        <pc:grpChg chg="add del mod">
          <ac:chgData name="kadali chinni" userId="fd69b244ba38d228" providerId="LiveId" clId="{07CF3CE5-27AB-4871-8563-ACDCC51E249D}" dt="2022-11-27T11:36:10.795" v="890"/>
          <ac:grpSpMkLst>
            <pc:docMk/>
            <pc:sldMk cId="4102998812" sldId="268"/>
            <ac:grpSpMk id="34" creationId="{F6AFBA7D-5FC4-4E71-CDEA-FF20A83308E0}"/>
          </ac:grpSpMkLst>
        </pc:grpChg>
        <pc:grpChg chg="add del mod">
          <ac:chgData name="kadali chinni" userId="fd69b244ba38d228" providerId="LiveId" clId="{07CF3CE5-27AB-4871-8563-ACDCC51E249D}" dt="2022-11-27T11:36:10.795" v="890"/>
          <ac:grpSpMkLst>
            <pc:docMk/>
            <pc:sldMk cId="4102998812" sldId="268"/>
            <ac:grpSpMk id="37" creationId="{55A6551E-76FF-F880-0BD6-647E00C6A358}"/>
          </ac:grpSpMkLst>
        </pc:grpChg>
        <pc:grpChg chg="add del mod">
          <ac:chgData name="kadali chinni" userId="fd69b244ba38d228" providerId="LiveId" clId="{07CF3CE5-27AB-4871-8563-ACDCC51E249D}" dt="2022-11-27T11:36:10.795" v="890"/>
          <ac:grpSpMkLst>
            <pc:docMk/>
            <pc:sldMk cId="4102998812" sldId="268"/>
            <ac:grpSpMk id="40" creationId="{EAA1E082-309F-1C8F-0916-84E9B86DBBB0}"/>
          </ac:grpSpMkLst>
        </pc:grpChg>
        <pc:grpChg chg="add del mod">
          <ac:chgData name="kadali chinni" userId="fd69b244ba38d228" providerId="LiveId" clId="{07CF3CE5-27AB-4871-8563-ACDCC51E249D}" dt="2022-11-27T11:36:10.795" v="890"/>
          <ac:grpSpMkLst>
            <pc:docMk/>
            <pc:sldMk cId="4102998812" sldId="268"/>
            <ac:grpSpMk id="43" creationId="{06A81D3C-0549-D162-6827-4BC54983F413}"/>
          </ac:grpSpMkLst>
        </pc:grpChg>
        <pc:grpChg chg="add del mod">
          <ac:chgData name="kadali chinni" userId="fd69b244ba38d228" providerId="LiveId" clId="{07CF3CE5-27AB-4871-8563-ACDCC51E249D}" dt="2022-11-27T11:36:26.594" v="892" actId="21"/>
          <ac:grpSpMkLst>
            <pc:docMk/>
            <pc:sldMk cId="4102998812" sldId="268"/>
            <ac:grpSpMk id="46" creationId="{1D9EAC01-70AC-C469-CA34-ADB0D2E63B46}"/>
          </ac:grpSpMkLst>
        </pc:grpChg>
        <pc:grpChg chg="add del mod">
          <ac:chgData name="kadali chinni" userId="fd69b244ba38d228" providerId="LiveId" clId="{07CF3CE5-27AB-4871-8563-ACDCC51E249D}" dt="2022-11-27T11:54:05.260" v="1022" actId="21"/>
          <ac:grpSpMkLst>
            <pc:docMk/>
            <pc:sldMk cId="4102998812" sldId="268"/>
            <ac:grpSpMk id="49" creationId="{E2371396-8641-A403-DF09-A988394E7151}"/>
          </ac:grpSpMkLst>
        </pc:grpChg>
        <pc:grpChg chg="add del mod">
          <ac:chgData name="kadali chinni" userId="fd69b244ba38d228" providerId="LiveId" clId="{07CF3CE5-27AB-4871-8563-ACDCC51E249D}" dt="2022-11-27T11:36:31.795" v="894" actId="21"/>
          <ac:grpSpMkLst>
            <pc:docMk/>
            <pc:sldMk cId="4102998812" sldId="268"/>
            <ac:grpSpMk id="55" creationId="{4E139B2A-31A7-10C2-6F27-960A5C5115F3}"/>
          </ac:grpSpMkLst>
        </pc:grpChg>
        <pc:grpChg chg="add mod">
          <ac:chgData name="kadali chinni" userId="fd69b244ba38d228" providerId="LiveId" clId="{07CF3CE5-27AB-4871-8563-ACDCC51E249D}" dt="2022-11-27T11:53:42.648" v="1014" actId="1076"/>
          <ac:grpSpMkLst>
            <pc:docMk/>
            <pc:sldMk cId="4102998812" sldId="268"/>
            <ac:grpSpMk id="60" creationId="{2F07928E-2DD2-1FDE-6715-69249170D730}"/>
          </ac:grpSpMkLst>
        </pc:grpChg>
        <pc:grpChg chg="add mod">
          <ac:chgData name="kadali chinni" userId="fd69b244ba38d228" providerId="LiveId" clId="{07CF3CE5-27AB-4871-8563-ACDCC51E249D}" dt="2022-11-27T11:56:04.103" v="1053" actId="1076"/>
          <ac:grpSpMkLst>
            <pc:docMk/>
            <pc:sldMk cId="4102998812" sldId="268"/>
            <ac:grpSpMk id="64" creationId="{D5CBE2C9-39CE-F7EA-7380-BFCA6585E3CB}"/>
          </ac:grpSpMkLst>
        </pc:grpChg>
        <pc:grpChg chg="add del mod">
          <ac:chgData name="kadali chinni" userId="fd69b244ba38d228" providerId="LiveId" clId="{07CF3CE5-27AB-4871-8563-ACDCC51E249D}" dt="2022-11-27T11:36:40.920" v="896" actId="21"/>
          <ac:grpSpMkLst>
            <pc:docMk/>
            <pc:sldMk cId="4102998812" sldId="268"/>
            <ac:grpSpMk id="67" creationId="{CF7D52CF-3D95-76E4-8999-15941B725CB2}"/>
          </ac:grpSpMkLst>
        </pc:grpChg>
        <pc:grpChg chg="add mod">
          <ac:chgData name="kadali chinni" userId="fd69b244ba38d228" providerId="LiveId" clId="{07CF3CE5-27AB-4871-8563-ACDCC51E249D}" dt="2022-11-27T11:36:14.460" v="891"/>
          <ac:grpSpMkLst>
            <pc:docMk/>
            <pc:sldMk cId="4102998812" sldId="268"/>
            <ac:grpSpMk id="72" creationId="{E5643C84-4704-7C21-F0CF-20AF28510308}"/>
          </ac:grpSpMkLst>
        </pc:grpChg>
        <pc:grpChg chg="add mod">
          <ac:chgData name="kadali chinni" userId="fd69b244ba38d228" providerId="LiveId" clId="{07CF3CE5-27AB-4871-8563-ACDCC51E249D}" dt="2022-11-27T11:53:54.148" v="1018" actId="1076"/>
          <ac:grpSpMkLst>
            <pc:docMk/>
            <pc:sldMk cId="4102998812" sldId="268"/>
            <ac:grpSpMk id="76" creationId="{5FC46E81-B78D-E0BD-908C-AB8CD4EF75F7}"/>
          </ac:grpSpMkLst>
        </pc:grpChg>
        <pc:grpChg chg="add mod">
          <ac:chgData name="kadali chinni" userId="fd69b244ba38d228" providerId="LiveId" clId="{07CF3CE5-27AB-4871-8563-ACDCC51E249D}" dt="2022-11-27T11:54:12.126" v="1024" actId="1076"/>
          <ac:grpSpMkLst>
            <pc:docMk/>
            <pc:sldMk cId="4102998812" sldId="268"/>
            <ac:grpSpMk id="81" creationId="{FFA47777-CF40-D4EB-09C3-C69325FE2FDE}"/>
          </ac:grpSpMkLst>
        </pc:grpChg>
        <pc:grpChg chg="add mod">
          <ac:chgData name="kadali chinni" userId="fd69b244ba38d228" providerId="LiveId" clId="{07CF3CE5-27AB-4871-8563-ACDCC51E249D}" dt="2022-11-27T11:53:59.956" v="1020" actId="1076"/>
          <ac:grpSpMkLst>
            <pc:docMk/>
            <pc:sldMk cId="4102998812" sldId="268"/>
            <ac:grpSpMk id="86" creationId="{1CC7C5FC-A08F-9E17-9C2E-6BE0F30CDA9B}"/>
          </ac:grpSpMkLst>
        </pc:grpChg>
        <pc:grpChg chg="del mod">
          <ac:chgData name="kadali chinni" userId="fd69b244ba38d228" providerId="LiveId" clId="{07CF3CE5-27AB-4871-8563-ACDCC51E249D}" dt="2022-11-27T10:59:45.059" v="188" actId="165"/>
          <ac:grpSpMkLst>
            <pc:docMk/>
            <pc:sldMk cId="4102998812" sldId="268"/>
            <ac:grpSpMk id="89" creationId="{68637A76-9916-DE19-E57E-8D7431B9616E}"/>
          </ac:grpSpMkLst>
        </pc:grpChg>
        <pc:grpChg chg="mod">
          <ac:chgData name="kadali chinni" userId="fd69b244ba38d228" providerId="LiveId" clId="{07CF3CE5-27AB-4871-8563-ACDCC51E249D}" dt="2022-11-27T16:33:58.931" v="1838" actId="1035"/>
          <ac:grpSpMkLst>
            <pc:docMk/>
            <pc:sldMk cId="4102998812" sldId="268"/>
            <ac:grpSpMk id="90" creationId="{22BCA5FB-0E43-740C-3298-4361A52B0DDF}"/>
          </ac:grpSpMkLst>
        </pc:grpChg>
        <pc:grpChg chg="del mod">
          <ac:chgData name="kadali chinni" userId="fd69b244ba38d228" providerId="LiveId" clId="{07CF3CE5-27AB-4871-8563-ACDCC51E249D}" dt="2022-11-27T11:54:08.390" v="1023" actId="21"/>
          <ac:grpSpMkLst>
            <pc:docMk/>
            <pc:sldMk cId="4102998812" sldId="268"/>
            <ac:grpSpMk id="91" creationId="{7E99B16A-C86D-AEF5-6672-96542D3D6FF2}"/>
          </ac:grpSpMkLst>
        </pc:grpChg>
        <pc:grpChg chg="del mod">
          <ac:chgData name="kadali chinni" userId="fd69b244ba38d228" providerId="LiveId" clId="{07CF3CE5-27AB-4871-8563-ACDCC51E249D}" dt="2022-11-27T16:34:53.723" v="1840" actId="165"/>
          <ac:grpSpMkLst>
            <pc:docMk/>
            <pc:sldMk cId="4102998812" sldId="268"/>
            <ac:grpSpMk id="92" creationId="{299CB28D-0F76-F641-2895-8D49FD2654E3}"/>
          </ac:grpSpMkLst>
        </pc:grpChg>
        <pc:grpChg chg="del mod">
          <ac:chgData name="kadali chinni" userId="fd69b244ba38d228" providerId="LiveId" clId="{07CF3CE5-27AB-4871-8563-ACDCC51E249D}" dt="2022-11-27T11:36:36.618" v="895" actId="21"/>
          <ac:grpSpMkLst>
            <pc:docMk/>
            <pc:sldMk cId="4102998812" sldId="268"/>
            <ac:grpSpMk id="93" creationId="{F798ECEC-9079-94C5-C304-BC6F535E958F}"/>
          </ac:grpSpMkLst>
        </pc:grpChg>
        <pc:grpChg chg="del mod">
          <ac:chgData name="kadali chinni" userId="fd69b244ba38d228" providerId="LiveId" clId="{07CF3CE5-27AB-4871-8563-ACDCC51E249D}" dt="2022-11-27T11:37:18.756" v="900" actId="21"/>
          <ac:grpSpMkLst>
            <pc:docMk/>
            <pc:sldMk cId="4102998812" sldId="268"/>
            <ac:grpSpMk id="94" creationId="{F72475AC-BD1A-07AA-B739-97420229CA9A}"/>
          </ac:grpSpMkLst>
        </pc:grpChg>
        <pc:grpChg chg="del mod">
          <ac:chgData name="kadali chinni" userId="fd69b244ba38d228" providerId="LiveId" clId="{07CF3CE5-27AB-4871-8563-ACDCC51E249D}" dt="2022-11-27T11:36:46.597" v="897" actId="21"/>
          <ac:grpSpMkLst>
            <pc:docMk/>
            <pc:sldMk cId="4102998812" sldId="268"/>
            <ac:grpSpMk id="95" creationId="{A71363A5-5CE0-81FC-BFCA-CF20E970BA5C}"/>
          </ac:grpSpMkLst>
        </pc:grpChg>
        <pc:grpChg chg="del mod">
          <ac:chgData name="kadali chinni" userId="fd69b244ba38d228" providerId="LiveId" clId="{07CF3CE5-27AB-4871-8563-ACDCC51E249D}" dt="2022-11-27T11:56:14.243" v="1056" actId="21"/>
          <ac:grpSpMkLst>
            <pc:docMk/>
            <pc:sldMk cId="4102998812" sldId="268"/>
            <ac:grpSpMk id="96" creationId="{A54074E2-46E9-18FF-5B40-F25E38625B57}"/>
          </ac:grpSpMkLst>
        </pc:grpChg>
        <pc:grpChg chg="del mod">
          <ac:chgData name="kadali chinni" userId="fd69b244ba38d228" providerId="LiveId" clId="{07CF3CE5-27AB-4871-8563-ACDCC51E249D}" dt="2022-11-27T11:53:56.777" v="1019" actId="21"/>
          <ac:grpSpMkLst>
            <pc:docMk/>
            <pc:sldMk cId="4102998812" sldId="268"/>
            <ac:grpSpMk id="97" creationId="{3BFB2EEE-E297-48AE-AE89-F12D52B48900}"/>
          </ac:grpSpMkLst>
        </pc:grpChg>
        <pc:grpChg chg="mod">
          <ac:chgData name="kadali chinni" userId="fd69b244ba38d228" providerId="LiveId" clId="{07CF3CE5-27AB-4871-8563-ACDCC51E249D}" dt="2022-11-27T11:33:59.970" v="879" actId="164"/>
          <ac:grpSpMkLst>
            <pc:docMk/>
            <pc:sldMk cId="4102998812" sldId="268"/>
            <ac:grpSpMk id="98" creationId="{379492EC-6B30-D678-BD13-4768681FFB7F}"/>
          </ac:grpSpMkLst>
        </pc:grpChg>
        <pc:grpChg chg="mod">
          <ac:chgData name="kadali chinni" userId="fd69b244ba38d228" providerId="LiveId" clId="{07CF3CE5-27AB-4871-8563-ACDCC51E249D}" dt="2022-11-27T11:33:59.970" v="879" actId="164"/>
          <ac:grpSpMkLst>
            <pc:docMk/>
            <pc:sldMk cId="4102998812" sldId="268"/>
            <ac:grpSpMk id="99" creationId="{74B65ED9-4057-194B-C998-86A2FABCC2CA}"/>
          </ac:grpSpMkLst>
        </pc:grpChg>
        <pc:grpChg chg="add del mod">
          <ac:chgData name="kadali chinni" userId="fd69b244ba38d228" providerId="LiveId" clId="{07CF3CE5-27AB-4871-8563-ACDCC51E249D}" dt="2022-11-27T11:37:33.995" v="904" actId="21"/>
          <ac:grpSpMkLst>
            <pc:docMk/>
            <pc:sldMk cId="4102998812" sldId="268"/>
            <ac:grpSpMk id="101" creationId="{8A4DCA53-F87D-BC9E-DC94-562F088FE954}"/>
          </ac:grpSpMkLst>
        </pc:grpChg>
        <pc:grpChg chg="add del mod">
          <ac:chgData name="kadali chinni" userId="fd69b244ba38d228" providerId="LiveId" clId="{07CF3CE5-27AB-4871-8563-ACDCC51E249D}" dt="2022-11-27T11:44:03.794" v="954"/>
          <ac:grpSpMkLst>
            <pc:docMk/>
            <pc:sldMk cId="4102998812" sldId="268"/>
            <ac:grpSpMk id="107" creationId="{50574B11-A35D-C18A-0BBF-0269D4B6FD7E}"/>
          </ac:grpSpMkLst>
        </pc:grpChg>
        <pc:grpChg chg="add del mod">
          <ac:chgData name="kadali chinni" userId="fd69b244ba38d228" providerId="LiveId" clId="{07CF3CE5-27AB-4871-8563-ACDCC51E249D}" dt="2022-11-27T11:44:03.762" v="953"/>
          <ac:grpSpMkLst>
            <pc:docMk/>
            <pc:sldMk cId="4102998812" sldId="268"/>
            <ac:grpSpMk id="110" creationId="{261C65AD-6A0F-B41F-D375-D489C7139C0D}"/>
          </ac:grpSpMkLst>
        </pc:grpChg>
        <pc:grpChg chg="add del mod">
          <ac:chgData name="kadali chinni" userId="fd69b244ba38d228" providerId="LiveId" clId="{07CF3CE5-27AB-4871-8563-ACDCC51E249D}" dt="2022-11-27T11:37:50.503" v="910"/>
          <ac:grpSpMkLst>
            <pc:docMk/>
            <pc:sldMk cId="4102998812" sldId="268"/>
            <ac:grpSpMk id="113" creationId="{2DAB4E3D-556F-4A28-35F8-371B2C08497C}"/>
          </ac:grpSpMkLst>
        </pc:grpChg>
        <pc:grpChg chg="add del mod">
          <ac:chgData name="kadali chinni" userId="fd69b244ba38d228" providerId="LiveId" clId="{07CF3CE5-27AB-4871-8563-ACDCC51E249D}" dt="2022-11-27T11:49:25.363" v="956"/>
          <ac:grpSpMkLst>
            <pc:docMk/>
            <pc:sldMk cId="4102998812" sldId="268"/>
            <ac:grpSpMk id="117" creationId="{D3179056-3615-D449-BC90-8518E5488482}"/>
          </ac:grpSpMkLst>
        </pc:grpChg>
        <pc:grpChg chg="add del mod">
          <ac:chgData name="kadali chinni" userId="fd69b244ba38d228" providerId="LiveId" clId="{07CF3CE5-27AB-4871-8563-ACDCC51E249D}" dt="2022-11-27T11:56:07.145" v="1054" actId="21"/>
          <ac:grpSpMkLst>
            <pc:docMk/>
            <pc:sldMk cId="4102998812" sldId="268"/>
            <ac:grpSpMk id="120" creationId="{2F84B904-A019-9824-A243-ABD1523980BA}"/>
          </ac:grpSpMkLst>
        </pc:grpChg>
        <pc:grpChg chg="add mod">
          <ac:chgData name="kadali chinni" userId="fd69b244ba38d228" providerId="LiveId" clId="{07CF3CE5-27AB-4871-8563-ACDCC51E249D}" dt="2022-11-27T11:56:02.024" v="1052" actId="1076"/>
          <ac:grpSpMkLst>
            <pc:docMk/>
            <pc:sldMk cId="4102998812" sldId="268"/>
            <ac:grpSpMk id="123" creationId="{9F2086CD-EBA3-F1FF-4EAA-F9255061FAC3}"/>
          </ac:grpSpMkLst>
        </pc:grpChg>
        <pc:grpChg chg="add del mod">
          <ac:chgData name="kadali chinni" userId="fd69b244ba38d228" providerId="LiveId" clId="{07CF3CE5-27AB-4871-8563-ACDCC51E249D}" dt="2022-11-27T12:13:48.689" v="1092" actId="478"/>
          <ac:grpSpMkLst>
            <pc:docMk/>
            <pc:sldMk cId="4102998812" sldId="268"/>
            <ac:grpSpMk id="126" creationId="{67F8F54F-D668-9E51-7694-ACBCFE079C33}"/>
          </ac:grpSpMkLst>
        </pc:grpChg>
        <pc:grpChg chg="add del mod">
          <ac:chgData name="kadali chinni" userId="fd69b244ba38d228" providerId="LiveId" clId="{07CF3CE5-27AB-4871-8563-ACDCC51E249D}" dt="2022-11-27T16:35:27.145" v="1843" actId="165"/>
          <ac:grpSpMkLst>
            <pc:docMk/>
            <pc:sldMk cId="4102998812" sldId="268"/>
            <ac:grpSpMk id="129" creationId="{825751AB-D6D6-E2E2-8D66-CB06A477057E}"/>
          </ac:grpSpMkLst>
        </pc:grpChg>
        <pc:picChg chg="mod">
          <ac:chgData name="kadali chinni" userId="fd69b244ba38d228" providerId="LiveId" clId="{07CF3CE5-27AB-4871-8563-ACDCC51E249D}" dt="2022-11-27T11:35:46.509" v="885"/>
          <ac:picMkLst>
            <pc:docMk/>
            <pc:sldMk cId="4102998812" sldId="268"/>
            <ac:picMk id="12" creationId="{5BACF55C-1668-E0FF-1437-3CB6558DEBEC}"/>
          </ac:picMkLst>
        </pc:picChg>
        <pc:picChg chg="mod">
          <ac:chgData name="kadali chinni" userId="fd69b244ba38d228" providerId="LiveId" clId="{07CF3CE5-27AB-4871-8563-ACDCC51E249D}" dt="2022-11-27T11:35:46.509" v="885"/>
          <ac:picMkLst>
            <pc:docMk/>
            <pc:sldMk cId="4102998812" sldId="268"/>
            <ac:picMk id="15" creationId="{AB84EA39-8F4E-095C-23E6-1E66C372A1F7}"/>
          </ac:picMkLst>
        </pc:picChg>
        <pc:picChg chg="mod">
          <ac:chgData name="kadali chinni" userId="fd69b244ba38d228" providerId="LiveId" clId="{07CF3CE5-27AB-4871-8563-ACDCC51E249D}" dt="2022-11-27T11:35:46.509" v="885"/>
          <ac:picMkLst>
            <pc:docMk/>
            <pc:sldMk cId="4102998812" sldId="268"/>
            <ac:picMk id="24" creationId="{D17136CE-F1B8-64A9-F683-8BC35D15E575}"/>
          </ac:picMkLst>
        </pc:picChg>
        <pc:picChg chg="mod">
          <ac:chgData name="kadali chinni" userId="fd69b244ba38d228" providerId="LiveId" clId="{07CF3CE5-27AB-4871-8563-ACDCC51E249D}" dt="2022-11-27T11:35:46.509" v="885"/>
          <ac:picMkLst>
            <pc:docMk/>
            <pc:sldMk cId="4102998812" sldId="268"/>
            <ac:picMk id="27" creationId="{95FBE7AB-D4DA-22B1-78F7-B8BF26144227}"/>
          </ac:picMkLst>
        </pc:picChg>
        <pc:picChg chg="mod">
          <ac:chgData name="kadali chinni" userId="fd69b244ba38d228" providerId="LiveId" clId="{07CF3CE5-27AB-4871-8563-ACDCC51E249D}" dt="2022-11-27T11:35:46.509" v="885"/>
          <ac:picMkLst>
            <pc:docMk/>
            <pc:sldMk cId="4102998812" sldId="268"/>
            <ac:picMk id="30" creationId="{033A7115-CC91-F7A2-146E-02455984DC84}"/>
          </ac:picMkLst>
        </pc:picChg>
        <pc:picChg chg="mod">
          <ac:chgData name="kadali chinni" userId="fd69b244ba38d228" providerId="LiveId" clId="{07CF3CE5-27AB-4871-8563-ACDCC51E249D}" dt="2022-11-27T11:35:46.509" v="885"/>
          <ac:picMkLst>
            <pc:docMk/>
            <pc:sldMk cId="4102998812" sldId="268"/>
            <ac:picMk id="33" creationId="{20A8E698-7EF8-043A-4C5B-394648621F0B}"/>
          </ac:picMkLst>
        </pc:picChg>
        <pc:picChg chg="mod">
          <ac:chgData name="kadali chinni" userId="fd69b244ba38d228" providerId="LiveId" clId="{07CF3CE5-27AB-4871-8563-ACDCC51E249D}" dt="2022-11-27T11:35:46.509" v="885"/>
          <ac:picMkLst>
            <pc:docMk/>
            <pc:sldMk cId="4102998812" sldId="268"/>
            <ac:picMk id="36" creationId="{BD14269E-65B3-06FA-AA6F-14DD511234CC}"/>
          </ac:picMkLst>
        </pc:picChg>
        <pc:picChg chg="mod">
          <ac:chgData name="kadali chinni" userId="fd69b244ba38d228" providerId="LiveId" clId="{07CF3CE5-27AB-4871-8563-ACDCC51E249D}" dt="2022-11-27T11:35:46.509" v="885"/>
          <ac:picMkLst>
            <pc:docMk/>
            <pc:sldMk cId="4102998812" sldId="268"/>
            <ac:picMk id="39" creationId="{8484E204-4E0E-FE29-626C-2256D678040A}"/>
          </ac:picMkLst>
        </pc:picChg>
        <pc:picChg chg="mod">
          <ac:chgData name="kadali chinni" userId="fd69b244ba38d228" providerId="LiveId" clId="{07CF3CE5-27AB-4871-8563-ACDCC51E249D}" dt="2022-11-27T11:35:46.509" v="885"/>
          <ac:picMkLst>
            <pc:docMk/>
            <pc:sldMk cId="4102998812" sldId="268"/>
            <ac:picMk id="42" creationId="{A4194B86-10FA-A768-1981-F59C83D932DD}"/>
          </ac:picMkLst>
        </pc:picChg>
        <pc:picChg chg="mod">
          <ac:chgData name="kadali chinni" userId="fd69b244ba38d228" providerId="LiveId" clId="{07CF3CE5-27AB-4871-8563-ACDCC51E249D}" dt="2022-11-27T11:35:46.509" v="885"/>
          <ac:picMkLst>
            <pc:docMk/>
            <pc:sldMk cId="4102998812" sldId="268"/>
            <ac:picMk id="45" creationId="{8A553A7F-2A3F-7657-31B4-25F3AE13EA98}"/>
          </ac:picMkLst>
        </pc:picChg>
        <pc:picChg chg="mod">
          <ac:chgData name="kadali chinni" userId="fd69b244ba38d228" providerId="LiveId" clId="{07CF3CE5-27AB-4871-8563-ACDCC51E249D}" dt="2022-11-27T11:36:14.460" v="891"/>
          <ac:picMkLst>
            <pc:docMk/>
            <pc:sldMk cId="4102998812" sldId="268"/>
            <ac:picMk id="48" creationId="{46764B70-C91F-EC16-A24B-1352EB880AE4}"/>
          </ac:picMkLst>
        </pc:picChg>
        <pc:picChg chg="mod">
          <ac:chgData name="kadali chinni" userId="fd69b244ba38d228" providerId="LiveId" clId="{07CF3CE5-27AB-4871-8563-ACDCC51E249D}" dt="2022-11-27T11:33:59.970" v="879" actId="164"/>
          <ac:picMkLst>
            <pc:docMk/>
            <pc:sldMk cId="4102998812" sldId="268"/>
            <ac:picMk id="50" creationId="{11C2D7B4-9BCE-704A-C264-23F161F9B59A}"/>
          </ac:picMkLst>
        </pc:picChg>
        <pc:picChg chg="mod">
          <ac:chgData name="kadali chinni" userId="fd69b244ba38d228" providerId="LiveId" clId="{07CF3CE5-27AB-4871-8563-ACDCC51E249D}" dt="2022-11-27T11:33:59.970" v="879" actId="164"/>
          <ac:picMkLst>
            <pc:docMk/>
            <pc:sldMk cId="4102998812" sldId="268"/>
            <ac:picMk id="52" creationId="{DE30D387-9441-5EB1-F827-D282920FDFD2}"/>
          </ac:picMkLst>
        </pc:picChg>
        <pc:picChg chg="mod">
          <ac:chgData name="kadali chinni" userId="fd69b244ba38d228" providerId="LiveId" clId="{07CF3CE5-27AB-4871-8563-ACDCC51E249D}" dt="2022-11-27T11:36:14.460" v="891"/>
          <ac:picMkLst>
            <pc:docMk/>
            <pc:sldMk cId="4102998812" sldId="268"/>
            <ac:picMk id="53" creationId="{0AB4CF5D-3485-0BC5-6591-6B944F2831DC}"/>
          </ac:picMkLst>
        </pc:picChg>
        <pc:picChg chg="mod topLvl">
          <ac:chgData name="kadali chinni" userId="fd69b244ba38d228" providerId="LiveId" clId="{07CF3CE5-27AB-4871-8563-ACDCC51E249D}" dt="2022-11-27T16:35:16.866" v="1842" actId="338"/>
          <ac:picMkLst>
            <pc:docMk/>
            <pc:sldMk cId="4102998812" sldId="268"/>
            <ac:picMk id="54" creationId="{ECF77335-E863-00FA-3165-CEF43C36569A}"/>
          </ac:picMkLst>
        </pc:picChg>
        <pc:picChg chg="mod">
          <ac:chgData name="kadali chinni" userId="fd69b244ba38d228" providerId="LiveId" clId="{07CF3CE5-27AB-4871-8563-ACDCC51E249D}" dt="2022-11-27T11:33:59.970" v="879" actId="164"/>
          <ac:picMkLst>
            <pc:docMk/>
            <pc:sldMk cId="4102998812" sldId="268"/>
            <ac:picMk id="56" creationId="{A977ED1D-FC18-9EDD-E8B6-B7567414EDF6}"/>
          </ac:picMkLst>
        </pc:picChg>
        <pc:picChg chg="mod">
          <ac:chgData name="kadali chinni" userId="fd69b244ba38d228" providerId="LiveId" clId="{07CF3CE5-27AB-4871-8563-ACDCC51E249D}" dt="2022-11-27T11:36:14.460" v="891"/>
          <ac:picMkLst>
            <pc:docMk/>
            <pc:sldMk cId="4102998812" sldId="268"/>
            <ac:picMk id="58" creationId="{18694A57-2352-6E1B-41C8-9921EECE9506}"/>
          </ac:picMkLst>
        </pc:picChg>
        <pc:picChg chg="mod">
          <ac:chgData name="kadali chinni" userId="fd69b244ba38d228" providerId="LiveId" clId="{07CF3CE5-27AB-4871-8563-ACDCC51E249D}" dt="2022-11-27T11:33:59.970" v="879" actId="164"/>
          <ac:picMkLst>
            <pc:docMk/>
            <pc:sldMk cId="4102998812" sldId="268"/>
            <ac:picMk id="59" creationId="{72C900FC-FE40-2C01-D402-984F3754F162}"/>
          </ac:picMkLst>
        </pc:picChg>
        <pc:picChg chg="mod">
          <ac:chgData name="kadali chinni" userId="fd69b244ba38d228" providerId="LiveId" clId="{07CF3CE5-27AB-4871-8563-ACDCC51E249D}" dt="2022-11-27T11:33:59.970" v="879" actId="164"/>
          <ac:picMkLst>
            <pc:docMk/>
            <pc:sldMk cId="4102998812" sldId="268"/>
            <ac:picMk id="61" creationId="{3D3A2AD6-3457-6507-4FCE-85654364962A}"/>
          </ac:picMkLst>
        </pc:picChg>
        <pc:picChg chg="mod">
          <ac:chgData name="kadali chinni" userId="fd69b244ba38d228" providerId="LiveId" clId="{07CF3CE5-27AB-4871-8563-ACDCC51E249D}" dt="2022-11-27T11:36:14.460" v="891"/>
          <ac:picMkLst>
            <pc:docMk/>
            <pc:sldMk cId="4102998812" sldId="268"/>
            <ac:picMk id="63" creationId="{FCCA3AD9-AA0B-8350-A5AD-A6B64A61A862}"/>
          </ac:picMkLst>
        </pc:picChg>
        <pc:picChg chg="mod">
          <ac:chgData name="kadali chinni" userId="fd69b244ba38d228" providerId="LiveId" clId="{07CF3CE5-27AB-4871-8563-ACDCC51E249D}" dt="2022-11-27T11:36:14.460" v="891"/>
          <ac:picMkLst>
            <pc:docMk/>
            <pc:sldMk cId="4102998812" sldId="268"/>
            <ac:picMk id="66" creationId="{32D9BBC8-2BE0-F6D5-CD60-CBD44134D1EF}"/>
          </ac:picMkLst>
        </pc:picChg>
        <pc:picChg chg="mod">
          <ac:chgData name="kadali chinni" userId="fd69b244ba38d228" providerId="LiveId" clId="{07CF3CE5-27AB-4871-8563-ACDCC51E249D}" dt="2022-11-27T11:36:14.460" v="891"/>
          <ac:picMkLst>
            <pc:docMk/>
            <pc:sldMk cId="4102998812" sldId="268"/>
            <ac:picMk id="70" creationId="{335871BC-C745-87C7-7BED-E0ABF9C6C28D}"/>
          </ac:picMkLst>
        </pc:picChg>
        <pc:picChg chg="mod">
          <ac:chgData name="kadali chinni" userId="fd69b244ba38d228" providerId="LiveId" clId="{07CF3CE5-27AB-4871-8563-ACDCC51E249D}" dt="2022-11-27T11:33:59.970" v="879" actId="164"/>
          <ac:picMkLst>
            <pc:docMk/>
            <pc:sldMk cId="4102998812" sldId="268"/>
            <ac:picMk id="71" creationId="{DA1DAC00-8E4B-07E8-CE0F-AA4ECCDE80DA}"/>
          </ac:picMkLst>
        </pc:picChg>
        <pc:picChg chg="mod">
          <ac:chgData name="kadali chinni" userId="fd69b244ba38d228" providerId="LiveId" clId="{07CF3CE5-27AB-4871-8563-ACDCC51E249D}" dt="2022-11-27T11:33:59.970" v="879" actId="164"/>
          <ac:picMkLst>
            <pc:docMk/>
            <pc:sldMk cId="4102998812" sldId="268"/>
            <ac:picMk id="74" creationId="{B0B5AD8F-DB4A-60AD-93CD-C3DAD31D0E5A}"/>
          </ac:picMkLst>
        </pc:picChg>
        <pc:picChg chg="mod">
          <ac:chgData name="kadali chinni" userId="fd69b244ba38d228" providerId="LiveId" clId="{07CF3CE5-27AB-4871-8563-ACDCC51E249D}" dt="2022-11-27T11:36:14.460" v="891"/>
          <ac:picMkLst>
            <pc:docMk/>
            <pc:sldMk cId="4102998812" sldId="268"/>
            <ac:picMk id="75" creationId="{71E38813-12D7-AF47-DE15-B998EF926E5E}"/>
          </ac:picMkLst>
        </pc:picChg>
        <pc:picChg chg="mod">
          <ac:chgData name="kadali chinni" userId="fd69b244ba38d228" providerId="LiveId" clId="{07CF3CE5-27AB-4871-8563-ACDCC51E249D}" dt="2022-11-27T11:33:59.970" v="879" actId="164"/>
          <ac:picMkLst>
            <pc:docMk/>
            <pc:sldMk cId="4102998812" sldId="268"/>
            <ac:picMk id="77" creationId="{8AD86B50-A302-B0B0-66EF-3300ED71C458}"/>
          </ac:picMkLst>
        </pc:picChg>
        <pc:picChg chg="mod">
          <ac:chgData name="kadali chinni" userId="fd69b244ba38d228" providerId="LiveId" clId="{07CF3CE5-27AB-4871-8563-ACDCC51E249D}" dt="2022-11-27T11:33:59.970" v="879" actId="164"/>
          <ac:picMkLst>
            <pc:docMk/>
            <pc:sldMk cId="4102998812" sldId="268"/>
            <ac:picMk id="79" creationId="{88E61633-9B0F-B58A-2A09-334BA0DBDB85}"/>
          </ac:picMkLst>
        </pc:picChg>
        <pc:picChg chg="mod">
          <ac:chgData name="kadali chinni" userId="fd69b244ba38d228" providerId="LiveId" clId="{07CF3CE5-27AB-4871-8563-ACDCC51E249D}" dt="2022-11-27T11:36:14.460" v="891"/>
          <ac:picMkLst>
            <pc:docMk/>
            <pc:sldMk cId="4102998812" sldId="268"/>
            <ac:picMk id="80" creationId="{8E2DC1D5-A2CA-F443-E6E7-880A4C889898}"/>
          </ac:picMkLst>
        </pc:picChg>
        <pc:picChg chg="mod">
          <ac:chgData name="kadali chinni" userId="fd69b244ba38d228" providerId="LiveId" clId="{07CF3CE5-27AB-4871-8563-ACDCC51E249D}" dt="2022-11-27T11:36:14.460" v="891"/>
          <ac:picMkLst>
            <pc:docMk/>
            <pc:sldMk cId="4102998812" sldId="268"/>
            <ac:picMk id="85" creationId="{8C65D767-82AD-1F2D-E629-78D4E6216E15}"/>
          </ac:picMkLst>
        </pc:picChg>
        <pc:picChg chg="mod">
          <ac:chgData name="kadali chinni" userId="fd69b244ba38d228" providerId="LiveId" clId="{07CF3CE5-27AB-4871-8563-ACDCC51E249D}" dt="2022-11-27T11:36:14.460" v="891"/>
          <ac:picMkLst>
            <pc:docMk/>
            <pc:sldMk cId="4102998812" sldId="268"/>
            <ac:picMk id="88" creationId="{382D7559-7728-CF4F-D391-1ACDC6B980F9}"/>
          </ac:picMkLst>
        </pc:picChg>
        <pc:picChg chg="mod">
          <ac:chgData name="kadali chinni" userId="fd69b244ba38d228" providerId="LiveId" clId="{07CF3CE5-27AB-4871-8563-ACDCC51E249D}" dt="2022-11-27T11:37:19.526" v="901"/>
          <ac:picMkLst>
            <pc:docMk/>
            <pc:sldMk cId="4102998812" sldId="268"/>
            <ac:picMk id="106" creationId="{CECFCDCD-30D7-C2BF-A4F5-3470107207D5}"/>
          </ac:picMkLst>
        </pc:picChg>
        <pc:picChg chg="mod">
          <ac:chgData name="kadali chinni" userId="fd69b244ba38d228" providerId="LiveId" clId="{07CF3CE5-27AB-4871-8563-ACDCC51E249D}" dt="2022-11-27T11:37:34.755" v="905"/>
          <ac:picMkLst>
            <pc:docMk/>
            <pc:sldMk cId="4102998812" sldId="268"/>
            <ac:picMk id="109" creationId="{54E5670C-73CE-F800-D5E1-27195D59E192}"/>
          </ac:picMkLst>
        </pc:picChg>
        <pc:picChg chg="mod">
          <ac:chgData name="kadali chinni" userId="fd69b244ba38d228" providerId="LiveId" clId="{07CF3CE5-27AB-4871-8563-ACDCC51E249D}" dt="2022-11-27T11:37:42.945" v="906"/>
          <ac:picMkLst>
            <pc:docMk/>
            <pc:sldMk cId="4102998812" sldId="268"/>
            <ac:picMk id="112" creationId="{CC183D9D-4F6C-F3CB-7269-E4FCAF9FDC7B}"/>
          </ac:picMkLst>
        </pc:picChg>
        <pc:picChg chg="mod">
          <ac:chgData name="kadali chinni" userId="fd69b244ba38d228" providerId="LiveId" clId="{07CF3CE5-27AB-4871-8563-ACDCC51E249D}" dt="2022-11-27T15:18:28.821" v="1431" actId="164"/>
          <ac:picMkLst>
            <pc:docMk/>
            <pc:sldMk cId="4102998812" sldId="268"/>
            <ac:picMk id="114" creationId="{3DB9F719-9133-D6DD-525B-0B7DFC88A530}"/>
          </ac:picMkLst>
        </pc:picChg>
        <pc:picChg chg="mod">
          <ac:chgData name="kadali chinni" userId="fd69b244ba38d228" providerId="LiveId" clId="{07CF3CE5-27AB-4871-8563-ACDCC51E249D}" dt="2022-11-27T11:37:49.111" v="909"/>
          <ac:picMkLst>
            <pc:docMk/>
            <pc:sldMk cId="4102998812" sldId="268"/>
            <ac:picMk id="116" creationId="{FCCAE134-83A0-2AB7-A7BE-DFFB1A312D64}"/>
          </ac:picMkLst>
        </pc:picChg>
        <pc:picChg chg="mod">
          <ac:chgData name="kadali chinni" userId="fd69b244ba38d228" providerId="LiveId" clId="{07CF3CE5-27AB-4871-8563-ACDCC51E249D}" dt="2022-11-27T11:54:20.071" v="1025"/>
          <ac:picMkLst>
            <pc:docMk/>
            <pc:sldMk cId="4102998812" sldId="268"/>
            <ac:picMk id="122" creationId="{B2EC53A4-798D-4E91-8B33-C21F6550F48C}"/>
          </ac:picMkLst>
        </pc:picChg>
        <pc:picChg chg="mod">
          <ac:chgData name="kadali chinni" userId="fd69b244ba38d228" providerId="LiveId" clId="{07CF3CE5-27AB-4871-8563-ACDCC51E249D}" dt="2022-11-27T11:55:59.275" v="1051"/>
          <ac:picMkLst>
            <pc:docMk/>
            <pc:sldMk cId="4102998812" sldId="268"/>
            <ac:picMk id="125" creationId="{5D39FACD-E16F-7D27-82B7-554D4C97F9D3}"/>
          </ac:picMkLst>
        </pc:picChg>
        <pc:picChg chg="mod">
          <ac:chgData name="kadali chinni" userId="fd69b244ba38d228" providerId="LiveId" clId="{07CF3CE5-27AB-4871-8563-ACDCC51E249D}" dt="2022-11-27T12:09:51.767" v="1057"/>
          <ac:picMkLst>
            <pc:docMk/>
            <pc:sldMk cId="4102998812" sldId="268"/>
            <ac:picMk id="128" creationId="{717FF0EF-0BA7-2D93-5D42-CB6BFEC7580C}"/>
          </ac:picMkLst>
        </pc:picChg>
        <pc:picChg chg="mod topLvl">
          <ac:chgData name="kadali chinni" userId="fd69b244ba38d228" providerId="LiveId" clId="{07CF3CE5-27AB-4871-8563-ACDCC51E249D}" dt="2022-11-27T16:35:45.545" v="1845" actId="338"/>
          <ac:picMkLst>
            <pc:docMk/>
            <pc:sldMk cId="4102998812" sldId="268"/>
            <ac:picMk id="131" creationId="{C2358836-F11C-E7F5-48EC-6AF321C56AE1}"/>
          </ac:picMkLst>
        </pc:picChg>
        <pc:inkChg chg="mod">
          <ac:chgData name="kadali chinni" userId="fd69b244ba38d228" providerId="LiveId" clId="{07CF3CE5-27AB-4871-8563-ACDCC51E249D}" dt="2022-11-27T11:33:59.970" v="879" actId="164"/>
          <ac:inkMkLst>
            <pc:docMk/>
            <pc:sldMk cId="4102998812" sldId="268"/>
            <ac:inkMk id="103" creationId="{0D9745FF-FDC8-6655-6F38-A3CE79838709}"/>
          </ac:inkMkLst>
        </pc:inkChg>
        <pc:inkChg chg="mod">
          <ac:chgData name="kadali chinni" userId="fd69b244ba38d228" providerId="LiveId" clId="{07CF3CE5-27AB-4871-8563-ACDCC51E249D}" dt="2022-11-27T11:33:59.970" v="879" actId="164"/>
          <ac:inkMkLst>
            <pc:docMk/>
            <pc:sldMk cId="4102998812" sldId="268"/>
            <ac:inkMk id="104" creationId="{D93091E3-DD9F-AB61-3854-BC8978418F8C}"/>
          </ac:inkMkLst>
        </pc:inkChg>
        <pc:inkChg chg="mod">
          <ac:chgData name="kadali chinni" userId="fd69b244ba38d228" providerId="LiveId" clId="{07CF3CE5-27AB-4871-8563-ACDCC51E249D}" dt="2022-11-27T11:33:59.970" v="879" actId="164"/>
          <ac:inkMkLst>
            <pc:docMk/>
            <pc:sldMk cId="4102998812" sldId="268"/>
            <ac:inkMk id="105" creationId="{7F2663EF-9C0C-408A-C666-8574C5913111}"/>
          </ac:inkMkLst>
        </pc:inkChg>
      </pc:sldChg>
      <pc:sldMasterChg chg="modTransition modSldLayout">
        <pc:chgData name="kadali chinni" userId="fd69b244ba38d228" providerId="LiveId" clId="{07CF3CE5-27AB-4871-8563-ACDCC51E249D}" dt="2022-11-27T11:15:30.594" v="568"/>
        <pc:sldMasterMkLst>
          <pc:docMk/>
          <pc:sldMasterMk cId="97447985" sldId="2147483648"/>
        </pc:sldMasterMkLst>
        <pc:sldLayoutChg chg="modTransition">
          <pc:chgData name="kadali chinni" userId="fd69b244ba38d228" providerId="LiveId" clId="{07CF3CE5-27AB-4871-8563-ACDCC51E249D}" dt="2022-11-27T11:15:30.594" v="568"/>
          <pc:sldLayoutMkLst>
            <pc:docMk/>
            <pc:sldMasterMk cId="97447985" sldId="2147483648"/>
            <pc:sldLayoutMk cId="1548457408" sldId="2147483649"/>
          </pc:sldLayoutMkLst>
        </pc:sldLayoutChg>
        <pc:sldLayoutChg chg="modTransition">
          <pc:chgData name="kadali chinni" userId="fd69b244ba38d228" providerId="LiveId" clId="{07CF3CE5-27AB-4871-8563-ACDCC51E249D}" dt="2022-11-27T11:15:30.594" v="568"/>
          <pc:sldLayoutMkLst>
            <pc:docMk/>
            <pc:sldMasterMk cId="97447985" sldId="2147483648"/>
            <pc:sldLayoutMk cId="953167373" sldId="2147483650"/>
          </pc:sldLayoutMkLst>
        </pc:sldLayoutChg>
        <pc:sldLayoutChg chg="modTransition">
          <pc:chgData name="kadali chinni" userId="fd69b244ba38d228" providerId="LiveId" clId="{07CF3CE5-27AB-4871-8563-ACDCC51E249D}" dt="2022-11-27T11:15:30.594" v="568"/>
          <pc:sldLayoutMkLst>
            <pc:docMk/>
            <pc:sldMasterMk cId="97447985" sldId="2147483648"/>
            <pc:sldLayoutMk cId="1078194537" sldId="2147483651"/>
          </pc:sldLayoutMkLst>
        </pc:sldLayoutChg>
        <pc:sldLayoutChg chg="modTransition">
          <pc:chgData name="kadali chinni" userId="fd69b244ba38d228" providerId="LiveId" clId="{07CF3CE5-27AB-4871-8563-ACDCC51E249D}" dt="2022-11-27T11:15:30.594" v="568"/>
          <pc:sldLayoutMkLst>
            <pc:docMk/>
            <pc:sldMasterMk cId="97447985" sldId="2147483648"/>
            <pc:sldLayoutMk cId="3856690602" sldId="2147483652"/>
          </pc:sldLayoutMkLst>
        </pc:sldLayoutChg>
        <pc:sldLayoutChg chg="modTransition">
          <pc:chgData name="kadali chinni" userId="fd69b244ba38d228" providerId="LiveId" clId="{07CF3CE5-27AB-4871-8563-ACDCC51E249D}" dt="2022-11-27T11:15:30.594" v="568"/>
          <pc:sldLayoutMkLst>
            <pc:docMk/>
            <pc:sldMasterMk cId="97447985" sldId="2147483648"/>
            <pc:sldLayoutMk cId="3746516599" sldId="2147483653"/>
          </pc:sldLayoutMkLst>
        </pc:sldLayoutChg>
        <pc:sldLayoutChg chg="modTransition">
          <pc:chgData name="kadali chinni" userId="fd69b244ba38d228" providerId="LiveId" clId="{07CF3CE5-27AB-4871-8563-ACDCC51E249D}" dt="2022-11-27T11:15:30.594" v="568"/>
          <pc:sldLayoutMkLst>
            <pc:docMk/>
            <pc:sldMasterMk cId="97447985" sldId="2147483648"/>
            <pc:sldLayoutMk cId="242461049" sldId="2147483654"/>
          </pc:sldLayoutMkLst>
        </pc:sldLayoutChg>
        <pc:sldLayoutChg chg="modTransition">
          <pc:chgData name="kadali chinni" userId="fd69b244ba38d228" providerId="LiveId" clId="{07CF3CE5-27AB-4871-8563-ACDCC51E249D}" dt="2022-11-27T11:15:30.594" v="568"/>
          <pc:sldLayoutMkLst>
            <pc:docMk/>
            <pc:sldMasterMk cId="97447985" sldId="2147483648"/>
            <pc:sldLayoutMk cId="1254840160" sldId="2147483655"/>
          </pc:sldLayoutMkLst>
        </pc:sldLayoutChg>
        <pc:sldLayoutChg chg="modTransition">
          <pc:chgData name="kadali chinni" userId="fd69b244ba38d228" providerId="LiveId" clId="{07CF3CE5-27AB-4871-8563-ACDCC51E249D}" dt="2022-11-27T11:15:30.594" v="568"/>
          <pc:sldLayoutMkLst>
            <pc:docMk/>
            <pc:sldMasterMk cId="97447985" sldId="2147483648"/>
            <pc:sldLayoutMk cId="1906510931" sldId="2147483656"/>
          </pc:sldLayoutMkLst>
        </pc:sldLayoutChg>
        <pc:sldLayoutChg chg="modTransition">
          <pc:chgData name="kadali chinni" userId="fd69b244ba38d228" providerId="LiveId" clId="{07CF3CE5-27AB-4871-8563-ACDCC51E249D}" dt="2022-11-27T11:15:30.594" v="568"/>
          <pc:sldLayoutMkLst>
            <pc:docMk/>
            <pc:sldMasterMk cId="97447985" sldId="2147483648"/>
            <pc:sldLayoutMk cId="2294443345" sldId="2147483657"/>
          </pc:sldLayoutMkLst>
        </pc:sldLayoutChg>
        <pc:sldLayoutChg chg="modTransition">
          <pc:chgData name="kadali chinni" userId="fd69b244ba38d228" providerId="LiveId" clId="{07CF3CE5-27AB-4871-8563-ACDCC51E249D}" dt="2022-11-27T11:15:30.594" v="568"/>
          <pc:sldLayoutMkLst>
            <pc:docMk/>
            <pc:sldMasterMk cId="97447985" sldId="2147483648"/>
            <pc:sldLayoutMk cId="2675337736" sldId="2147483658"/>
          </pc:sldLayoutMkLst>
        </pc:sldLayoutChg>
        <pc:sldLayoutChg chg="modTransition">
          <pc:chgData name="kadali chinni" userId="fd69b244ba38d228" providerId="LiveId" clId="{07CF3CE5-27AB-4871-8563-ACDCC51E249D}" dt="2022-11-27T11:15:30.594" v="568"/>
          <pc:sldLayoutMkLst>
            <pc:docMk/>
            <pc:sldMasterMk cId="97447985" sldId="2147483648"/>
            <pc:sldLayoutMk cId="3721033316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0:09:5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0:09:5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0:09:5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0:09:5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0:09:5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0:09:5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6CF4-B0D8-4813-82D5-608B9D2A8C9F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A2ECD-5D6D-4C10-9C71-15A9DB5DD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2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2B38-9182-376B-6711-0AD0BE32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98E33-B813-0F94-CE68-376ABCDF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75C36-8552-B8A0-EAC2-D2E85EE9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719-2968-4D25-B55F-E3B6D203A89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F1F6-ADD2-4A89-6C3C-A0E47775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067A8-E576-AD51-0945-2EB056EF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111-D0D1-48CA-AFF9-65E2B06D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57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9586-00E8-5A40-781D-03861F08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1BCF4-89E9-625B-31FB-0E24E1AF6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D4B02-F7B5-996D-DCB9-E0F8BB44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719-2968-4D25-B55F-E3B6D203A89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52DF0-67C6-486C-E213-8D6B4FB2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CBCD-DD6D-7E3F-3C0D-80A3B314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111-D0D1-48CA-AFF9-65E2B06D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337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CA5D4-10C5-7376-37EF-0B3F4FA9A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14C64-5399-7E50-815B-A42CD8DA6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3C79-F97D-639E-880E-00468C4F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719-2968-4D25-B55F-E3B6D203A89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CAFD-7125-C4B8-A255-A9F3B319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CED6-1069-78FA-B384-358F2F8B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111-D0D1-48CA-AFF9-65E2B06D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03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4D9E-20A6-1247-8342-7B144CE1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E9CB-7B45-B2CB-C206-3BABD342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38521-A437-C48A-1B82-0A1852B4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719-2968-4D25-B55F-E3B6D203A89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FC3B5-2A9E-C729-ED21-891960EC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86FF7-1ED2-4572-DE0A-7740B9E2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111-D0D1-48CA-AFF9-65E2B06D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67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CF43-6417-16A9-E9C6-A4285AEB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60DC2-614D-BE83-A6D8-1310C4AFE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8700-CF56-3FAC-8CFE-5DBEB150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719-2968-4D25-B55F-E3B6D203A89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A39A-B400-B372-A83C-F2B49E85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A2FD0-14D1-7F3D-29A6-298DCFF8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111-D0D1-48CA-AFF9-65E2B06D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94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2BB0-EC38-52E0-39AE-8395538C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4DA5-E75F-7BC8-563E-3B1779DA8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0E45F-295C-2894-DA3A-F07A6D5B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6B1E2-C312-1E99-3742-D2B589C3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719-2968-4D25-B55F-E3B6D203A89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80767-7B07-B576-C9BF-0FA0A8D4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BF8D1-5DBC-BCB3-6545-724DF319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111-D0D1-48CA-AFF9-65E2B06D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9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8C07-23D6-FDB7-9FF1-6E87E847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31F1-7A35-949B-C4AF-906670CE2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7D52A-B646-2A41-A2DF-1E8414881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C5B64-A867-3F32-16F3-69A2596B0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BE501-63BD-95B4-9A57-13B6D3DA7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BF78-ECCD-9CF5-4DF3-FC382F31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719-2968-4D25-B55F-E3B6D203A89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AA774-DB6C-833C-AE27-1A9C3817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D2D3E-CBA3-B3D8-CA12-0CFFFCA0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111-D0D1-48CA-AFF9-65E2B06D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51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1A96-B877-63AC-ABB0-11CCD3D7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FC542-3725-80E5-45C8-7CFA998C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719-2968-4D25-B55F-E3B6D203A89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22442-4594-1832-AAF1-C67A3C8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58FD0-FD1A-69A3-73B7-76DBC5BD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111-D0D1-48CA-AFF9-65E2B06D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1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DCE6C-8739-444D-8396-6BE1CE8D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719-2968-4D25-B55F-E3B6D203A89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A58B9-FEB6-B0C8-03AD-25741837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35EFC-820B-A552-9475-4D5F0ED9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111-D0D1-48CA-AFF9-65E2B06D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84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D59B-1362-F18E-E103-F6023B2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C4D4-A567-D58F-21AB-839D4461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F1C8A-51AF-B295-5D87-0A4C84E9B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86E4C-5317-3633-08DE-033B72B0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719-2968-4D25-B55F-E3B6D203A89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1D64C-5331-95A1-C99C-B54D9510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C817E-9DF0-F154-C4AA-1BD2C051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111-D0D1-48CA-AFF9-65E2B06D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10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E5C7-F4A7-7032-D307-6D4ABBCE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7C5AE-0CEE-FF0B-4E85-DAA370510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66571-E86D-D8EF-FF86-35C21276B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019FC-0545-93D2-FB5E-3D5CCF5A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719-2968-4D25-B55F-E3B6D203A89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CC6B9-579D-1C40-544E-28A75A65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A4BD8-59D9-5548-2D3E-C8B72E30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B111-D0D1-48CA-AFF9-65E2B06D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4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6F94F-2054-C3B2-137C-E3AEFAAA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6F1C8-E5D8-173A-2309-FC41796D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E34DE-776F-4AD4-E47F-CE518D83D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5719-2968-4D25-B55F-E3B6D203A89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A9F3-2B39-6591-31E8-42BCE1511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96CA-61F5-A071-5717-80021B1E3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B111-D0D1-48CA-AFF9-65E2B06D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5.xml"/><Relationship Id="rId18" Type="http://schemas.microsoft.com/office/2007/relationships/hdphoto" Target="../media/hdphoto5.wdp"/><Relationship Id="rId26" Type="http://schemas.openxmlformats.org/officeDocument/2006/relationships/image" Target="../media/image10.jpg"/><Relationship Id="rId3" Type="http://schemas.openxmlformats.org/officeDocument/2006/relationships/image" Target="../media/image1.png"/><Relationship Id="rId21" Type="http://schemas.openxmlformats.org/officeDocument/2006/relationships/slide" Target="slide8.xml"/><Relationship Id="rId7" Type="http://schemas.openxmlformats.org/officeDocument/2006/relationships/slide" Target="slide2.xml"/><Relationship Id="rId12" Type="http://schemas.microsoft.com/office/2007/relationships/hdphoto" Target="../media/hdphoto3.wdp"/><Relationship Id="rId17" Type="http://schemas.openxmlformats.org/officeDocument/2006/relationships/image" Target="../media/image6.png"/><Relationship Id="rId25" Type="http://schemas.openxmlformats.org/officeDocument/2006/relationships/slide" Target="slide7.xml"/><Relationship Id="rId2" Type="http://schemas.openxmlformats.org/officeDocument/2006/relationships/slide" Target="slide1.xml"/><Relationship Id="rId16" Type="http://schemas.openxmlformats.org/officeDocument/2006/relationships/slide" Target="slide6.xml"/><Relationship Id="rId20" Type="http://schemas.openxmlformats.org/officeDocument/2006/relationships/image" Target="../media/image7.jpg"/><Relationship Id="rId29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image" Target="../media/image4.png"/><Relationship Id="rId24" Type="http://schemas.openxmlformats.org/officeDocument/2006/relationships/image" Target="../media/image9.png"/><Relationship Id="rId32" Type="http://schemas.openxmlformats.org/officeDocument/2006/relationships/image" Target="../media/image13.png"/><Relationship Id="rId5" Type="http://schemas.openxmlformats.org/officeDocument/2006/relationships/slide" Target="slide3.xml"/><Relationship Id="rId15" Type="http://schemas.microsoft.com/office/2007/relationships/hdphoto" Target="../media/hdphoto4.wdp"/><Relationship Id="rId23" Type="http://schemas.openxmlformats.org/officeDocument/2006/relationships/slide" Target="slide9.xml"/><Relationship Id="rId28" Type="http://schemas.openxmlformats.org/officeDocument/2006/relationships/image" Target="../media/image11.png"/><Relationship Id="rId10" Type="http://schemas.openxmlformats.org/officeDocument/2006/relationships/slide" Target="slide4.xml"/><Relationship Id="rId19" Type="http://schemas.openxmlformats.org/officeDocument/2006/relationships/slide" Target="slide10.xml"/><Relationship Id="rId31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openxmlformats.org/officeDocument/2006/relationships/image" Target="../media/image5.png"/><Relationship Id="rId22" Type="http://schemas.openxmlformats.org/officeDocument/2006/relationships/image" Target="../media/image8.jpg"/><Relationship Id="rId27" Type="http://schemas.openxmlformats.org/officeDocument/2006/relationships/customXml" Target="../ink/ink1.xml"/><Relationship Id="rId30" Type="http://schemas.openxmlformats.org/officeDocument/2006/relationships/customXml" Target="../ink/ink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microsoft.com/office/2007/relationships/hdphoto" Target="../media/hdphoto5.wdp"/><Relationship Id="rId18" Type="http://schemas.openxmlformats.org/officeDocument/2006/relationships/slide" Target="slide7.xml"/><Relationship Id="rId26" Type="http://schemas.openxmlformats.org/officeDocument/2006/relationships/image" Target="../media/image28.jpeg"/><Relationship Id="rId3" Type="http://schemas.openxmlformats.org/officeDocument/2006/relationships/image" Target="../media/image1.png"/><Relationship Id="rId21" Type="http://schemas.openxmlformats.org/officeDocument/2006/relationships/slide" Target="slide3.xml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5" Type="http://schemas.microsoft.com/office/2007/relationships/hdphoto" Target="../media/hdphoto2.wdp"/><Relationship Id="rId2" Type="http://schemas.openxmlformats.org/officeDocument/2006/relationships/slide" Target="slide1.xml"/><Relationship Id="rId16" Type="http://schemas.openxmlformats.org/officeDocument/2006/relationships/slide" Target="slide9.xml"/><Relationship Id="rId20" Type="http://schemas.openxmlformats.org/officeDocument/2006/relationships/image" Target="../media/image12.png"/><Relationship Id="rId29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24" Type="http://schemas.openxmlformats.org/officeDocument/2006/relationships/image" Target="../media/image3.png"/><Relationship Id="rId32" Type="http://schemas.openxmlformats.org/officeDocument/2006/relationships/image" Target="../media/image7.jpg"/><Relationship Id="rId5" Type="http://schemas.openxmlformats.org/officeDocument/2006/relationships/slide" Target="slide4.xml"/><Relationship Id="rId15" Type="http://schemas.openxmlformats.org/officeDocument/2006/relationships/image" Target="../media/image8.jpg"/><Relationship Id="rId23" Type="http://schemas.openxmlformats.org/officeDocument/2006/relationships/slide" Target="slide2.xml"/><Relationship Id="rId28" Type="http://schemas.openxmlformats.org/officeDocument/2006/relationships/image" Target="../media/image30.jpeg"/><Relationship Id="rId10" Type="http://schemas.microsoft.com/office/2007/relationships/hdphoto" Target="../media/hdphoto4.wdp"/><Relationship Id="rId19" Type="http://schemas.openxmlformats.org/officeDocument/2006/relationships/image" Target="../media/image10.jpg"/><Relationship Id="rId31" Type="http://schemas.openxmlformats.org/officeDocument/2006/relationships/slide" Target="slide10.xml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slide" Target="slide8.xml"/><Relationship Id="rId22" Type="http://schemas.openxmlformats.org/officeDocument/2006/relationships/image" Target="../media/image2.jpg"/><Relationship Id="rId27" Type="http://schemas.openxmlformats.org/officeDocument/2006/relationships/image" Target="../media/image29.jpg"/><Relationship Id="rId30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26" Type="http://schemas.openxmlformats.org/officeDocument/2006/relationships/image" Target="../media/image10.jpg"/><Relationship Id="rId3" Type="http://schemas.openxmlformats.org/officeDocument/2006/relationships/image" Target="../media/image1.png"/><Relationship Id="rId21" Type="http://schemas.openxmlformats.org/officeDocument/2006/relationships/image" Target="../media/image5.png"/><Relationship Id="rId7" Type="http://schemas.microsoft.com/office/2007/relationships/hdphoto" Target="../media/hdphoto2.wdp"/><Relationship Id="rId12" Type="http://schemas.openxmlformats.org/officeDocument/2006/relationships/customXml" Target="../ink/ink4.xml"/><Relationship Id="rId17" Type="http://schemas.openxmlformats.org/officeDocument/2006/relationships/slide" Target="slide4.xml"/><Relationship Id="rId25" Type="http://schemas.openxmlformats.org/officeDocument/2006/relationships/slide" Target="slide7.xml"/><Relationship Id="rId2" Type="http://schemas.openxmlformats.org/officeDocument/2006/relationships/slide" Target="slide1.xml"/><Relationship Id="rId16" Type="http://schemas.openxmlformats.org/officeDocument/2006/relationships/image" Target="../media/image12.png"/><Relationship Id="rId20" Type="http://schemas.openxmlformats.org/officeDocument/2006/relationships/slide" Target="slide5.xml"/><Relationship Id="rId29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24" Type="http://schemas.openxmlformats.org/officeDocument/2006/relationships/image" Target="../media/image8.jpg"/><Relationship Id="rId5" Type="http://schemas.openxmlformats.org/officeDocument/2006/relationships/slide" Target="slide2.xml"/><Relationship Id="rId15" Type="http://schemas.openxmlformats.org/officeDocument/2006/relationships/customXml" Target="../ink/ink6.xml"/><Relationship Id="rId23" Type="http://schemas.openxmlformats.org/officeDocument/2006/relationships/slide" Target="slide8.xml"/><Relationship Id="rId28" Type="http://schemas.openxmlformats.org/officeDocument/2006/relationships/image" Target="../media/image6.png"/><Relationship Id="rId10" Type="http://schemas.openxmlformats.org/officeDocument/2006/relationships/slide" Target="slide9.xml"/><Relationship Id="rId19" Type="http://schemas.microsoft.com/office/2007/relationships/hdphoto" Target="../media/hdphoto3.wdp"/><Relationship Id="rId31" Type="http://schemas.openxmlformats.org/officeDocument/2006/relationships/image" Target="../media/image2.jpg"/><Relationship Id="rId4" Type="http://schemas.microsoft.com/office/2007/relationships/hdphoto" Target="../media/hdphoto1.wdp"/><Relationship Id="rId9" Type="http://schemas.openxmlformats.org/officeDocument/2006/relationships/image" Target="../media/image7.jpg"/><Relationship Id="rId14" Type="http://schemas.openxmlformats.org/officeDocument/2006/relationships/customXml" Target="../ink/ink5.xml"/><Relationship Id="rId22" Type="http://schemas.microsoft.com/office/2007/relationships/hdphoto" Target="../media/hdphoto4.wdp"/><Relationship Id="rId27" Type="http://schemas.openxmlformats.org/officeDocument/2006/relationships/slide" Target="slide6.xml"/><Relationship Id="rId30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microsoft.com/office/2007/relationships/hdphoto" Target="../media/hdphoto4.wdp"/><Relationship Id="rId18" Type="http://schemas.openxmlformats.org/officeDocument/2006/relationships/image" Target="../media/image7.jpg"/><Relationship Id="rId26" Type="http://schemas.openxmlformats.org/officeDocument/2006/relationships/slide" Target="slide3.xml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microsoft.com/office/2007/relationships/hdphoto" Target="../media/hdphoto2.wdp"/><Relationship Id="rId12" Type="http://schemas.openxmlformats.org/officeDocument/2006/relationships/image" Target="../media/image5.png"/><Relationship Id="rId17" Type="http://schemas.openxmlformats.org/officeDocument/2006/relationships/slide" Target="slide10.xml"/><Relationship Id="rId25" Type="http://schemas.openxmlformats.org/officeDocument/2006/relationships/image" Target="../media/image12.png"/><Relationship Id="rId2" Type="http://schemas.openxmlformats.org/officeDocument/2006/relationships/slide" Target="slide1.xml"/><Relationship Id="rId16" Type="http://schemas.microsoft.com/office/2007/relationships/hdphoto" Target="../media/hdphoto5.wdp"/><Relationship Id="rId20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5.xml"/><Relationship Id="rId24" Type="http://schemas.openxmlformats.org/officeDocument/2006/relationships/image" Target="../media/image10.jpg"/><Relationship Id="rId5" Type="http://schemas.openxmlformats.org/officeDocument/2006/relationships/slide" Target="slide2.xml"/><Relationship Id="rId15" Type="http://schemas.openxmlformats.org/officeDocument/2006/relationships/image" Target="../media/image6.png"/><Relationship Id="rId23" Type="http://schemas.openxmlformats.org/officeDocument/2006/relationships/slide" Target="slide7.xml"/><Relationship Id="rId10" Type="http://schemas.microsoft.com/office/2007/relationships/hdphoto" Target="../media/hdphoto3.wdp"/><Relationship Id="rId19" Type="http://schemas.openxmlformats.org/officeDocument/2006/relationships/slide" Target="slide8.xml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slide" Target="slide6.xml"/><Relationship Id="rId22" Type="http://schemas.openxmlformats.org/officeDocument/2006/relationships/image" Target="../media/image9.png"/><Relationship Id="rId27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microsoft.com/office/2007/relationships/hdphoto" Target="../media/hdphoto5.wdp"/><Relationship Id="rId18" Type="http://schemas.openxmlformats.org/officeDocument/2006/relationships/slide" Target="slide9.xml"/><Relationship Id="rId26" Type="http://schemas.openxmlformats.org/officeDocument/2006/relationships/image" Target="../media/image2.jpg"/><Relationship Id="rId3" Type="http://schemas.openxmlformats.org/officeDocument/2006/relationships/image" Target="../media/image1.png"/><Relationship Id="rId21" Type="http://schemas.openxmlformats.org/officeDocument/2006/relationships/image" Target="../media/image10.jpg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8.jpg"/><Relationship Id="rId25" Type="http://schemas.openxmlformats.org/officeDocument/2006/relationships/slide" Target="slide3.xml"/><Relationship Id="rId2" Type="http://schemas.openxmlformats.org/officeDocument/2006/relationships/slide" Target="slide1.xml"/><Relationship Id="rId16" Type="http://schemas.openxmlformats.org/officeDocument/2006/relationships/slide" Target="slide8.xml"/><Relationship Id="rId20" Type="http://schemas.openxmlformats.org/officeDocument/2006/relationships/slide" Target="slide7.xml"/><Relationship Id="rId29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24" Type="http://schemas.openxmlformats.org/officeDocument/2006/relationships/image" Target="../media/image15.jpg"/><Relationship Id="rId5" Type="http://schemas.openxmlformats.org/officeDocument/2006/relationships/slide" Target="slide4.xml"/><Relationship Id="rId15" Type="http://schemas.openxmlformats.org/officeDocument/2006/relationships/image" Target="../media/image7.jpg"/><Relationship Id="rId23" Type="http://schemas.openxmlformats.org/officeDocument/2006/relationships/image" Target="../media/image14.png"/><Relationship Id="rId28" Type="http://schemas.openxmlformats.org/officeDocument/2006/relationships/image" Target="../media/image3.png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slide" Target="slide10.xml"/><Relationship Id="rId22" Type="http://schemas.openxmlformats.org/officeDocument/2006/relationships/image" Target="../media/image12.png"/><Relationship Id="rId27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microsoft.com/office/2007/relationships/hdphoto" Target="../media/hdphoto5.wdp"/><Relationship Id="rId18" Type="http://schemas.openxmlformats.org/officeDocument/2006/relationships/slide" Target="slide9.xml"/><Relationship Id="rId26" Type="http://schemas.openxmlformats.org/officeDocument/2006/relationships/image" Target="../media/image3.png"/><Relationship Id="rId3" Type="http://schemas.openxmlformats.org/officeDocument/2006/relationships/image" Target="../media/image1.png"/><Relationship Id="rId21" Type="http://schemas.openxmlformats.org/officeDocument/2006/relationships/image" Target="../media/image10.jpg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8.jpg"/><Relationship Id="rId25" Type="http://schemas.openxmlformats.org/officeDocument/2006/relationships/slide" Target="slide2.xml"/><Relationship Id="rId2" Type="http://schemas.openxmlformats.org/officeDocument/2006/relationships/slide" Target="slide1.xml"/><Relationship Id="rId16" Type="http://schemas.openxmlformats.org/officeDocument/2006/relationships/slide" Target="slide8.xml"/><Relationship Id="rId20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24" Type="http://schemas.openxmlformats.org/officeDocument/2006/relationships/image" Target="../media/image2.jpg"/><Relationship Id="rId5" Type="http://schemas.openxmlformats.org/officeDocument/2006/relationships/slide" Target="slide4.xml"/><Relationship Id="rId15" Type="http://schemas.openxmlformats.org/officeDocument/2006/relationships/image" Target="../media/image7.jpg"/><Relationship Id="rId23" Type="http://schemas.openxmlformats.org/officeDocument/2006/relationships/slide" Target="slide3.xml"/><Relationship Id="rId28" Type="http://schemas.openxmlformats.org/officeDocument/2006/relationships/image" Target="../media/image16.jpeg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slide" Target="slide10.xml"/><Relationship Id="rId22" Type="http://schemas.openxmlformats.org/officeDocument/2006/relationships/image" Target="../media/image12.png"/><Relationship Id="rId27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microsoft.com/office/2007/relationships/hdphoto" Target="../media/hdphoto5.wdp"/><Relationship Id="rId18" Type="http://schemas.openxmlformats.org/officeDocument/2006/relationships/slide" Target="slide9.xml"/><Relationship Id="rId26" Type="http://schemas.openxmlformats.org/officeDocument/2006/relationships/image" Target="../media/image3.png"/><Relationship Id="rId3" Type="http://schemas.openxmlformats.org/officeDocument/2006/relationships/image" Target="../media/image1.png"/><Relationship Id="rId21" Type="http://schemas.openxmlformats.org/officeDocument/2006/relationships/image" Target="../media/image10.jpg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8.jpg"/><Relationship Id="rId25" Type="http://schemas.openxmlformats.org/officeDocument/2006/relationships/slide" Target="slide2.xml"/><Relationship Id="rId2" Type="http://schemas.openxmlformats.org/officeDocument/2006/relationships/slide" Target="slide1.xml"/><Relationship Id="rId16" Type="http://schemas.openxmlformats.org/officeDocument/2006/relationships/slide" Target="slide8.xml"/><Relationship Id="rId20" Type="http://schemas.openxmlformats.org/officeDocument/2006/relationships/slide" Target="slide7.xml"/><Relationship Id="rId29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24" Type="http://schemas.openxmlformats.org/officeDocument/2006/relationships/image" Target="../media/image2.jpg"/><Relationship Id="rId5" Type="http://schemas.openxmlformats.org/officeDocument/2006/relationships/slide" Target="slide4.xml"/><Relationship Id="rId15" Type="http://schemas.openxmlformats.org/officeDocument/2006/relationships/image" Target="../media/image7.jpg"/><Relationship Id="rId23" Type="http://schemas.openxmlformats.org/officeDocument/2006/relationships/slide" Target="slide3.xml"/><Relationship Id="rId28" Type="http://schemas.openxmlformats.org/officeDocument/2006/relationships/image" Target="../media/image17.png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31" Type="http://schemas.openxmlformats.org/officeDocument/2006/relationships/image" Target="../media/image20.sv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slide" Target="slide10.xml"/><Relationship Id="rId22" Type="http://schemas.openxmlformats.org/officeDocument/2006/relationships/image" Target="../media/image12.png"/><Relationship Id="rId27" Type="http://schemas.microsoft.com/office/2007/relationships/hdphoto" Target="../media/hdphoto2.wdp"/><Relationship Id="rId30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microsoft.com/office/2007/relationships/hdphoto" Target="../media/hdphoto5.wdp"/><Relationship Id="rId18" Type="http://schemas.openxmlformats.org/officeDocument/2006/relationships/slide" Target="slide9.xml"/><Relationship Id="rId26" Type="http://schemas.openxmlformats.org/officeDocument/2006/relationships/image" Target="../media/image3.png"/><Relationship Id="rId3" Type="http://schemas.openxmlformats.org/officeDocument/2006/relationships/image" Target="../media/image1.png"/><Relationship Id="rId21" Type="http://schemas.openxmlformats.org/officeDocument/2006/relationships/image" Target="../media/image10.jpg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8.jpg"/><Relationship Id="rId25" Type="http://schemas.openxmlformats.org/officeDocument/2006/relationships/slide" Target="slide2.xml"/><Relationship Id="rId2" Type="http://schemas.openxmlformats.org/officeDocument/2006/relationships/slide" Target="slide1.xml"/><Relationship Id="rId16" Type="http://schemas.openxmlformats.org/officeDocument/2006/relationships/slide" Target="slide8.xml"/><Relationship Id="rId20" Type="http://schemas.openxmlformats.org/officeDocument/2006/relationships/slide" Target="slide7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24" Type="http://schemas.openxmlformats.org/officeDocument/2006/relationships/image" Target="../media/image2.jpg"/><Relationship Id="rId32" Type="http://schemas.openxmlformats.org/officeDocument/2006/relationships/image" Target="../media/image24.jpeg"/><Relationship Id="rId5" Type="http://schemas.openxmlformats.org/officeDocument/2006/relationships/slide" Target="slide4.xml"/><Relationship Id="rId15" Type="http://schemas.openxmlformats.org/officeDocument/2006/relationships/image" Target="../media/image7.jpg"/><Relationship Id="rId23" Type="http://schemas.openxmlformats.org/officeDocument/2006/relationships/slide" Target="slide3.xml"/><Relationship Id="rId28" Type="http://schemas.openxmlformats.org/officeDocument/2006/relationships/image" Target="../media/image21.jpeg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31" Type="http://schemas.openxmlformats.org/officeDocument/2006/relationships/image" Target="../media/image23.jpe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slide" Target="slide10.xml"/><Relationship Id="rId22" Type="http://schemas.openxmlformats.org/officeDocument/2006/relationships/image" Target="../media/image12.png"/><Relationship Id="rId27" Type="http://schemas.microsoft.com/office/2007/relationships/hdphoto" Target="../media/hdphoto2.wdp"/><Relationship Id="rId30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microsoft.com/office/2007/relationships/hdphoto" Target="../media/hdphoto5.wdp"/><Relationship Id="rId18" Type="http://schemas.openxmlformats.org/officeDocument/2006/relationships/slide" Target="slide9.xml"/><Relationship Id="rId26" Type="http://schemas.openxmlformats.org/officeDocument/2006/relationships/image" Target="../media/image3.png"/><Relationship Id="rId3" Type="http://schemas.openxmlformats.org/officeDocument/2006/relationships/image" Target="../media/image1.png"/><Relationship Id="rId21" Type="http://schemas.openxmlformats.org/officeDocument/2006/relationships/image" Target="../media/image10.jpg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8.jpg"/><Relationship Id="rId25" Type="http://schemas.openxmlformats.org/officeDocument/2006/relationships/slide" Target="slide2.xml"/><Relationship Id="rId2" Type="http://schemas.openxmlformats.org/officeDocument/2006/relationships/slide" Target="slide1.xml"/><Relationship Id="rId16" Type="http://schemas.openxmlformats.org/officeDocument/2006/relationships/slide" Target="slide8.xml"/><Relationship Id="rId20" Type="http://schemas.openxmlformats.org/officeDocument/2006/relationships/slide" Target="slide7.xml"/><Relationship Id="rId29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24" Type="http://schemas.openxmlformats.org/officeDocument/2006/relationships/image" Target="../media/image2.jpg"/><Relationship Id="rId5" Type="http://schemas.openxmlformats.org/officeDocument/2006/relationships/slide" Target="slide4.xml"/><Relationship Id="rId15" Type="http://schemas.openxmlformats.org/officeDocument/2006/relationships/image" Target="../media/image7.jpg"/><Relationship Id="rId23" Type="http://schemas.openxmlformats.org/officeDocument/2006/relationships/slide" Target="slide3.xml"/><Relationship Id="rId28" Type="http://schemas.openxmlformats.org/officeDocument/2006/relationships/image" Target="../media/image25.png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slide" Target="slide10.xml"/><Relationship Id="rId22" Type="http://schemas.openxmlformats.org/officeDocument/2006/relationships/image" Target="../media/image12.png"/><Relationship Id="rId27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microsoft.com/office/2007/relationships/hdphoto" Target="../media/hdphoto5.wdp"/><Relationship Id="rId18" Type="http://schemas.openxmlformats.org/officeDocument/2006/relationships/slide" Target="slide9.xml"/><Relationship Id="rId26" Type="http://schemas.openxmlformats.org/officeDocument/2006/relationships/slide" Target="slide2.xml"/><Relationship Id="rId3" Type="http://schemas.openxmlformats.org/officeDocument/2006/relationships/image" Target="../media/image1.png"/><Relationship Id="rId21" Type="http://schemas.openxmlformats.org/officeDocument/2006/relationships/image" Target="../media/image10.jpg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8.jpg"/><Relationship Id="rId25" Type="http://schemas.openxmlformats.org/officeDocument/2006/relationships/image" Target="../media/image2.jpg"/><Relationship Id="rId2" Type="http://schemas.openxmlformats.org/officeDocument/2006/relationships/slide" Target="slide1.xml"/><Relationship Id="rId16" Type="http://schemas.openxmlformats.org/officeDocument/2006/relationships/slide" Target="slide8.xml"/><Relationship Id="rId20" Type="http://schemas.openxmlformats.org/officeDocument/2006/relationships/slide" Target="slide7.xml"/><Relationship Id="rId29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24" Type="http://schemas.openxmlformats.org/officeDocument/2006/relationships/slide" Target="slide3.xml"/><Relationship Id="rId5" Type="http://schemas.openxmlformats.org/officeDocument/2006/relationships/slide" Target="slide4.xml"/><Relationship Id="rId15" Type="http://schemas.openxmlformats.org/officeDocument/2006/relationships/image" Target="../media/image7.jpg"/><Relationship Id="rId23" Type="http://schemas.openxmlformats.org/officeDocument/2006/relationships/slide" Target="slide11.xml"/><Relationship Id="rId28" Type="http://schemas.microsoft.com/office/2007/relationships/hdphoto" Target="../media/hdphoto2.wdp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slide" Target="slide10.xml"/><Relationship Id="rId22" Type="http://schemas.openxmlformats.org/officeDocument/2006/relationships/image" Target="../media/image12.png"/><Relationship Id="rId27" Type="http://schemas.openxmlformats.org/officeDocument/2006/relationships/image" Target="../media/image3.png"/><Relationship Id="rId30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68637A76-9916-DE19-E57E-8D7431B9616E}"/>
              </a:ext>
            </a:extLst>
          </p:cNvPr>
          <p:cNvGrpSpPr/>
          <p:nvPr/>
        </p:nvGrpSpPr>
        <p:grpSpPr>
          <a:xfrm>
            <a:off x="-13649579" y="5598485"/>
            <a:ext cx="25998595" cy="1262478"/>
            <a:chOff x="-13677287" y="5606473"/>
            <a:chExt cx="25998595" cy="126247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B808A8-9B93-E40C-9246-143C13DE367E}"/>
                </a:ext>
              </a:extLst>
            </p:cNvPr>
            <p:cNvSpPr/>
            <p:nvPr/>
          </p:nvSpPr>
          <p:spPr>
            <a:xfrm>
              <a:off x="-13677287" y="6044125"/>
              <a:ext cx="25998595" cy="824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7689BCD-E882-16D6-3739-884BBEFC7385}"/>
                </a:ext>
              </a:extLst>
            </p:cNvPr>
            <p:cNvSpPr/>
            <p:nvPr/>
          </p:nvSpPr>
          <p:spPr>
            <a:xfrm>
              <a:off x="295564" y="5606473"/>
              <a:ext cx="936549" cy="981724"/>
            </a:xfrm>
            <a:prstGeom prst="ellipse">
              <a:avLst/>
            </a:prstGeom>
            <a:solidFill>
              <a:srgbClr val="181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2BCA5FB-0E43-740C-3298-4361A52B0DDF}"/>
              </a:ext>
            </a:extLst>
          </p:cNvPr>
          <p:cNvGrpSpPr/>
          <p:nvPr/>
        </p:nvGrpSpPr>
        <p:grpSpPr>
          <a:xfrm>
            <a:off x="476909" y="5797459"/>
            <a:ext cx="651600" cy="651600"/>
            <a:chOff x="435664" y="5804938"/>
            <a:chExt cx="651600" cy="6516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52F9709-25CB-6960-C4A9-4C96D2926805}"/>
                </a:ext>
              </a:extLst>
            </p:cNvPr>
            <p:cNvSpPr/>
            <p:nvPr/>
          </p:nvSpPr>
          <p:spPr>
            <a:xfrm>
              <a:off x="435664" y="580493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0" name="Picture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11C2D7B4-9BCE-704A-C264-23F161F9B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6960" r="1405" b="18334"/>
            <a:stretch/>
          </p:blipFill>
          <p:spPr>
            <a:xfrm>
              <a:off x="536571" y="5919838"/>
              <a:ext cx="478907" cy="349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A1BFF2-BEE6-E6D4-6B61-0F1A2E05DECF}"/>
              </a:ext>
            </a:extLst>
          </p:cNvPr>
          <p:cNvGrpSpPr/>
          <p:nvPr/>
        </p:nvGrpSpPr>
        <p:grpSpPr>
          <a:xfrm>
            <a:off x="2826226" y="6061939"/>
            <a:ext cx="651600" cy="651600"/>
            <a:chOff x="2826226" y="6061939"/>
            <a:chExt cx="651600" cy="651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297136-24A0-F1EF-4F64-9F2E9877C591}"/>
                </a:ext>
              </a:extLst>
            </p:cNvPr>
            <p:cNvSpPr/>
            <p:nvPr/>
          </p:nvSpPr>
          <p:spPr>
            <a:xfrm>
              <a:off x="2826226" y="6061939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2" name="Picture 51">
              <a:hlinkClick r:id="rId5" action="ppaction://hlinksldjump"/>
              <a:extLst>
                <a:ext uri="{FF2B5EF4-FFF2-40B4-BE49-F238E27FC236}">
                  <a16:creationId xmlns:a16="http://schemas.microsoft.com/office/drawing/2014/main" id="{DE30D387-9441-5EB1-F827-D282920FDF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69" t="23906" r="28892" b="25716"/>
            <a:stretch/>
          </p:blipFill>
          <p:spPr>
            <a:xfrm>
              <a:off x="2952299" y="6161046"/>
              <a:ext cx="406108" cy="42307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05E43-8D06-0A4B-4F2D-D0F2F4588584}"/>
              </a:ext>
            </a:extLst>
          </p:cNvPr>
          <p:cNvGrpSpPr/>
          <p:nvPr/>
        </p:nvGrpSpPr>
        <p:grpSpPr>
          <a:xfrm>
            <a:off x="1785701" y="6097202"/>
            <a:ext cx="651600" cy="651600"/>
            <a:chOff x="1785701" y="6097202"/>
            <a:chExt cx="651600" cy="651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E89999-0ED6-D802-95B0-36DE8BD9E23E}"/>
                </a:ext>
              </a:extLst>
            </p:cNvPr>
            <p:cNvSpPr/>
            <p:nvPr/>
          </p:nvSpPr>
          <p:spPr>
            <a:xfrm>
              <a:off x="1785701" y="6097202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4" name="Picture 53">
              <a:hlinkClick r:id="rId7" action="ppaction://hlinksldjump"/>
              <a:extLst>
                <a:ext uri="{FF2B5EF4-FFF2-40B4-BE49-F238E27FC236}">
                  <a16:creationId xmlns:a16="http://schemas.microsoft.com/office/drawing/2014/main" id="{ECF77335-E863-00FA-3165-CEF43C365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7" t="10500" r="13144" b="10833"/>
            <a:stretch/>
          </p:blipFill>
          <p:spPr>
            <a:xfrm>
              <a:off x="1881604" y="6185876"/>
              <a:ext cx="423288" cy="454968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798ECEC-9079-94C5-C304-BC6F535E958F}"/>
              </a:ext>
            </a:extLst>
          </p:cNvPr>
          <p:cNvGrpSpPr/>
          <p:nvPr/>
        </p:nvGrpSpPr>
        <p:grpSpPr>
          <a:xfrm>
            <a:off x="3944029" y="6100176"/>
            <a:ext cx="651600" cy="651600"/>
            <a:chOff x="3756696" y="5781802"/>
            <a:chExt cx="651600" cy="651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E977A9-D53D-7EB7-304A-975C5966E39F}"/>
                </a:ext>
              </a:extLst>
            </p:cNvPr>
            <p:cNvSpPr/>
            <p:nvPr/>
          </p:nvSpPr>
          <p:spPr>
            <a:xfrm>
              <a:off x="3756696" y="5781802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6" name="Picture 55">
              <a:hlinkClick r:id="rId10" action="ppaction://hlinksldjump"/>
              <a:extLst>
                <a:ext uri="{FF2B5EF4-FFF2-40B4-BE49-F238E27FC236}">
                  <a16:creationId xmlns:a16="http://schemas.microsoft.com/office/drawing/2014/main" id="{A977ED1D-FC18-9EDD-E8B6-B7567414ED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  <a14:imgEffect>
                        <a14:brightnessContrast contras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1" t="15278" r="54573" b="16204"/>
            <a:stretch/>
          </p:blipFill>
          <p:spPr>
            <a:xfrm>
              <a:off x="3850426" y="5875703"/>
              <a:ext cx="459270" cy="472027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72475AC-BD1A-07AA-B739-97420229CA9A}"/>
              </a:ext>
            </a:extLst>
          </p:cNvPr>
          <p:cNvGrpSpPr/>
          <p:nvPr/>
        </p:nvGrpSpPr>
        <p:grpSpPr>
          <a:xfrm>
            <a:off x="5141211" y="6126591"/>
            <a:ext cx="651600" cy="651600"/>
            <a:chOff x="4977850" y="5781802"/>
            <a:chExt cx="651600" cy="65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8ECF2A-816E-A958-BFE6-A917A7A6D8B7}"/>
                </a:ext>
              </a:extLst>
            </p:cNvPr>
            <p:cNvSpPr/>
            <p:nvPr/>
          </p:nvSpPr>
          <p:spPr>
            <a:xfrm>
              <a:off x="4977850" y="5781802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9" name="Picture 58">
              <a:hlinkClick r:id="rId13" action="ppaction://hlinksldjump"/>
              <a:extLst>
                <a:ext uri="{FF2B5EF4-FFF2-40B4-BE49-F238E27FC236}">
                  <a16:creationId xmlns:a16="http://schemas.microsoft.com/office/drawing/2014/main" id="{72C900FC-FE40-2C01-D402-984F3754F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" t="9967" r="8061" b="5552"/>
            <a:stretch/>
          </p:blipFill>
          <p:spPr>
            <a:xfrm>
              <a:off x="5083332" y="5897228"/>
              <a:ext cx="440277" cy="443442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71363A5-5CE0-81FC-BFCA-CF20E970BA5C}"/>
              </a:ext>
            </a:extLst>
          </p:cNvPr>
          <p:cNvGrpSpPr/>
          <p:nvPr/>
        </p:nvGrpSpPr>
        <p:grpSpPr>
          <a:xfrm>
            <a:off x="6243146" y="6118632"/>
            <a:ext cx="651600" cy="651600"/>
            <a:chOff x="6169280" y="5804938"/>
            <a:chExt cx="651600" cy="6516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0C4335-DF0D-7063-566D-75B61951501B}"/>
                </a:ext>
              </a:extLst>
            </p:cNvPr>
            <p:cNvSpPr/>
            <p:nvPr/>
          </p:nvSpPr>
          <p:spPr>
            <a:xfrm>
              <a:off x="6169280" y="580493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1" name="Picture 60">
              <a:hlinkClick r:id="rId16" action="ppaction://hlinksldjump"/>
              <a:extLst>
                <a:ext uri="{FF2B5EF4-FFF2-40B4-BE49-F238E27FC236}">
                  <a16:creationId xmlns:a16="http://schemas.microsoft.com/office/drawing/2014/main" id="{3D3A2AD6-3457-6507-4FCE-8565436496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t="26167" r="21667" b="25500"/>
            <a:stretch/>
          </p:blipFill>
          <p:spPr>
            <a:xfrm>
              <a:off x="6278226" y="5944558"/>
              <a:ext cx="433708" cy="369928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4B65ED9-4057-194B-C998-86A2FABCC2CA}"/>
              </a:ext>
            </a:extLst>
          </p:cNvPr>
          <p:cNvGrpSpPr/>
          <p:nvPr/>
        </p:nvGrpSpPr>
        <p:grpSpPr>
          <a:xfrm>
            <a:off x="11003829" y="6137434"/>
            <a:ext cx="651600" cy="651600"/>
            <a:chOff x="11003829" y="5804938"/>
            <a:chExt cx="651600" cy="6516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1CA4DB-4F8A-94EC-4E48-30C8A9E76D86}"/>
                </a:ext>
              </a:extLst>
            </p:cNvPr>
            <p:cNvSpPr/>
            <p:nvPr/>
          </p:nvSpPr>
          <p:spPr>
            <a:xfrm>
              <a:off x="11003829" y="580493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>
              <a:hlinkClick r:id="rId19" action="ppaction://hlinksldjump"/>
              <a:extLst>
                <a:ext uri="{FF2B5EF4-FFF2-40B4-BE49-F238E27FC236}">
                  <a16:creationId xmlns:a16="http://schemas.microsoft.com/office/drawing/2014/main" id="{DA1DAC00-8E4B-07E8-CE0F-AA4ECCDE8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8" t="20198" r="22729" b="19976"/>
            <a:stretch/>
          </p:blipFill>
          <p:spPr>
            <a:xfrm>
              <a:off x="11135360" y="5875987"/>
              <a:ext cx="394509" cy="485637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BFB2EEE-E297-48AE-AE89-F12D52B48900}"/>
              </a:ext>
            </a:extLst>
          </p:cNvPr>
          <p:cNvGrpSpPr/>
          <p:nvPr/>
        </p:nvGrpSpPr>
        <p:grpSpPr>
          <a:xfrm>
            <a:off x="8652762" y="6132495"/>
            <a:ext cx="651600" cy="651600"/>
            <a:chOff x="8682480" y="5804938"/>
            <a:chExt cx="651600" cy="6516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041DB4-C8D8-7E16-68F4-A2E9E1AA5A03}"/>
                </a:ext>
              </a:extLst>
            </p:cNvPr>
            <p:cNvSpPr/>
            <p:nvPr/>
          </p:nvSpPr>
          <p:spPr>
            <a:xfrm>
              <a:off x="8682480" y="580493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4" name="Picture 73">
              <a:hlinkClick r:id="rId21" action="ppaction://hlinksldjump"/>
              <a:extLst>
                <a:ext uri="{FF2B5EF4-FFF2-40B4-BE49-F238E27FC236}">
                  <a16:creationId xmlns:a16="http://schemas.microsoft.com/office/drawing/2014/main" id="{B0B5AD8F-DB4A-60AD-93CD-C3DAD31D0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303" y="5815210"/>
              <a:ext cx="598895" cy="598895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79492EC-6B30-D678-BD13-4768681FFB7F}"/>
              </a:ext>
            </a:extLst>
          </p:cNvPr>
          <p:cNvGrpSpPr/>
          <p:nvPr/>
        </p:nvGrpSpPr>
        <p:grpSpPr>
          <a:xfrm>
            <a:off x="9940835" y="6180180"/>
            <a:ext cx="651600" cy="651600"/>
            <a:chOff x="9864720" y="5804938"/>
            <a:chExt cx="651600" cy="651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8D172B-22EA-FEEB-A19B-885804FFCA65}"/>
                </a:ext>
              </a:extLst>
            </p:cNvPr>
            <p:cNvSpPr/>
            <p:nvPr/>
          </p:nvSpPr>
          <p:spPr>
            <a:xfrm>
              <a:off x="9864720" y="580493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7" name="Picture 76">
              <a:hlinkClick r:id="rId23" action="ppaction://hlinksldjump"/>
              <a:extLst>
                <a:ext uri="{FF2B5EF4-FFF2-40B4-BE49-F238E27FC236}">
                  <a16:creationId xmlns:a16="http://schemas.microsoft.com/office/drawing/2014/main" id="{8AD86B50-A302-B0B0-66EF-3300ED71C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200" r="10177" b="5675"/>
            <a:stretch/>
          </p:blipFill>
          <p:spPr>
            <a:xfrm>
              <a:off x="9977517" y="5876907"/>
              <a:ext cx="422123" cy="46139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54074E2-46E9-18FF-5B40-F25E38625B57}"/>
              </a:ext>
            </a:extLst>
          </p:cNvPr>
          <p:cNvGrpSpPr/>
          <p:nvPr/>
        </p:nvGrpSpPr>
        <p:grpSpPr>
          <a:xfrm>
            <a:off x="7467144" y="6126591"/>
            <a:ext cx="651600" cy="651600"/>
            <a:chOff x="7500240" y="5804938"/>
            <a:chExt cx="651600" cy="6516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9B45C2-0805-ABED-32F8-F9359B806D79}"/>
                </a:ext>
              </a:extLst>
            </p:cNvPr>
            <p:cNvSpPr/>
            <p:nvPr/>
          </p:nvSpPr>
          <p:spPr>
            <a:xfrm>
              <a:off x="7500240" y="580493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9" name="Picture 78">
              <a:hlinkClick r:id="rId25" action="ppaction://hlinksldjump"/>
              <a:extLst>
                <a:ext uri="{FF2B5EF4-FFF2-40B4-BE49-F238E27FC236}">
                  <a16:creationId xmlns:a16="http://schemas.microsoft.com/office/drawing/2014/main" id="{88E61633-9B0F-B58A-2A09-334BA0DBD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3" t="15277" r="18519" b="18056"/>
            <a:stretch/>
          </p:blipFill>
          <p:spPr>
            <a:xfrm>
              <a:off x="7620000" y="5897228"/>
              <a:ext cx="415254" cy="433308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D9745FF-FDC8-6655-6F38-A3CE79838709}"/>
                  </a:ext>
                </a:extLst>
              </p14:cNvPr>
              <p14:cNvContentPartPr/>
              <p14:nvPr/>
            </p14:nvContentPartPr>
            <p14:xfrm>
              <a:off x="3325116" y="3288102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D9745FF-FDC8-6655-6F38-A3CE7983870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16116" y="3279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93091E3-DD9F-AB61-3854-BC8978418F8C}"/>
                  </a:ext>
                </a:extLst>
              </p14:cNvPr>
              <p14:cNvContentPartPr/>
              <p14:nvPr/>
            </p14:nvContentPartPr>
            <p14:xfrm>
              <a:off x="3823716" y="3214302"/>
              <a:ext cx="3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93091E3-DD9F-AB61-3854-BC8978418F8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15076" y="32053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F2663EF-9C0C-408A-C666-8574C5913111}"/>
                  </a:ext>
                </a:extLst>
              </p14:cNvPr>
              <p14:cNvContentPartPr/>
              <p14:nvPr/>
            </p14:nvContentPartPr>
            <p14:xfrm>
              <a:off x="3860436" y="3288102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F2663EF-9C0C-408A-C666-8574C591311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51796" y="327910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Oval 99">
            <a:extLst>
              <a:ext uri="{FF2B5EF4-FFF2-40B4-BE49-F238E27FC236}">
                <a16:creationId xmlns:a16="http://schemas.microsoft.com/office/drawing/2014/main" id="{FDFE9437-0001-4F47-2332-CB584BEB1E0C}"/>
              </a:ext>
            </a:extLst>
          </p:cNvPr>
          <p:cNvSpPr/>
          <p:nvPr/>
        </p:nvSpPr>
        <p:spPr>
          <a:xfrm>
            <a:off x="86906" y="68725"/>
            <a:ext cx="2032001" cy="591127"/>
          </a:xfrm>
          <a:prstGeom prst="ellipse">
            <a:avLst/>
          </a:prstGeom>
          <a:solidFill>
            <a:srgbClr val="181246"/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DB9F719-9133-D6DD-525B-0B7DFC88A530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4" t="40029" r="19212" b="43322"/>
          <a:stretch/>
        </p:blipFill>
        <p:spPr>
          <a:xfrm>
            <a:off x="86906" y="157003"/>
            <a:ext cx="1939634" cy="387926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9BDDE7F-DC24-2251-BBB9-63A06CE90BBF}"/>
              </a:ext>
            </a:extLst>
          </p:cNvPr>
          <p:cNvCxnSpPr>
            <a:cxnSpLocks/>
          </p:cNvCxnSpPr>
          <p:nvPr/>
        </p:nvCxnSpPr>
        <p:spPr>
          <a:xfrm>
            <a:off x="1259821" y="1363720"/>
            <a:ext cx="0" cy="351748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9175919-8B9F-CEDB-F422-1C2BBAB6CBDF}"/>
              </a:ext>
            </a:extLst>
          </p:cNvPr>
          <p:cNvCxnSpPr>
            <a:cxnSpLocks/>
          </p:cNvCxnSpPr>
          <p:nvPr/>
        </p:nvCxnSpPr>
        <p:spPr>
          <a:xfrm>
            <a:off x="1368947" y="1824021"/>
            <a:ext cx="0" cy="3367903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EE5B11C-5E80-B24C-6EFB-29683130C208}"/>
              </a:ext>
            </a:extLst>
          </p:cNvPr>
          <p:cNvSpPr txBox="1"/>
          <p:nvPr/>
        </p:nvSpPr>
        <p:spPr>
          <a:xfrm>
            <a:off x="2702034" y="658621"/>
            <a:ext cx="8617518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SYSTEMS WORKSHOP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AFAA3A8-1EC0-FD3C-5293-3B51C1407243}"/>
              </a:ext>
            </a:extLst>
          </p:cNvPr>
          <p:cNvSpPr txBox="1"/>
          <p:nvPr/>
        </p:nvSpPr>
        <p:spPr>
          <a:xfrm>
            <a:off x="1760094" y="1659675"/>
            <a:ext cx="86175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Algerian" panose="04020705040A02060702" pitchFamily="82" charset="0"/>
              </a:rPr>
              <a:t>INDOOR</a:t>
            </a:r>
          </a:p>
          <a:p>
            <a:r>
              <a:rPr lang="en-IN" sz="6600" dirty="0">
                <a:solidFill>
                  <a:schemeClr val="bg1"/>
                </a:solidFill>
                <a:latin typeface="Algerian" panose="04020705040A02060702" pitchFamily="82" charset="0"/>
              </a:rPr>
              <a:t>AIR POLLUTION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76D524-EA31-E566-FE74-B7B7F7B82BAA}"/>
              </a:ext>
            </a:extLst>
          </p:cNvPr>
          <p:cNvSpPr txBox="1"/>
          <p:nvPr/>
        </p:nvSpPr>
        <p:spPr>
          <a:xfrm>
            <a:off x="7079345" y="4320131"/>
            <a:ext cx="4710202" cy="14773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TEAM  13 </a:t>
            </a:r>
          </a:p>
          <a:p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K. Lakshmi Nirmala        (2021101126)      </a:t>
            </a:r>
          </a:p>
          <a:p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Abhinay Maurya              (2021101132)</a:t>
            </a:r>
          </a:p>
          <a:p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V. Siva Koti Reddy           (2021101135)</a:t>
            </a:r>
          </a:p>
          <a:p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Abid Khursheed               (2021101136)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76215-AB00-4848-849D-AFE20EDA19F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801" y="113377"/>
            <a:ext cx="1515303" cy="1284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830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CA74449-4D98-4DDB-65D1-542A123434DD}"/>
              </a:ext>
            </a:extLst>
          </p:cNvPr>
          <p:cNvGrpSpPr/>
          <p:nvPr/>
        </p:nvGrpSpPr>
        <p:grpSpPr>
          <a:xfrm>
            <a:off x="-2934537" y="5452404"/>
            <a:ext cx="25998595" cy="1405596"/>
            <a:chOff x="-4042899" y="5452404"/>
            <a:chExt cx="25998595" cy="14055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1BE598-7BF0-8A0A-0EDC-0217D204B4E8}"/>
                </a:ext>
              </a:extLst>
            </p:cNvPr>
            <p:cNvSpPr/>
            <p:nvPr/>
          </p:nvSpPr>
          <p:spPr>
            <a:xfrm>
              <a:off x="-4042899" y="6033174"/>
              <a:ext cx="25998595" cy="824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8E5F77-2243-886C-7FC3-E2BD767DEFAB}"/>
                </a:ext>
              </a:extLst>
            </p:cNvPr>
            <p:cNvSpPr/>
            <p:nvPr/>
          </p:nvSpPr>
          <p:spPr>
            <a:xfrm>
              <a:off x="9708280" y="5452404"/>
              <a:ext cx="936549" cy="981724"/>
            </a:xfrm>
            <a:prstGeom prst="ellipse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718AF3-AD98-205E-92AA-23AB34E93DA2}"/>
              </a:ext>
            </a:extLst>
          </p:cNvPr>
          <p:cNvGrpSpPr/>
          <p:nvPr/>
        </p:nvGrpSpPr>
        <p:grpSpPr>
          <a:xfrm>
            <a:off x="439638" y="6112277"/>
            <a:ext cx="651600" cy="651600"/>
            <a:chOff x="439638" y="6112277"/>
            <a:chExt cx="651600" cy="65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25D24D-187F-909F-4A26-72C8DDB06F93}"/>
                </a:ext>
              </a:extLst>
            </p:cNvPr>
            <p:cNvSpPr/>
            <p:nvPr/>
          </p:nvSpPr>
          <p:spPr>
            <a:xfrm>
              <a:off x="439638" y="6112277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hlinkClick r:id="rId2" action="ppaction://hlinksldjump"/>
              <a:extLst>
                <a:ext uri="{FF2B5EF4-FFF2-40B4-BE49-F238E27FC236}">
                  <a16:creationId xmlns:a16="http://schemas.microsoft.com/office/drawing/2014/main" id="{5779164D-56A1-8068-F6A3-C3395CFD5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6960" r="1405" b="18334"/>
            <a:stretch/>
          </p:blipFill>
          <p:spPr>
            <a:xfrm>
              <a:off x="540545" y="6227177"/>
              <a:ext cx="478907" cy="349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172A631-00AB-DC42-5AE9-7092EFA748B9}"/>
              </a:ext>
            </a:extLst>
          </p:cNvPr>
          <p:cNvGrpSpPr/>
          <p:nvPr/>
        </p:nvGrpSpPr>
        <p:grpSpPr>
          <a:xfrm>
            <a:off x="3756696" y="6095812"/>
            <a:ext cx="651600" cy="651600"/>
            <a:chOff x="3756696" y="6095812"/>
            <a:chExt cx="651600" cy="65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38BAE8-B8EC-C84D-66D5-296AF37F95CE}"/>
                </a:ext>
              </a:extLst>
            </p:cNvPr>
            <p:cNvSpPr/>
            <p:nvPr/>
          </p:nvSpPr>
          <p:spPr>
            <a:xfrm>
              <a:off x="3756696" y="6095812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hlinkClick r:id="rId5" action="ppaction://hlinksldjump"/>
              <a:extLst>
                <a:ext uri="{FF2B5EF4-FFF2-40B4-BE49-F238E27FC236}">
                  <a16:creationId xmlns:a16="http://schemas.microsoft.com/office/drawing/2014/main" id="{6DF0E147-0F5A-7BDF-A1D2-7611502333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  <a14:imgEffect>
                        <a14:brightnessContrast contras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1" t="15278" r="54573" b="16204"/>
            <a:stretch/>
          </p:blipFill>
          <p:spPr>
            <a:xfrm>
              <a:off x="3850426" y="6189713"/>
              <a:ext cx="459270" cy="472027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272C53-2141-6670-F36F-BA9F9EFFFA9F}"/>
              </a:ext>
            </a:extLst>
          </p:cNvPr>
          <p:cNvGrpSpPr/>
          <p:nvPr/>
        </p:nvGrpSpPr>
        <p:grpSpPr>
          <a:xfrm>
            <a:off x="4977850" y="6114298"/>
            <a:ext cx="651600" cy="651600"/>
            <a:chOff x="4977850" y="6114298"/>
            <a:chExt cx="651600" cy="6516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A6CAE1-3152-64BA-EB09-8E8AC1EAD762}"/>
                </a:ext>
              </a:extLst>
            </p:cNvPr>
            <p:cNvSpPr/>
            <p:nvPr/>
          </p:nvSpPr>
          <p:spPr>
            <a:xfrm>
              <a:off x="4977850" y="611429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FD4EC5BB-CAF2-1370-975D-326719DDA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" t="9967" r="8061" b="5552"/>
            <a:stretch/>
          </p:blipFill>
          <p:spPr>
            <a:xfrm>
              <a:off x="5083332" y="6229724"/>
              <a:ext cx="440277" cy="44344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66BA9C1-BE51-3939-6623-1A78ECBD0F77}"/>
              </a:ext>
            </a:extLst>
          </p:cNvPr>
          <p:cNvGrpSpPr/>
          <p:nvPr/>
        </p:nvGrpSpPr>
        <p:grpSpPr>
          <a:xfrm>
            <a:off x="6169280" y="6137434"/>
            <a:ext cx="651600" cy="651600"/>
            <a:chOff x="6169280" y="6137434"/>
            <a:chExt cx="651600" cy="6516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0A6A28-B62E-81BA-96B1-B9658CF8EB7E}"/>
                </a:ext>
              </a:extLst>
            </p:cNvPr>
            <p:cNvSpPr/>
            <p:nvPr/>
          </p:nvSpPr>
          <p:spPr>
            <a:xfrm>
              <a:off x="61692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3" name="Picture 22">
              <a:hlinkClick r:id="rId11" action="ppaction://hlinksldjump"/>
              <a:extLst>
                <a:ext uri="{FF2B5EF4-FFF2-40B4-BE49-F238E27FC236}">
                  <a16:creationId xmlns:a16="http://schemas.microsoft.com/office/drawing/2014/main" id="{C23868ED-BB3B-7328-5D18-2D10C403B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t="26167" r="21667" b="25500"/>
            <a:stretch/>
          </p:blipFill>
          <p:spPr>
            <a:xfrm>
              <a:off x="6278226" y="6277054"/>
              <a:ext cx="433708" cy="36992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12CFF7-8EAD-EDDA-BD66-78FCC1688B34}"/>
              </a:ext>
            </a:extLst>
          </p:cNvPr>
          <p:cNvGrpSpPr/>
          <p:nvPr/>
        </p:nvGrpSpPr>
        <p:grpSpPr>
          <a:xfrm>
            <a:off x="8682480" y="6137434"/>
            <a:ext cx="651600" cy="651600"/>
            <a:chOff x="8682480" y="6137434"/>
            <a:chExt cx="651600" cy="6516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89E1780-F754-E935-D682-4E1D36AAAD81}"/>
                </a:ext>
              </a:extLst>
            </p:cNvPr>
            <p:cNvSpPr/>
            <p:nvPr/>
          </p:nvSpPr>
          <p:spPr>
            <a:xfrm>
              <a:off x="86824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9" name="Picture 28">
              <a:hlinkClick r:id="rId14" action="ppaction://hlinksldjump"/>
              <a:extLst>
                <a:ext uri="{FF2B5EF4-FFF2-40B4-BE49-F238E27FC236}">
                  <a16:creationId xmlns:a16="http://schemas.microsoft.com/office/drawing/2014/main" id="{128ABF58-001A-2257-4AE1-D846F34C3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303" y="6147706"/>
              <a:ext cx="598895" cy="59889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648AC2-ABAB-1B26-A1FF-00D56CA24048}"/>
              </a:ext>
            </a:extLst>
          </p:cNvPr>
          <p:cNvGrpSpPr/>
          <p:nvPr/>
        </p:nvGrpSpPr>
        <p:grpSpPr>
          <a:xfrm>
            <a:off x="9809796" y="6095001"/>
            <a:ext cx="651600" cy="651600"/>
            <a:chOff x="9827776" y="5684853"/>
            <a:chExt cx="651600" cy="651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F3FC464-01A1-68D0-3083-6993772E9092}"/>
                </a:ext>
              </a:extLst>
            </p:cNvPr>
            <p:cNvSpPr/>
            <p:nvPr/>
          </p:nvSpPr>
          <p:spPr>
            <a:xfrm>
              <a:off x="9827776" y="5684853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Picture 31">
              <a:hlinkClick r:id="rId16" action="ppaction://hlinksldjump"/>
              <a:extLst>
                <a:ext uri="{FF2B5EF4-FFF2-40B4-BE49-F238E27FC236}">
                  <a16:creationId xmlns:a16="http://schemas.microsoft.com/office/drawing/2014/main" id="{CA688EC7-39A0-CC3F-563D-201B7E77B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200" r="10177" b="5675"/>
            <a:stretch/>
          </p:blipFill>
          <p:spPr>
            <a:xfrm>
              <a:off x="9940573" y="5756822"/>
              <a:ext cx="422123" cy="46139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BFAA89-3885-D29A-1A93-E0B951D85A7A}"/>
              </a:ext>
            </a:extLst>
          </p:cNvPr>
          <p:cNvGrpSpPr/>
          <p:nvPr/>
        </p:nvGrpSpPr>
        <p:grpSpPr>
          <a:xfrm>
            <a:off x="7500240" y="6137434"/>
            <a:ext cx="651600" cy="651600"/>
            <a:chOff x="7500240" y="6137434"/>
            <a:chExt cx="651600" cy="651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30430F7-1E78-1279-5A96-EFAFD1955618}"/>
                </a:ext>
              </a:extLst>
            </p:cNvPr>
            <p:cNvSpPr/>
            <p:nvPr/>
          </p:nvSpPr>
          <p:spPr>
            <a:xfrm>
              <a:off x="750024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5" name="Picture 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3AC51DDC-5F16-B042-A606-EF29090C1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3" t="15277" r="18519" b="18056"/>
            <a:stretch/>
          </p:blipFill>
          <p:spPr>
            <a:xfrm>
              <a:off x="7620000" y="6229724"/>
              <a:ext cx="415254" cy="433308"/>
            </a:xfrm>
            <a:prstGeom prst="rect">
              <a:avLst/>
            </a:prstGeom>
          </p:spPr>
        </p:pic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16200528-0AB2-6675-4AC1-3FE4C63FB6E2}"/>
              </a:ext>
            </a:extLst>
          </p:cNvPr>
          <p:cNvSpPr/>
          <p:nvPr/>
        </p:nvSpPr>
        <p:spPr>
          <a:xfrm>
            <a:off x="57441" y="113377"/>
            <a:ext cx="2032001" cy="591127"/>
          </a:xfrm>
          <a:prstGeom prst="ellipse">
            <a:avLst/>
          </a:prstGeom>
          <a:solidFill>
            <a:srgbClr val="7030A0">
              <a:alpha val="0"/>
            </a:srgbClr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34B26E1-C146-31C7-98F8-CFCBE7574B2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4" t="40029" r="19212" b="43322"/>
          <a:stretch/>
        </p:blipFill>
        <p:spPr>
          <a:xfrm>
            <a:off x="86906" y="157003"/>
            <a:ext cx="1939634" cy="387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42CE87-7135-9630-9A25-52FE944B4F3E}"/>
              </a:ext>
            </a:extLst>
          </p:cNvPr>
          <p:cNvSpPr txBox="1"/>
          <p:nvPr/>
        </p:nvSpPr>
        <p:spPr>
          <a:xfrm>
            <a:off x="396240" y="812010"/>
            <a:ext cx="4297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ALERT SYSTEM: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E91B5-0E97-3D4C-B6E1-785799865381}"/>
              </a:ext>
            </a:extLst>
          </p:cNvPr>
          <p:cNvGrpSpPr/>
          <p:nvPr/>
        </p:nvGrpSpPr>
        <p:grpSpPr>
          <a:xfrm>
            <a:off x="2725517" y="6105754"/>
            <a:ext cx="651600" cy="651600"/>
            <a:chOff x="2826226" y="6061939"/>
            <a:chExt cx="651600" cy="651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CC2340-E4C6-976C-DEBF-076AA7283284}"/>
                </a:ext>
              </a:extLst>
            </p:cNvPr>
            <p:cNvSpPr/>
            <p:nvPr/>
          </p:nvSpPr>
          <p:spPr>
            <a:xfrm>
              <a:off x="2826226" y="6061939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hlinkClick r:id="rId21" action="ppaction://hlinksldjump"/>
              <a:extLst>
                <a:ext uri="{FF2B5EF4-FFF2-40B4-BE49-F238E27FC236}">
                  <a16:creationId xmlns:a16="http://schemas.microsoft.com/office/drawing/2014/main" id="{64593AE8-71BD-ED22-974A-76FD8E54B4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69" t="23906" r="28892" b="25716"/>
            <a:stretch/>
          </p:blipFill>
          <p:spPr>
            <a:xfrm>
              <a:off x="2952299" y="6161046"/>
              <a:ext cx="406108" cy="42307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82229C-ACC3-1464-0D0A-267AFEB5FD93}"/>
              </a:ext>
            </a:extLst>
          </p:cNvPr>
          <p:cNvGrpSpPr/>
          <p:nvPr/>
        </p:nvGrpSpPr>
        <p:grpSpPr>
          <a:xfrm>
            <a:off x="1621878" y="6115396"/>
            <a:ext cx="651600" cy="651600"/>
            <a:chOff x="1785701" y="6097202"/>
            <a:chExt cx="651600" cy="6516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E7FAF2-9AA9-AF18-9013-D3975E3AF2F0}"/>
                </a:ext>
              </a:extLst>
            </p:cNvPr>
            <p:cNvSpPr/>
            <p:nvPr/>
          </p:nvSpPr>
          <p:spPr>
            <a:xfrm>
              <a:off x="1785701" y="6097202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>
              <a:hlinkClick r:id="rId23" action="ppaction://hlinksldjump"/>
              <a:extLst>
                <a:ext uri="{FF2B5EF4-FFF2-40B4-BE49-F238E27FC236}">
                  <a16:creationId xmlns:a16="http://schemas.microsoft.com/office/drawing/2014/main" id="{6B0CEA8C-4C3C-4D02-FB12-625EF2D03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7" t="10500" r="13144" b="10833"/>
            <a:stretch/>
          </p:blipFill>
          <p:spPr>
            <a:xfrm>
              <a:off x="1881604" y="6185876"/>
              <a:ext cx="423288" cy="454968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C390325-D23D-4DF2-8B71-941A4020C0F7}"/>
              </a:ext>
            </a:extLst>
          </p:cNvPr>
          <p:cNvSpPr/>
          <p:nvPr/>
        </p:nvSpPr>
        <p:spPr>
          <a:xfrm>
            <a:off x="396240" y="1285273"/>
            <a:ext cx="11356951" cy="41422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1D7DB-E45F-8C9F-AA21-B500678DE19B}"/>
              </a:ext>
            </a:extLst>
          </p:cNvPr>
          <p:cNvSpPr txBox="1"/>
          <p:nvPr/>
        </p:nvSpPr>
        <p:spPr>
          <a:xfrm>
            <a:off x="355600" y="1314210"/>
            <a:ext cx="11132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By monitoring sensor values and observing threshold of that particular gas or molecules we are alerting people about the values of co2 and pm. By using IFTT.com source we implemented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temperature_Call-temperature </a:t>
            </a:r>
            <a:r>
              <a:rPr lang="en-IN" dirty="0">
                <a:latin typeface="Book Antiqua" panose="02040602050305030304" pitchFamily="18" charset="0"/>
              </a:rPr>
              <a:t>if there is any increase in temperature and giving temperature report</a:t>
            </a:r>
          </a:p>
          <a:p>
            <a:r>
              <a:rPr lang="en-IN" dirty="0">
                <a:latin typeface="Book Antiqua" panose="02040602050305030304" pitchFamily="18" charset="0"/>
              </a:rPr>
              <a:t> to the </a:t>
            </a:r>
            <a:r>
              <a:rPr lang="en-IN" b="1" dirty="0">
                <a:latin typeface="Book Antiqua" panose="02040602050305030304" pitchFamily="18" charset="0"/>
              </a:rPr>
              <a:t>Email</a:t>
            </a:r>
          </a:p>
          <a:p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38FAADB-B791-11F8-5B9C-3E279AB868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1" y="2443706"/>
            <a:ext cx="3731771" cy="284374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A716CD8-CCA6-8764-2768-4585A68D5D17}"/>
              </a:ext>
            </a:extLst>
          </p:cNvPr>
          <p:cNvGrpSpPr/>
          <p:nvPr/>
        </p:nvGrpSpPr>
        <p:grpSpPr>
          <a:xfrm>
            <a:off x="8483750" y="1934721"/>
            <a:ext cx="3731771" cy="4124086"/>
            <a:chOff x="8434180" y="1934754"/>
            <a:chExt cx="3731771" cy="4124086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1EA96E4-D607-BFE0-F437-016DFE3C9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180" y="1934754"/>
              <a:ext cx="3731771" cy="412408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CB6EED1-1585-945E-4FF0-5170A7A01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846" y="2167659"/>
              <a:ext cx="1472190" cy="2770101"/>
            </a:xfrm>
            <a:prstGeom prst="rect">
              <a:avLst/>
            </a:prstGeom>
          </p:spPr>
        </p:pic>
      </p:grpSp>
      <p:pic>
        <p:nvPicPr>
          <p:cNvPr id="55" name="Picture 54">
            <a:hlinkClick r:id="rId29" action="ppaction://hlinksldjump"/>
            <a:extLst>
              <a:ext uri="{FF2B5EF4-FFF2-40B4-BE49-F238E27FC236}">
                <a16:creationId xmlns:a16="http://schemas.microsoft.com/office/drawing/2014/main" id="{E7B01B84-551C-BB48-5D25-930CE8264C9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50" y="2725820"/>
            <a:ext cx="2225040" cy="2225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8F5A532-923F-E97B-BF05-3B6F31DAC0A3}"/>
              </a:ext>
            </a:extLst>
          </p:cNvPr>
          <p:cNvGrpSpPr/>
          <p:nvPr/>
        </p:nvGrpSpPr>
        <p:grpSpPr>
          <a:xfrm>
            <a:off x="10959083" y="5668664"/>
            <a:ext cx="651600" cy="651600"/>
            <a:chOff x="11003829" y="6137434"/>
            <a:chExt cx="651600" cy="6516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7974252-BDC4-C2C7-A0E8-71F9F110FEAD}"/>
                </a:ext>
              </a:extLst>
            </p:cNvPr>
            <p:cNvSpPr/>
            <p:nvPr/>
          </p:nvSpPr>
          <p:spPr>
            <a:xfrm>
              <a:off x="11003829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Picture 25">
              <a:hlinkClick r:id="rId31" action="ppaction://hlinksldjump"/>
              <a:extLst>
                <a:ext uri="{FF2B5EF4-FFF2-40B4-BE49-F238E27FC236}">
                  <a16:creationId xmlns:a16="http://schemas.microsoft.com/office/drawing/2014/main" id="{0BDCF9D3-479B-558B-D7CB-25CE70955A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8" t="20198" r="22729" b="19976"/>
            <a:stretch/>
          </p:blipFill>
          <p:spPr>
            <a:xfrm>
              <a:off x="11135360" y="6208483"/>
              <a:ext cx="394509" cy="485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30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0A094992-EB46-AC8F-41FF-2A2E0EBD0B20}"/>
              </a:ext>
            </a:extLst>
          </p:cNvPr>
          <p:cNvSpPr/>
          <p:nvPr/>
        </p:nvSpPr>
        <p:spPr>
          <a:xfrm>
            <a:off x="9144000" y="6056558"/>
            <a:ext cx="1818640" cy="67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14FE32-27D1-3442-EA95-1FA3AD3BF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9" r="3389" b="48115"/>
          <a:stretch/>
        </p:blipFill>
        <p:spPr>
          <a:xfrm>
            <a:off x="106805" y="365527"/>
            <a:ext cx="3931920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C2C26E-BA2C-D548-75BC-549794FC84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23" t="2297" r="4592" b="-2297"/>
          <a:stretch/>
        </p:blipFill>
        <p:spPr>
          <a:xfrm>
            <a:off x="4871928" y="343138"/>
            <a:ext cx="3921760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52B3E7-4CCA-9977-818D-9E25115A8C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758" t="114683" r="97641" b="-114683"/>
          <a:stretch/>
        </p:blipFill>
        <p:spPr>
          <a:xfrm>
            <a:off x="4033603" y="1845875"/>
            <a:ext cx="4439837" cy="275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D55221-38F5-70FE-A12F-8C64DA2E6C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 r="52232"/>
          <a:stretch/>
        </p:blipFill>
        <p:spPr>
          <a:xfrm>
            <a:off x="6667604" y="3199848"/>
            <a:ext cx="3931920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61230684-A522-5916-1BBB-F07B24D6CC6F}"/>
              </a:ext>
            </a:extLst>
          </p:cNvPr>
          <p:cNvSpPr txBox="1"/>
          <p:nvPr/>
        </p:nvSpPr>
        <p:spPr>
          <a:xfrm>
            <a:off x="9255760" y="6217920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 System-&gt;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E5AE3-5D88-99CB-A176-8A1E5C0BB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9" t="53897" r="3389"/>
          <a:stretch/>
        </p:blipFill>
        <p:spPr>
          <a:xfrm>
            <a:off x="1239520" y="3563848"/>
            <a:ext cx="3931920" cy="2445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EC72790-6D6C-3EA5-E130-9CB7C5552D1A}"/>
              </a:ext>
            </a:extLst>
          </p:cNvPr>
          <p:cNvSpPr/>
          <p:nvPr/>
        </p:nvSpPr>
        <p:spPr>
          <a:xfrm>
            <a:off x="320040" y="6068353"/>
            <a:ext cx="1818640" cy="679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A31BB-CCEF-A8CC-BD50-2FE72AFB3F86}"/>
              </a:ext>
            </a:extLst>
          </p:cNvPr>
          <p:cNvSpPr txBox="1"/>
          <p:nvPr/>
        </p:nvSpPr>
        <p:spPr>
          <a:xfrm>
            <a:off x="579120" y="6201059"/>
            <a:ext cx="155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563C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&lt;-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Onem2m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5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EE697-CE85-4C91-D774-97EB1C200D2C}"/>
              </a:ext>
            </a:extLst>
          </p:cNvPr>
          <p:cNvSpPr txBox="1"/>
          <p:nvPr/>
        </p:nvSpPr>
        <p:spPr>
          <a:xfrm>
            <a:off x="3362960" y="2458720"/>
            <a:ext cx="585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THANK  YOU..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23FC8-7139-06B8-D19D-F677B55ABC18}"/>
              </a:ext>
            </a:extLst>
          </p:cNvPr>
          <p:cNvSpPr txBox="1"/>
          <p:nvPr/>
        </p:nvSpPr>
        <p:spPr>
          <a:xfrm>
            <a:off x="8138160" y="6035040"/>
            <a:ext cx="3769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Have a good day😊😊</a:t>
            </a:r>
            <a:endParaRPr lang="en-IN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739DF1-A51B-5583-21D6-24F88F3334DF}"/>
              </a:ext>
            </a:extLst>
          </p:cNvPr>
          <p:cNvSpPr/>
          <p:nvPr/>
        </p:nvSpPr>
        <p:spPr>
          <a:xfrm>
            <a:off x="8036560" y="5775727"/>
            <a:ext cx="3545840" cy="99568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87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E6D10E-5374-CFDB-34EA-81C1249BBFF4}"/>
              </a:ext>
            </a:extLst>
          </p:cNvPr>
          <p:cNvGrpSpPr/>
          <p:nvPr/>
        </p:nvGrpSpPr>
        <p:grpSpPr>
          <a:xfrm>
            <a:off x="-12522389" y="5605233"/>
            <a:ext cx="25998595" cy="1262478"/>
            <a:chOff x="-12522389" y="5660649"/>
            <a:chExt cx="25998595" cy="126247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B808A8-9B93-E40C-9246-143C13DE367E}"/>
                </a:ext>
              </a:extLst>
            </p:cNvPr>
            <p:cNvSpPr/>
            <p:nvPr/>
          </p:nvSpPr>
          <p:spPr>
            <a:xfrm>
              <a:off x="-12522389" y="6098301"/>
              <a:ext cx="25998595" cy="824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7689BCD-E882-16D6-3739-884BBEFC7385}"/>
                </a:ext>
              </a:extLst>
            </p:cNvPr>
            <p:cNvSpPr/>
            <p:nvPr/>
          </p:nvSpPr>
          <p:spPr>
            <a:xfrm>
              <a:off x="1450462" y="5660649"/>
              <a:ext cx="936549" cy="98172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2BCA5FB-0E43-740C-3298-4361A52B0DDF}"/>
              </a:ext>
            </a:extLst>
          </p:cNvPr>
          <p:cNvGrpSpPr/>
          <p:nvPr/>
        </p:nvGrpSpPr>
        <p:grpSpPr>
          <a:xfrm>
            <a:off x="411477" y="6087256"/>
            <a:ext cx="651600" cy="651600"/>
            <a:chOff x="435664" y="5804938"/>
            <a:chExt cx="651600" cy="6516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52F9709-25CB-6960-C4A9-4C96D2926805}"/>
                </a:ext>
              </a:extLst>
            </p:cNvPr>
            <p:cNvSpPr/>
            <p:nvPr/>
          </p:nvSpPr>
          <p:spPr>
            <a:xfrm>
              <a:off x="435664" y="580493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0" name="Picture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11C2D7B4-9BCE-704A-C264-23F161F9B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6960" r="1405" b="18334"/>
            <a:stretch/>
          </p:blipFill>
          <p:spPr>
            <a:xfrm>
              <a:off x="536571" y="5919838"/>
              <a:ext cx="478907" cy="349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8E2A79E-98FF-89B3-E871-623DC7C37E4B}"/>
              </a:ext>
            </a:extLst>
          </p:cNvPr>
          <p:cNvGrpSpPr/>
          <p:nvPr/>
        </p:nvGrpSpPr>
        <p:grpSpPr>
          <a:xfrm>
            <a:off x="1578311" y="5750155"/>
            <a:ext cx="651600" cy="651600"/>
            <a:chOff x="1578311" y="5750155"/>
            <a:chExt cx="651600" cy="651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E89999-0ED6-D802-95B0-36DE8BD9E23E}"/>
                </a:ext>
              </a:extLst>
            </p:cNvPr>
            <p:cNvSpPr/>
            <p:nvPr/>
          </p:nvSpPr>
          <p:spPr>
            <a:xfrm>
              <a:off x="1578311" y="5750155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4" name="Picture 53">
              <a:hlinkClick r:id="rId5" action="ppaction://hlinksldjump"/>
              <a:extLst>
                <a:ext uri="{FF2B5EF4-FFF2-40B4-BE49-F238E27FC236}">
                  <a16:creationId xmlns:a16="http://schemas.microsoft.com/office/drawing/2014/main" id="{ECF77335-E863-00FA-3165-CEF43C365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7" t="10500" r="13144" b="10833"/>
            <a:stretch/>
          </p:blipFill>
          <p:spPr>
            <a:xfrm>
              <a:off x="1673863" y="5839395"/>
              <a:ext cx="423288" cy="454968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4B65ED9-4057-194B-C998-86A2FABCC2CA}"/>
              </a:ext>
            </a:extLst>
          </p:cNvPr>
          <p:cNvGrpSpPr/>
          <p:nvPr/>
        </p:nvGrpSpPr>
        <p:grpSpPr>
          <a:xfrm>
            <a:off x="11003829" y="6137434"/>
            <a:ext cx="651600" cy="651600"/>
            <a:chOff x="11003829" y="5804938"/>
            <a:chExt cx="651600" cy="6516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1CA4DB-4F8A-94EC-4E48-30C8A9E76D86}"/>
                </a:ext>
              </a:extLst>
            </p:cNvPr>
            <p:cNvSpPr/>
            <p:nvPr/>
          </p:nvSpPr>
          <p:spPr>
            <a:xfrm>
              <a:off x="11003829" y="580493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>
              <a:hlinkClick r:id="rId8" action="ppaction://hlinksldjump"/>
              <a:extLst>
                <a:ext uri="{FF2B5EF4-FFF2-40B4-BE49-F238E27FC236}">
                  <a16:creationId xmlns:a16="http://schemas.microsoft.com/office/drawing/2014/main" id="{DA1DAC00-8E4B-07E8-CE0F-AA4ECCDE8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8" t="20198" r="22729" b="19976"/>
            <a:stretch/>
          </p:blipFill>
          <p:spPr>
            <a:xfrm>
              <a:off x="11135360" y="5875987"/>
              <a:ext cx="394509" cy="485637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79492EC-6B30-D678-BD13-4768681FFB7F}"/>
              </a:ext>
            </a:extLst>
          </p:cNvPr>
          <p:cNvGrpSpPr/>
          <p:nvPr/>
        </p:nvGrpSpPr>
        <p:grpSpPr>
          <a:xfrm>
            <a:off x="8672690" y="6137434"/>
            <a:ext cx="651600" cy="651600"/>
            <a:chOff x="9864720" y="5804938"/>
            <a:chExt cx="651600" cy="651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8D172B-22EA-FEEB-A19B-885804FFCA65}"/>
                </a:ext>
              </a:extLst>
            </p:cNvPr>
            <p:cNvSpPr/>
            <p:nvPr/>
          </p:nvSpPr>
          <p:spPr>
            <a:xfrm>
              <a:off x="9864720" y="580493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7" name="Picture 76">
              <a:hlinkClick r:id="rId10" action="ppaction://hlinksldjump"/>
              <a:extLst>
                <a:ext uri="{FF2B5EF4-FFF2-40B4-BE49-F238E27FC236}">
                  <a16:creationId xmlns:a16="http://schemas.microsoft.com/office/drawing/2014/main" id="{8AD86B50-A302-B0B0-66EF-3300ED71C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200" r="10177" b="5675"/>
            <a:stretch/>
          </p:blipFill>
          <p:spPr>
            <a:xfrm>
              <a:off x="9977517" y="5876907"/>
              <a:ext cx="422123" cy="46139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D9745FF-FDC8-6655-6F38-A3CE79838709}"/>
                  </a:ext>
                </a:extLst>
              </p14:cNvPr>
              <p14:cNvContentPartPr/>
              <p14:nvPr/>
            </p14:nvContentPartPr>
            <p14:xfrm>
              <a:off x="3325116" y="3288102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D9745FF-FDC8-6655-6F38-A3CE798387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16116" y="3279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93091E3-DD9F-AB61-3854-BC8978418F8C}"/>
                  </a:ext>
                </a:extLst>
              </p14:cNvPr>
              <p14:cNvContentPartPr/>
              <p14:nvPr/>
            </p14:nvContentPartPr>
            <p14:xfrm>
              <a:off x="3823716" y="3214302"/>
              <a:ext cx="3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93091E3-DD9F-AB61-3854-BC8978418F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15076" y="32053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F2663EF-9C0C-408A-C666-8574C5913111}"/>
                  </a:ext>
                </a:extLst>
              </p14:cNvPr>
              <p14:cNvContentPartPr/>
              <p14:nvPr/>
            </p14:nvContentPartPr>
            <p14:xfrm>
              <a:off x="3860436" y="3288102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F2663EF-9C0C-408A-C666-8574C59131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1796" y="327910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6FCC7EA-B4C2-33BE-AE2C-6BCF0EF70FB9}"/>
              </a:ext>
            </a:extLst>
          </p:cNvPr>
          <p:cNvGrpSpPr/>
          <p:nvPr/>
        </p:nvGrpSpPr>
        <p:grpSpPr>
          <a:xfrm>
            <a:off x="57441" y="72848"/>
            <a:ext cx="2032001" cy="591127"/>
            <a:chOff x="57441" y="-15932"/>
            <a:chExt cx="2032001" cy="591127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DFE9437-0001-4F47-2332-CB584BEB1E0C}"/>
                </a:ext>
              </a:extLst>
            </p:cNvPr>
            <p:cNvSpPr/>
            <p:nvPr/>
          </p:nvSpPr>
          <p:spPr>
            <a:xfrm>
              <a:off x="57441" y="-15932"/>
              <a:ext cx="2032001" cy="5911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3DB9F719-9133-D6DD-525B-0B7DFC88A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04" t="40029" r="19212" b="43322"/>
            <a:stretch/>
          </p:blipFill>
          <p:spPr>
            <a:xfrm>
              <a:off x="103624" y="43787"/>
              <a:ext cx="1939634" cy="387926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07928E-2DD2-1FDE-6715-69249170D730}"/>
              </a:ext>
            </a:extLst>
          </p:cNvPr>
          <p:cNvGrpSpPr/>
          <p:nvPr/>
        </p:nvGrpSpPr>
        <p:grpSpPr>
          <a:xfrm>
            <a:off x="3970503" y="6117641"/>
            <a:ext cx="651600" cy="651600"/>
            <a:chOff x="3756696" y="5781802"/>
            <a:chExt cx="651600" cy="6516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E2797E0-BA4B-C9DB-07B6-5EB398CE4E43}"/>
                </a:ext>
              </a:extLst>
            </p:cNvPr>
            <p:cNvSpPr/>
            <p:nvPr/>
          </p:nvSpPr>
          <p:spPr>
            <a:xfrm>
              <a:off x="3756696" y="5781802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3" name="Picture 62">
              <a:hlinkClick r:id="rId17" action="ppaction://hlinksldjump"/>
              <a:extLst>
                <a:ext uri="{FF2B5EF4-FFF2-40B4-BE49-F238E27FC236}">
                  <a16:creationId xmlns:a16="http://schemas.microsoft.com/office/drawing/2014/main" id="{FCCA3AD9-AA0B-8350-A5AD-A6B64A61A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  <a14:imgEffect>
                        <a14:brightnessContrast contras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1" t="15278" r="54573" b="16204"/>
            <a:stretch/>
          </p:blipFill>
          <p:spPr>
            <a:xfrm>
              <a:off x="3850426" y="5875703"/>
              <a:ext cx="459270" cy="47202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5CBE2C9-39CE-F7EA-7380-BFCA6585E3CB}"/>
              </a:ext>
            </a:extLst>
          </p:cNvPr>
          <p:cNvGrpSpPr/>
          <p:nvPr/>
        </p:nvGrpSpPr>
        <p:grpSpPr>
          <a:xfrm>
            <a:off x="5087849" y="6125501"/>
            <a:ext cx="651600" cy="651600"/>
            <a:chOff x="4977850" y="5781802"/>
            <a:chExt cx="651600" cy="6516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9E5C0DD-B95F-217B-ED73-ED651A024BC6}"/>
                </a:ext>
              </a:extLst>
            </p:cNvPr>
            <p:cNvSpPr/>
            <p:nvPr/>
          </p:nvSpPr>
          <p:spPr>
            <a:xfrm>
              <a:off x="4977850" y="5781802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6" name="Picture 65">
              <a:hlinkClick r:id="rId20" action="ppaction://hlinksldjump"/>
              <a:extLst>
                <a:ext uri="{FF2B5EF4-FFF2-40B4-BE49-F238E27FC236}">
                  <a16:creationId xmlns:a16="http://schemas.microsoft.com/office/drawing/2014/main" id="{32D9BBC8-2BE0-F6D5-CD60-CBD44134D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" t="9967" r="8061" b="5552"/>
            <a:stretch/>
          </p:blipFill>
          <p:spPr>
            <a:xfrm>
              <a:off x="5083332" y="5897228"/>
              <a:ext cx="440277" cy="44344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5643C84-4704-7C21-F0CF-20AF28510308}"/>
              </a:ext>
            </a:extLst>
          </p:cNvPr>
          <p:cNvGrpSpPr/>
          <p:nvPr/>
        </p:nvGrpSpPr>
        <p:grpSpPr>
          <a:xfrm>
            <a:off x="11003829" y="6137434"/>
            <a:ext cx="651600" cy="651600"/>
            <a:chOff x="11003829" y="5804938"/>
            <a:chExt cx="651600" cy="6516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FD810A9-6910-0B8C-D613-8A7423EFEDFE}"/>
                </a:ext>
              </a:extLst>
            </p:cNvPr>
            <p:cNvSpPr/>
            <p:nvPr/>
          </p:nvSpPr>
          <p:spPr>
            <a:xfrm>
              <a:off x="11003829" y="580493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5" name="Picture 74">
              <a:hlinkClick r:id="rId8" action="ppaction://hlinksldjump"/>
              <a:extLst>
                <a:ext uri="{FF2B5EF4-FFF2-40B4-BE49-F238E27FC236}">
                  <a16:creationId xmlns:a16="http://schemas.microsoft.com/office/drawing/2014/main" id="{71E38813-12D7-AF47-DE15-B998EF926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8" t="20198" r="22729" b="19976"/>
            <a:stretch/>
          </p:blipFill>
          <p:spPr>
            <a:xfrm>
              <a:off x="11135360" y="5875987"/>
              <a:ext cx="394509" cy="485637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C46E81-B78D-E0BD-908C-AB8CD4EF75F7}"/>
              </a:ext>
            </a:extLst>
          </p:cNvPr>
          <p:cNvGrpSpPr/>
          <p:nvPr/>
        </p:nvGrpSpPr>
        <p:grpSpPr>
          <a:xfrm>
            <a:off x="8706159" y="6143333"/>
            <a:ext cx="651600" cy="651600"/>
            <a:chOff x="8682480" y="5804938"/>
            <a:chExt cx="651600" cy="6516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A42C743-5ACF-5659-7264-38EBB57BDFD2}"/>
                </a:ext>
              </a:extLst>
            </p:cNvPr>
            <p:cNvSpPr/>
            <p:nvPr/>
          </p:nvSpPr>
          <p:spPr>
            <a:xfrm>
              <a:off x="8682480" y="580493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0" name="Picture 79">
              <a:hlinkClick r:id="rId23" action="ppaction://hlinksldjump"/>
              <a:extLst>
                <a:ext uri="{FF2B5EF4-FFF2-40B4-BE49-F238E27FC236}">
                  <a16:creationId xmlns:a16="http://schemas.microsoft.com/office/drawing/2014/main" id="{8E2DC1D5-A2CA-F443-E6E7-880A4C88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303" y="5815210"/>
              <a:ext cx="598895" cy="598895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FA47777-CF40-D4EB-09C3-C69325FE2FDE}"/>
              </a:ext>
            </a:extLst>
          </p:cNvPr>
          <p:cNvGrpSpPr/>
          <p:nvPr/>
        </p:nvGrpSpPr>
        <p:grpSpPr>
          <a:xfrm>
            <a:off x="9890618" y="6137434"/>
            <a:ext cx="651600" cy="651600"/>
            <a:chOff x="9864720" y="5804938"/>
            <a:chExt cx="651600" cy="6516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D5AAD1B-83C9-4A20-AB99-8B8CC34E1FEA}"/>
                </a:ext>
              </a:extLst>
            </p:cNvPr>
            <p:cNvSpPr/>
            <p:nvPr/>
          </p:nvSpPr>
          <p:spPr>
            <a:xfrm>
              <a:off x="9864720" y="580493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5" name="Picture 84">
              <a:hlinkClick r:id="rId10" action="ppaction://hlinksldjump"/>
              <a:extLst>
                <a:ext uri="{FF2B5EF4-FFF2-40B4-BE49-F238E27FC236}">
                  <a16:creationId xmlns:a16="http://schemas.microsoft.com/office/drawing/2014/main" id="{8C65D767-82AD-1F2D-E629-78D4E6216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200" r="10177" b="5675"/>
            <a:stretch/>
          </p:blipFill>
          <p:spPr>
            <a:xfrm>
              <a:off x="9977517" y="5876907"/>
              <a:ext cx="422123" cy="46139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CC7C5FC-A08F-9E17-9C2E-6BE0F30CDA9B}"/>
              </a:ext>
            </a:extLst>
          </p:cNvPr>
          <p:cNvGrpSpPr/>
          <p:nvPr/>
        </p:nvGrpSpPr>
        <p:grpSpPr>
          <a:xfrm>
            <a:off x="7513519" y="6108058"/>
            <a:ext cx="651600" cy="651600"/>
            <a:chOff x="7500240" y="5804938"/>
            <a:chExt cx="651600" cy="6516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3ADED13-E57C-7F8C-9A82-298EAE932571}"/>
                </a:ext>
              </a:extLst>
            </p:cNvPr>
            <p:cNvSpPr/>
            <p:nvPr/>
          </p:nvSpPr>
          <p:spPr>
            <a:xfrm>
              <a:off x="7500240" y="580493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8" name="Picture 87">
              <a:hlinkClick r:id="rId25" action="ppaction://hlinksldjump"/>
              <a:extLst>
                <a:ext uri="{FF2B5EF4-FFF2-40B4-BE49-F238E27FC236}">
                  <a16:creationId xmlns:a16="http://schemas.microsoft.com/office/drawing/2014/main" id="{382D7559-7728-CF4F-D391-1ACDC6B980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3" t="15277" r="18519" b="18056"/>
            <a:stretch/>
          </p:blipFill>
          <p:spPr>
            <a:xfrm>
              <a:off x="7620000" y="5897228"/>
              <a:ext cx="415254" cy="433308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F2086CD-EBA3-F1FF-4EAA-F9255061FAC3}"/>
              </a:ext>
            </a:extLst>
          </p:cNvPr>
          <p:cNvGrpSpPr/>
          <p:nvPr/>
        </p:nvGrpSpPr>
        <p:grpSpPr>
          <a:xfrm>
            <a:off x="6210088" y="6148514"/>
            <a:ext cx="651600" cy="651600"/>
            <a:chOff x="6169280" y="6137434"/>
            <a:chExt cx="651600" cy="65160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15A84FE-FD92-AFC3-8741-225BE343FE50}"/>
                </a:ext>
              </a:extLst>
            </p:cNvPr>
            <p:cNvSpPr/>
            <p:nvPr/>
          </p:nvSpPr>
          <p:spPr>
            <a:xfrm>
              <a:off x="61692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25" name="Picture 124">
              <a:hlinkClick r:id="rId27" action="ppaction://hlinksldjump"/>
              <a:extLst>
                <a:ext uri="{FF2B5EF4-FFF2-40B4-BE49-F238E27FC236}">
                  <a16:creationId xmlns:a16="http://schemas.microsoft.com/office/drawing/2014/main" id="{5D39FACD-E16F-7D27-82B7-554D4C97F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t="26167" r="21667" b="25500"/>
            <a:stretch/>
          </p:blipFill>
          <p:spPr>
            <a:xfrm>
              <a:off x="6278226" y="6277054"/>
              <a:ext cx="433708" cy="36992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50C409D-355C-5E37-1DAC-BE52EAF56B75}"/>
              </a:ext>
            </a:extLst>
          </p:cNvPr>
          <p:cNvGrpSpPr/>
          <p:nvPr/>
        </p:nvGrpSpPr>
        <p:grpSpPr>
          <a:xfrm>
            <a:off x="2803669" y="6125501"/>
            <a:ext cx="651600" cy="651600"/>
            <a:chOff x="2803669" y="6125501"/>
            <a:chExt cx="651600" cy="65160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33C2ADC-6203-AB4D-75C1-011B0E62ED19}"/>
                </a:ext>
              </a:extLst>
            </p:cNvPr>
            <p:cNvSpPr/>
            <p:nvPr/>
          </p:nvSpPr>
          <p:spPr>
            <a:xfrm>
              <a:off x="2803669" y="6125501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1" name="Picture 130">
              <a:hlinkClick r:id="rId30" action="ppaction://hlinksldjump"/>
              <a:extLst>
                <a:ext uri="{FF2B5EF4-FFF2-40B4-BE49-F238E27FC236}">
                  <a16:creationId xmlns:a16="http://schemas.microsoft.com/office/drawing/2014/main" id="{C2358836-F11C-E7F5-48EC-6AF321C56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69" t="23906" r="28892" b="25716"/>
            <a:stretch/>
          </p:blipFill>
          <p:spPr>
            <a:xfrm>
              <a:off x="2929742" y="6224608"/>
              <a:ext cx="406108" cy="42307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078D403-A61C-694A-694A-BFDEBA663573}"/>
              </a:ext>
            </a:extLst>
          </p:cNvPr>
          <p:cNvSpPr txBox="1"/>
          <p:nvPr/>
        </p:nvSpPr>
        <p:spPr>
          <a:xfrm>
            <a:off x="411477" y="1424586"/>
            <a:ext cx="11243952" cy="40934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u="sng" dirty="0">
                <a:latin typeface="Calisto MT" panose="02040603050505030304" pitchFamily="18" charset="0"/>
              </a:rPr>
              <a:t>Indoor Air pollution and health: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53740"/>
                </a:solidFill>
                <a:effectLst/>
                <a:latin typeface="Century Schoolbook" panose="02040604050505020304" pitchFamily="18" charset="0"/>
              </a:rPr>
              <a:t>Indoor air pollution is considered one of the top 5 environmental health risks. In developing countries, indoor air pollution from solid fuel use is the primary cause of illness and premature death.</a:t>
            </a:r>
          </a:p>
          <a:p>
            <a:endParaRPr lang="en-US" sz="2000" b="0" i="0" dirty="0">
              <a:solidFill>
                <a:srgbClr val="353740"/>
              </a:solidFill>
              <a:effectLst/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53740"/>
                </a:solidFill>
                <a:effectLst/>
                <a:latin typeface="Century Schoolbook" panose="02040604050505020304" pitchFamily="18" charset="0"/>
              </a:rPr>
              <a:t> According to the World Health Organization, over 3 billion people cook and heat their homes using solid fuels such as wood, charcoal, dung, and crop wastes.</a:t>
            </a:r>
          </a:p>
          <a:p>
            <a:endParaRPr lang="en-US" sz="2000" b="0" i="0" dirty="0">
              <a:solidFill>
                <a:srgbClr val="353740"/>
              </a:solidFill>
              <a:effectLst/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53740"/>
                </a:solidFill>
                <a:effectLst/>
                <a:latin typeface="Century Schoolbook" panose="02040604050505020304" pitchFamily="18" charset="0"/>
              </a:rPr>
              <a:t>Women and young children are particularly affected because they spend the most time near the domestic hearth.</a:t>
            </a:r>
          </a:p>
          <a:p>
            <a:endParaRPr lang="en-US" sz="2000" b="0" i="0" dirty="0">
              <a:solidFill>
                <a:srgbClr val="353740"/>
              </a:solidFill>
              <a:effectLst/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53740"/>
                </a:solidFill>
                <a:effectLst/>
                <a:latin typeface="Century Schoolbook" panose="02040604050505020304" pitchFamily="18" charset="0"/>
              </a:rPr>
              <a:t>Inhalation of smoke from solid fuel use is a major risk factor for pneumonia, chronic obstructive pulmonary disease, lung cancer, and other illnesses.  [Source: WHO]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2BF7E-C43B-0D8F-B527-09CDF616F15C}"/>
              </a:ext>
            </a:extLst>
          </p:cNvPr>
          <p:cNvSpPr txBox="1"/>
          <p:nvPr/>
        </p:nvSpPr>
        <p:spPr>
          <a:xfrm>
            <a:off x="276053" y="672329"/>
            <a:ext cx="2604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Motivation:</a:t>
            </a:r>
          </a:p>
        </p:txBody>
      </p:sp>
    </p:spTree>
    <p:extLst>
      <p:ext uri="{BB962C8B-B14F-4D97-AF65-F5344CB8AC3E}">
        <p14:creationId xmlns:p14="http://schemas.microsoft.com/office/powerpoint/2010/main" val="4102998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3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2B84059-B119-6C8B-5DC9-F1E208858409}"/>
              </a:ext>
            </a:extLst>
          </p:cNvPr>
          <p:cNvGrpSpPr/>
          <p:nvPr/>
        </p:nvGrpSpPr>
        <p:grpSpPr>
          <a:xfrm>
            <a:off x="-11265754" y="5468880"/>
            <a:ext cx="25998595" cy="1405596"/>
            <a:chOff x="-11265754" y="5468880"/>
            <a:chExt cx="25998595" cy="14055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072A6E-E429-721F-E3A5-D6EDA703B4A9}"/>
                </a:ext>
              </a:extLst>
            </p:cNvPr>
            <p:cNvSpPr/>
            <p:nvPr/>
          </p:nvSpPr>
          <p:spPr>
            <a:xfrm>
              <a:off x="-11265754" y="6049650"/>
              <a:ext cx="25998595" cy="824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AAB1BE-43E1-8D8F-377E-DE7C25348243}"/>
                </a:ext>
              </a:extLst>
            </p:cNvPr>
            <p:cNvSpPr/>
            <p:nvPr/>
          </p:nvSpPr>
          <p:spPr>
            <a:xfrm>
              <a:off x="2494661" y="5468880"/>
              <a:ext cx="936549" cy="981724"/>
            </a:xfrm>
            <a:prstGeom prst="ellipse">
              <a:avLst/>
            </a:prstGeom>
            <a:solidFill>
              <a:srgbClr val="AB3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FF55502-3602-1A52-86CD-E0CF60EB3BCD}"/>
              </a:ext>
            </a:extLst>
          </p:cNvPr>
          <p:cNvGrpSpPr/>
          <p:nvPr/>
        </p:nvGrpSpPr>
        <p:grpSpPr>
          <a:xfrm>
            <a:off x="439638" y="6112277"/>
            <a:ext cx="651600" cy="651600"/>
            <a:chOff x="476909" y="5797459"/>
            <a:chExt cx="651600" cy="65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2F515B-4522-A66B-D03D-EE710E82F360}"/>
                </a:ext>
              </a:extLst>
            </p:cNvPr>
            <p:cNvSpPr/>
            <p:nvPr/>
          </p:nvSpPr>
          <p:spPr>
            <a:xfrm>
              <a:off x="476909" y="5797459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hlinkClick r:id="rId2" action="ppaction://hlinksldjump"/>
              <a:extLst>
                <a:ext uri="{FF2B5EF4-FFF2-40B4-BE49-F238E27FC236}">
                  <a16:creationId xmlns:a16="http://schemas.microsoft.com/office/drawing/2014/main" id="{6E89BD91-A373-9396-2DB0-E752342A5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6960" r="1405" b="18334"/>
            <a:stretch/>
          </p:blipFill>
          <p:spPr>
            <a:xfrm>
              <a:off x="577816" y="5912359"/>
              <a:ext cx="478907" cy="3490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6134E72-3DC9-E52C-7E78-A266D2E55AD5}"/>
              </a:ext>
            </a:extLst>
          </p:cNvPr>
          <p:cNvGrpSpPr/>
          <p:nvPr/>
        </p:nvGrpSpPr>
        <p:grpSpPr>
          <a:xfrm>
            <a:off x="1487402" y="6140398"/>
            <a:ext cx="651600" cy="651600"/>
            <a:chOff x="1487402" y="6140398"/>
            <a:chExt cx="651600" cy="6516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C987730-214D-95AC-728C-039F58A9ED00}"/>
                </a:ext>
              </a:extLst>
            </p:cNvPr>
            <p:cNvSpPr/>
            <p:nvPr/>
          </p:nvSpPr>
          <p:spPr>
            <a:xfrm>
              <a:off x="1487402" y="614039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9EDD8D10-1AA8-53A8-75B7-F5E653C99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7" t="10500" r="13144" b="10833"/>
            <a:stretch/>
          </p:blipFill>
          <p:spPr>
            <a:xfrm>
              <a:off x="1582954" y="6229638"/>
              <a:ext cx="423288" cy="45496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15C1B-F5BD-FA1D-7F1B-1A9F0A337E4D}"/>
              </a:ext>
            </a:extLst>
          </p:cNvPr>
          <p:cNvGrpSpPr/>
          <p:nvPr/>
        </p:nvGrpSpPr>
        <p:grpSpPr>
          <a:xfrm>
            <a:off x="3935783" y="6091385"/>
            <a:ext cx="651600" cy="651600"/>
            <a:chOff x="3756696" y="6114298"/>
            <a:chExt cx="651600" cy="65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70ADD3-51D0-1088-CBEB-17F21028F2DF}"/>
                </a:ext>
              </a:extLst>
            </p:cNvPr>
            <p:cNvSpPr/>
            <p:nvPr/>
          </p:nvSpPr>
          <p:spPr>
            <a:xfrm>
              <a:off x="3756696" y="611429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hlinkClick r:id="rId8" action="ppaction://hlinksldjump"/>
              <a:extLst>
                <a:ext uri="{FF2B5EF4-FFF2-40B4-BE49-F238E27FC236}">
                  <a16:creationId xmlns:a16="http://schemas.microsoft.com/office/drawing/2014/main" id="{7F2ADC65-19E3-656D-8A99-24D6AB472E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  <a14:imgEffect>
                        <a14:brightnessContrast contras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1" t="15278" r="54573" b="16204"/>
            <a:stretch/>
          </p:blipFill>
          <p:spPr>
            <a:xfrm>
              <a:off x="3850426" y="6208199"/>
              <a:ext cx="459270" cy="47202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2F63A8-CB45-B428-D394-6C1844F6C8AB}"/>
              </a:ext>
            </a:extLst>
          </p:cNvPr>
          <p:cNvGrpSpPr/>
          <p:nvPr/>
        </p:nvGrpSpPr>
        <p:grpSpPr>
          <a:xfrm>
            <a:off x="6115154" y="6108840"/>
            <a:ext cx="651600" cy="651600"/>
            <a:chOff x="4977850" y="6114298"/>
            <a:chExt cx="651600" cy="6516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6B0689-F69B-7E79-E1E5-BE469202F4A1}"/>
                </a:ext>
              </a:extLst>
            </p:cNvPr>
            <p:cNvSpPr/>
            <p:nvPr/>
          </p:nvSpPr>
          <p:spPr>
            <a:xfrm>
              <a:off x="4977850" y="611429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hlinkClick r:id="rId11" action="ppaction://hlinksldjump"/>
              <a:extLst>
                <a:ext uri="{FF2B5EF4-FFF2-40B4-BE49-F238E27FC236}">
                  <a16:creationId xmlns:a16="http://schemas.microsoft.com/office/drawing/2014/main" id="{076AF41E-3945-424B-3D46-4381B8C34D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" t="9967" r="8061" b="5552"/>
            <a:stretch/>
          </p:blipFill>
          <p:spPr>
            <a:xfrm>
              <a:off x="5083332" y="6229724"/>
              <a:ext cx="440277" cy="443442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5FA486-9AA0-15A5-DDD7-975D3176D84D}"/>
              </a:ext>
            </a:extLst>
          </p:cNvPr>
          <p:cNvGrpSpPr/>
          <p:nvPr/>
        </p:nvGrpSpPr>
        <p:grpSpPr>
          <a:xfrm>
            <a:off x="5025468" y="6108840"/>
            <a:ext cx="651600" cy="651600"/>
            <a:chOff x="6169280" y="6137434"/>
            <a:chExt cx="651600" cy="6516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4B8C9F-2733-2E4E-2990-D9AF112F8046}"/>
                </a:ext>
              </a:extLst>
            </p:cNvPr>
            <p:cNvSpPr/>
            <p:nvPr/>
          </p:nvSpPr>
          <p:spPr>
            <a:xfrm>
              <a:off x="61692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3" name="Picture 22">
              <a:hlinkClick r:id="rId14" action="ppaction://hlinksldjump"/>
              <a:extLst>
                <a:ext uri="{FF2B5EF4-FFF2-40B4-BE49-F238E27FC236}">
                  <a16:creationId xmlns:a16="http://schemas.microsoft.com/office/drawing/2014/main" id="{3C87F544-30A2-30EB-C40E-23CE30DEB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t="26167" r="21667" b="25500"/>
            <a:stretch/>
          </p:blipFill>
          <p:spPr>
            <a:xfrm>
              <a:off x="6278226" y="6277054"/>
              <a:ext cx="433708" cy="369928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03EF22-E87F-A3B2-F85F-0316B58CC53E}"/>
              </a:ext>
            </a:extLst>
          </p:cNvPr>
          <p:cNvGrpSpPr/>
          <p:nvPr/>
        </p:nvGrpSpPr>
        <p:grpSpPr>
          <a:xfrm>
            <a:off x="11003829" y="6137434"/>
            <a:ext cx="651600" cy="651600"/>
            <a:chOff x="11003829" y="6137434"/>
            <a:chExt cx="651600" cy="6516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FE598A-0F80-D71F-0ECB-4AF7B6D78CB2}"/>
                </a:ext>
              </a:extLst>
            </p:cNvPr>
            <p:cNvSpPr/>
            <p:nvPr/>
          </p:nvSpPr>
          <p:spPr>
            <a:xfrm>
              <a:off x="11003829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Picture 25">
              <a:hlinkClick r:id="rId17" action="ppaction://hlinksldjump"/>
              <a:extLst>
                <a:ext uri="{FF2B5EF4-FFF2-40B4-BE49-F238E27FC236}">
                  <a16:creationId xmlns:a16="http://schemas.microsoft.com/office/drawing/2014/main" id="{F358E3FF-A606-18BF-3A07-C92DA16BEC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8" t="20198" r="22729" b="19976"/>
            <a:stretch/>
          </p:blipFill>
          <p:spPr>
            <a:xfrm>
              <a:off x="11135360" y="6208483"/>
              <a:ext cx="394509" cy="48563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554FB7-8632-2C3E-228F-14D2992EE200}"/>
              </a:ext>
            </a:extLst>
          </p:cNvPr>
          <p:cNvGrpSpPr/>
          <p:nvPr/>
        </p:nvGrpSpPr>
        <p:grpSpPr>
          <a:xfrm>
            <a:off x="8460642" y="6115856"/>
            <a:ext cx="651600" cy="651600"/>
            <a:chOff x="8682480" y="6137434"/>
            <a:chExt cx="651600" cy="6516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D66D6F2-B80A-F5B1-1C39-A8B907E8A526}"/>
                </a:ext>
              </a:extLst>
            </p:cNvPr>
            <p:cNvSpPr/>
            <p:nvPr/>
          </p:nvSpPr>
          <p:spPr>
            <a:xfrm>
              <a:off x="86824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9" name="Picture 28">
              <a:hlinkClick r:id="rId19" action="ppaction://hlinksldjump"/>
              <a:extLst>
                <a:ext uri="{FF2B5EF4-FFF2-40B4-BE49-F238E27FC236}">
                  <a16:creationId xmlns:a16="http://schemas.microsoft.com/office/drawing/2014/main" id="{92D14AE4-56F0-B158-05BA-793E2505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303" y="6147706"/>
              <a:ext cx="598895" cy="59889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495869-E102-280C-B0C7-C052CB023227}"/>
              </a:ext>
            </a:extLst>
          </p:cNvPr>
          <p:cNvGrpSpPr/>
          <p:nvPr/>
        </p:nvGrpSpPr>
        <p:grpSpPr>
          <a:xfrm>
            <a:off x="9768296" y="6137434"/>
            <a:ext cx="651600" cy="651600"/>
            <a:chOff x="9864720" y="6137434"/>
            <a:chExt cx="651600" cy="651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D7A4E8-58E0-7CC6-314D-8EC439AE4C1C}"/>
                </a:ext>
              </a:extLst>
            </p:cNvPr>
            <p:cNvSpPr/>
            <p:nvPr/>
          </p:nvSpPr>
          <p:spPr>
            <a:xfrm>
              <a:off x="986472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Picture 31">
              <a:hlinkClick r:id="rId21" action="ppaction://hlinksldjump"/>
              <a:extLst>
                <a:ext uri="{FF2B5EF4-FFF2-40B4-BE49-F238E27FC236}">
                  <a16:creationId xmlns:a16="http://schemas.microsoft.com/office/drawing/2014/main" id="{1CEBCA3D-36C9-62EC-90C8-ABEFB022D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200" r="10177" b="5675"/>
            <a:stretch/>
          </p:blipFill>
          <p:spPr>
            <a:xfrm>
              <a:off x="9977517" y="6209403"/>
              <a:ext cx="422123" cy="46139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043262-3AA6-056D-882E-3E7613CD6FBC}"/>
              </a:ext>
            </a:extLst>
          </p:cNvPr>
          <p:cNvGrpSpPr/>
          <p:nvPr/>
        </p:nvGrpSpPr>
        <p:grpSpPr>
          <a:xfrm>
            <a:off x="7227240" y="6114671"/>
            <a:ext cx="651600" cy="651600"/>
            <a:chOff x="7500240" y="6137434"/>
            <a:chExt cx="651600" cy="651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4CE595-7E15-BEAE-FC5B-5BCB2062CA7A}"/>
                </a:ext>
              </a:extLst>
            </p:cNvPr>
            <p:cNvSpPr/>
            <p:nvPr/>
          </p:nvSpPr>
          <p:spPr>
            <a:xfrm>
              <a:off x="750024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5" name="Picture 34">
              <a:hlinkClick r:id="rId23" action="ppaction://hlinksldjump"/>
              <a:extLst>
                <a:ext uri="{FF2B5EF4-FFF2-40B4-BE49-F238E27FC236}">
                  <a16:creationId xmlns:a16="http://schemas.microsoft.com/office/drawing/2014/main" id="{FC2812BA-5121-1080-2530-FE4812E4A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3" t="15277" r="18519" b="18056"/>
            <a:stretch/>
          </p:blipFill>
          <p:spPr>
            <a:xfrm>
              <a:off x="7620000" y="6229724"/>
              <a:ext cx="415254" cy="433308"/>
            </a:xfrm>
            <a:prstGeom prst="rect">
              <a:avLst/>
            </a:prstGeom>
          </p:spPr>
        </p:pic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D2E6EC03-A954-9E0C-EAA5-E0F81BEFCDEC}"/>
              </a:ext>
            </a:extLst>
          </p:cNvPr>
          <p:cNvSpPr/>
          <p:nvPr/>
        </p:nvSpPr>
        <p:spPr>
          <a:xfrm>
            <a:off x="57441" y="113377"/>
            <a:ext cx="2032001" cy="591127"/>
          </a:xfrm>
          <a:prstGeom prst="ellipse">
            <a:avLst/>
          </a:prstGeom>
          <a:solidFill>
            <a:srgbClr val="AB3B96"/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6805618-4B11-F5BF-A2C4-A2688165494F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4" t="40029" r="19212" b="43322"/>
          <a:stretch/>
        </p:blipFill>
        <p:spPr>
          <a:xfrm>
            <a:off x="86906" y="157003"/>
            <a:ext cx="1939634" cy="38792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8B79ED9-2EC7-8051-7A88-4FD52A580D14}"/>
              </a:ext>
            </a:extLst>
          </p:cNvPr>
          <p:cNvGrpSpPr/>
          <p:nvPr/>
        </p:nvGrpSpPr>
        <p:grpSpPr>
          <a:xfrm>
            <a:off x="2641410" y="5642125"/>
            <a:ext cx="651600" cy="651600"/>
            <a:chOff x="2641410" y="5642125"/>
            <a:chExt cx="651600" cy="65160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B53B65A-4ACC-B0E8-699F-768DB43BAA90}"/>
                </a:ext>
              </a:extLst>
            </p:cNvPr>
            <p:cNvSpPr/>
            <p:nvPr/>
          </p:nvSpPr>
          <p:spPr>
            <a:xfrm>
              <a:off x="2641410" y="5642125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9" name="Picture 108">
              <a:hlinkClick r:id="rId26" action="ppaction://hlinksldjump"/>
              <a:extLst>
                <a:ext uri="{FF2B5EF4-FFF2-40B4-BE49-F238E27FC236}">
                  <a16:creationId xmlns:a16="http://schemas.microsoft.com/office/drawing/2014/main" id="{BD45A211-B8B5-F09B-F99E-2104B07C7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69" t="23906" r="28892" b="25716"/>
            <a:stretch/>
          </p:blipFill>
          <p:spPr>
            <a:xfrm>
              <a:off x="2767483" y="5741232"/>
              <a:ext cx="406108" cy="42307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AF4F439-11B1-DA77-3253-13081F512EAD}"/>
              </a:ext>
            </a:extLst>
          </p:cNvPr>
          <p:cNvSpPr txBox="1"/>
          <p:nvPr/>
        </p:nvSpPr>
        <p:spPr>
          <a:xfrm>
            <a:off x="133607" y="782089"/>
            <a:ext cx="13054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chemeClr val="bg1">
                    <a:lumMod val="85000"/>
                  </a:schemeClr>
                </a:solidFill>
                <a:latin typeface="Bahnschrift SemiLight" panose="020B0502040204020203" pitchFamily="34" charset="0"/>
              </a:rPr>
              <a:t>Structure of the project: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1A465-01EA-D135-689F-E344DD1AF60E}"/>
              </a:ext>
            </a:extLst>
          </p:cNvPr>
          <p:cNvCxnSpPr/>
          <p:nvPr/>
        </p:nvCxnSpPr>
        <p:spPr>
          <a:xfrm>
            <a:off x="363984" y="2672180"/>
            <a:ext cx="11017189" cy="36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ABB0A0-1F13-96ED-7FD3-E09A24AAD825}"/>
              </a:ext>
            </a:extLst>
          </p:cNvPr>
          <p:cNvSpPr txBox="1"/>
          <p:nvPr/>
        </p:nvSpPr>
        <p:spPr>
          <a:xfrm>
            <a:off x="113539" y="1243754"/>
            <a:ext cx="108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Our Project presents a solution for monitoring various indoor air particle levels and Consists of three modules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96F546-033C-3025-C76C-FAF32186D8AC}"/>
              </a:ext>
            </a:extLst>
          </p:cNvPr>
          <p:cNvGrpSpPr/>
          <p:nvPr/>
        </p:nvGrpSpPr>
        <p:grpSpPr>
          <a:xfrm>
            <a:off x="1529501" y="1807849"/>
            <a:ext cx="636463" cy="544162"/>
            <a:chOff x="1582954" y="2074751"/>
            <a:chExt cx="636463" cy="544162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7" name="Speech Bubble: Oval 46">
              <a:extLst>
                <a:ext uri="{FF2B5EF4-FFF2-40B4-BE49-F238E27FC236}">
                  <a16:creationId xmlns:a16="http://schemas.microsoft.com/office/drawing/2014/main" id="{4FF3BA72-57C7-37C1-C328-C73A63B304A0}"/>
                </a:ext>
              </a:extLst>
            </p:cNvPr>
            <p:cNvSpPr/>
            <p:nvPr/>
          </p:nvSpPr>
          <p:spPr>
            <a:xfrm>
              <a:off x="1582954" y="2074751"/>
              <a:ext cx="636463" cy="544162"/>
            </a:xfrm>
            <a:prstGeom prst="wedgeEllipseCallout">
              <a:avLst/>
            </a:prstGeom>
            <a:solidFill>
              <a:srgbClr val="A7194B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reflection blurRad="6350" stA="50000" endA="300" endPos="90000" dir="5400000" sy="-100000" algn="bl" rotWithShape="0"/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B970D2-5BB4-F4C2-548D-4B4F6FA5DEF7}"/>
                </a:ext>
              </a:extLst>
            </p:cNvPr>
            <p:cNvSpPr txBox="1"/>
            <p:nvPr/>
          </p:nvSpPr>
          <p:spPr>
            <a:xfrm>
              <a:off x="1741064" y="2173000"/>
              <a:ext cx="360395" cy="36933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Algerian" panose="04020705040A02060702" pitchFamily="82" charset="0"/>
                </a:rPr>
                <a:t>I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5BD84F9-5897-FD54-BABB-56283EE19356}"/>
              </a:ext>
            </a:extLst>
          </p:cNvPr>
          <p:cNvSpPr txBox="1"/>
          <p:nvPr/>
        </p:nvSpPr>
        <p:spPr>
          <a:xfrm>
            <a:off x="1605743" y="2954657"/>
            <a:ext cx="27295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On ground Sensors</a:t>
            </a:r>
          </a:p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Sensors which were   collecting data about temperature,VOCs and PM in room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16A4D0-D386-7B04-3A45-6DA0E73E950C}"/>
              </a:ext>
            </a:extLst>
          </p:cNvPr>
          <p:cNvSpPr txBox="1"/>
          <p:nvPr/>
        </p:nvSpPr>
        <p:spPr>
          <a:xfrm>
            <a:off x="5450283" y="3041512"/>
            <a:ext cx="234239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Resource Server</a:t>
            </a:r>
          </a:p>
          <a:p>
            <a:r>
              <a:rPr lang="en-IN" dirty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Data values collecting from </a:t>
            </a:r>
            <a:r>
              <a:rPr lang="en-IN" dirty="0" err="1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thingspeak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 and onem2m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EE3490-4B4F-9552-3F4B-6C2A8EAC88D9}"/>
              </a:ext>
            </a:extLst>
          </p:cNvPr>
          <p:cNvSpPr txBox="1"/>
          <p:nvPr/>
        </p:nvSpPr>
        <p:spPr>
          <a:xfrm>
            <a:off x="8656783" y="3004535"/>
            <a:ext cx="130505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Data Pipelining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Dashboard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Outliers,Validation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Alert System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9071A52-6E3A-91BE-6DFB-2D008E1D2442}"/>
              </a:ext>
            </a:extLst>
          </p:cNvPr>
          <p:cNvGrpSpPr/>
          <p:nvPr/>
        </p:nvGrpSpPr>
        <p:grpSpPr>
          <a:xfrm>
            <a:off x="5358836" y="1777422"/>
            <a:ext cx="636463" cy="544162"/>
            <a:chOff x="5323771" y="1880255"/>
            <a:chExt cx="636463" cy="544162"/>
          </a:xfrm>
        </p:grpSpPr>
        <p:sp>
          <p:nvSpPr>
            <p:cNvPr id="60" name="Speech Bubble: Oval 59">
              <a:extLst>
                <a:ext uri="{FF2B5EF4-FFF2-40B4-BE49-F238E27FC236}">
                  <a16:creationId xmlns:a16="http://schemas.microsoft.com/office/drawing/2014/main" id="{0E100C4A-E3B6-0EF6-2785-CC83C47FFB54}"/>
                </a:ext>
              </a:extLst>
            </p:cNvPr>
            <p:cNvSpPr/>
            <p:nvPr/>
          </p:nvSpPr>
          <p:spPr>
            <a:xfrm>
              <a:off x="5323771" y="1880255"/>
              <a:ext cx="636463" cy="544162"/>
            </a:xfrm>
            <a:prstGeom prst="wedgeEllipseCallout">
              <a:avLst/>
            </a:prstGeom>
            <a:solidFill>
              <a:srgbClr val="A7194B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F92846-3B2B-D2BB-36E1-3B121C7E1477}"/>
                </a:ext>
              </a:extLst>
            </p:cNvPr>
            <p:cNvSpPr txBox="1"/>
            <p:nvPr/>
          </p:nvSpPr>
          <p:spPr>
            <a:xfrm>
              <a:off x="5461804" y="1977309"/>
              <a:ext cx="360395" cy="36933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Algerian" panose="04020705040A02060702" pitchFamily="82" charset="0"/>
                </a:rPr>
                <a:t>Ii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965E273-4A05-1A34-E7D9-68B68C0D1390}"/>
              </a:ext>
            </a:extLst>
          </p:cNvPr>
          <p:cNvGrpSpPr/>
          <p:nvPr/>
        </p:nvGrpSpPr>
        <p:grpSpPr>
          <a:xfrm>
            <a:off x="8656783" y="1770881"/>
            <a:ext cx="910918" cy="544162"/>
            <a:chOff x="8670097" y="1824524"/>
            <a:chExt cx="910918" cy="544162"/>
          </a:xfrm>
        </p:grpSpPr>
        <p:sp>
          <p:nvSpPr>
            <p:cNvPr id="63" name="Speech Bubble: Oval 62">
              <a:extLst>
                <a:ext uri="{FF2B5EF4-FFF2-40B4-BE49-F238E27FC236}">
                  <a16:creationId xmlns:a16="http://schemas.microsoft.com/office/drawing/2014/main" id="{32C23B67-0D73-BFDD-BD95-9EA1DA5D614F}"/>
                </a:ext>
              </a:extLst>
            </p:cNvPr>
            <p:cNvSpPr/>
            <p:nvPr/>
          </p:nvSpPr>
          <p:spPr>
            <a:xfrm>
              <a:off x="8670097" y="1824524"/>
              <a:ext cx="636463" cy="544162"/>
            </a:xfrm>
            <a:prstGeom prst="wedgeEllipseCallout">
              <a:avLst/>
            </a:prstGeom>
            <a:solidFill>
              <a:srgbClr val="A7194B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0A8FBE6-B15E-7B5F-09D6-BDCFA4124502}"/>
                </a:ext>
              </a:extLst>
            </p:cNvPr>
            <p:cNvSpPr txBox="1"/>
            <p:nvPr/>
          </p:nvSpPr>
          <p:spPr>
            <a:xfrm>
              <a:off x="8786442" y="1900492"/>
              <a:ext cx="794573" cy="36933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Algerian" panose="04020705040A02060702" pitchFamily="82" charset="0"/>
                </a:rPr>
                <a:t>Iii</a:t>
              </a: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5824D5F-E0EA-514D-109A-7ED7424A5C18}"/>
              </a:ext>
            </a:extLst>
          </p:cNvPr>
          <p:cNvCxnSpPr>
            <a:cxnSpLocks/>
          </p:cNvCxnSpPr>
          <p:nvPr/>
        </p:nvCxnSpPr>
        <p:spPr>
          <a:xfrm>
            <a:off x="1733353" y="2492437"/>
            <a:ext cx="4007" cy="32188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A4F5C4A-C801-6A95-97FF-BCE8690B8F30}"/>
              </a:ext>
            </a:extLst>
          </p:cNvPr>
          <p:cNvCxnSpPr>
            <a:cxnSpLocks/>
          </p:cNvCxnSpPr>
          <p:nvPr/>
        </p:nvCxnSpPr>
        <p:spPr>
          <a:xfrm>
            <a:off x="5568122" y="2580471"/>
            <a:ext cx="4007" cy="32188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A64E72-D07B-51D5-5AC5-A6C1E7B123F5}"/>
              </a:ext>
            </a:extLst>
          </p:cNvPr>
          <p:cNvCxnSpPr>
            <a:cxnSpLocks/>
          </p:cNvCxnSpPr>
          <p:nvPr/>
        </p:nvCxnSpPr>
        <p:spPr>
          <a:xfrm>
            <a:off x="8786442" y="2519494"/>
            <a:ext cx="4007" cy="32188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9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70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161583B-979D-C518-E3F7-A6C1F922460F}"/>
              </a:ext>
            </a:extLst>
          </p:cNvPr>
          <p:cNvGrpSpPr/>
          <p:nvPr/>
        </p:nvGrpSpPr>
        <p:grpSpPr>
          <a:xfrm>
            <a:off x="-10138915" y="5452404"/>
            <a:ext cx="25998595" cy="1405596"/>
            <a:chOff x="-12327931" y="5452404"/>
            <a:chExt cx="25998595" cy="14055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3AF2DB-507C-C497-83A4-855C07C228E3}"/>
                </a:ext>
              </a:extLst>
            </p:cNvPr>
            <p:cNvSpPr/>
            <p:nvPr/>
          </p:nvSpPr>
          <p:spPr>
            <a:xfrm>
              <a:off x="-12327931" y="6033174"/>
              <a:ext cx="25998595" cy="824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AF727AB-DB16-71B1-369B-857E30701690}"/>
                </a:ext>
              </a:extLst>
            </p:cNvPr>
            <p:cNvSpPr/>
            <p:nvPr/>
          </p:nvSpPr>
          <p:spPr>
            <a:xfrm>
              <a:off x="1423248" y="5452404"/>
              <a:ext cx="936549" cy="981724"/>
            </a:xfrm>
            <a:prstGeom prst="ellipse">
              <a:avLst/>
            </a:prstGeom>
            <a:solidFill>
              <a:srgbClr val="407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737D707-EDDB-5884-144C-F93E028A102E}"/>
              </a:ext>
            </a:extLst>
          </p:cNvPr>
          <p:cNvGrpSpPr/>
          <p:nvPr/>
        </p:nvGrpSpPr>
        <p:grpSpPr>
          <a:xfrm>
            <a:off x="439638" y="6112277"/>
            <a:ext cx="651600" cy="651600"/>
            <a:chOff x="439638" y="6112277"/>
            <a:chExt cx="651600" cy="65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0648A5-30C3-C41A-506E-C840161AA84F}"/>
                </a:ext>
              </a:extLst>
            </p:cNvPr>
            <p:cNvSpPr/>
            <p:nvPr/>
          </p:nvSpPr>
          <p:spPr>
            <a:xfrm>
              <a:off x="439638" y="6112277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hlinkClick r:id="rId2" action="ppaction://hlinksldjump"/>
              <a:extLst>
                <a:ext uri="{FF2B5EF4-FFF2-40B4-BE49-F238E27FC236}">
                  <a16:creationId xmlns:a16="http://schemas.microsoft.com/office/drawing/2014/main" id="{B2AB045B-B066-83A7-8714-698CF8A38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6960" r="1405" b="18334"/>
            <a:stretch/>
          </p:blipFill>
          <p:spPr>
            <a:xfrm>
              <a:off x="540545" y="6227177"/>
              <a:ext cx="478907" cy="349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B19916-27EB-2DDF-34F5-FD5017C6BD35}"/>
              </a:ext>
            </a:extLst>
          </p:cNvPr>
          <p:cNvGrpSpPr/>
          <p:nvPr/>
        </p:nvGrpSpPr>
        <p:grpSpPr>
          <a:xfrm>
            <a:off x="3756696" y="5689419"/>
            <a:ext cx="651600" cy="651600"/>
            <a:chOff x="3756696" y="6114298"/>
            <a:chExt cx="651600" cy="65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6B8B7E-CA78-DFB5-513B-962EB7CE4407}"/>
                </a:ext>
              </a:extLst>
            </p:cNvPr>
            <p:cNvSpPr/>
            <p:nvPr/>
          </p:nvSpPr>
          <p:spPr>
            <a:xfrm>
              <a:off x="3756696" y="611429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hlinkClick r:id="rId5" action="ppaction://hlinksldjump"/>
              <a:extLst>
                <a:ext uri="{FF2B5EF4-FFF2-40B4-BE49-F238E27FC236}">
                  <a16:creationId xmlns:a16="http://schemas.microsoft.com/office/drawing/2014/main" id="{F087D26F-8DAF-2B6F-4D10-D486FB1A5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  <a14:imgEffect>
                        <a14:brightnessContrast contras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1" t="15278" r="54573" b="16204"/>
            <a:stretch/>
          </p:blipFill>
          <p:spPr>
            <a:xfrm>
              <a:off x="3850426" y="6208199"/>
              <a:ext cx="459270" cy="47202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884452-66D8-8D0D-1110-4463BBA9F5D0}"/>
              </a:ext>
            </a:extLst>
          </p:cNvPr>
          <p:cNvGrpSpPr/>
          <p:nvPr/>
        </p:nvGrpSpPr>
        <p:grpSpPr>
          <a:xfrm>
            <a:off x="4977850" y="6114298"/>
            <a:ext cx="651600" cy="651600"/>
            <a:chOff x="4977850" y="6114298"/>
            <a:chExt cx="651600" cy="6516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B23509-7720-5A86-0F94-DFD77B29C4E7}"/>
                </a:ext>
              </a:extLst>
            </p:cNvPr>
            <p:cNvSpPr/>
            <p:nvPr/>
          </p:nvSpPr>
          <p:spPr>
            <a:xfrm>
              <a:off x="4977850" y="611429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52B265AB-149C-EEBC-C0C0-08B9D0F574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" t="9967" r="8061" b="5552"/>
            <a:stretch/>
          </p:blipFill>
          <p:spPr>
            <a:xfrm>
              <a:off x="5083332" y="6229724"/>
              <a:ext cx="440277" cy="443442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21A8D-EC5B-BB10-8F67-17D9DF927C35}"/>
              </a:ext>
            </a:extLst>
          </p:cNvPr>
          <p:cNvGrpSpPr/>
          <p:nvPr/>
        </p:nvGrpSpPr>
        <p:grpSpPr>
          <a:xfrm>
            <a:off x="6169280" y="6137434"/>
            <a:ext cx="651600" cy="651600"/>
            <a:chOff x="6169280" y="6137434"/>
            <a:chExt cx="651600" cy="6516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1C777D-24C4-9C48-4802-77CAA1F99F5A}"/>
                </a:ext>
              </a:extLst>
            </p:cNvPr>
            <p:cNvSpPr/>
            <p:nvPr/>
          </p:nvSpPr>
          <p:spPr>
            <a:xfrm>
              <a:off x="61692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3" name="Picture 22">
              <a:hlinkClick r:id="rId11" action="ppaction://hlinksldjump"/>
              <a:extLst>
                <a:ext uri="{FF2B5EF4-FFF2-40B4-BE49-F238E27FC236}">
                  <a16:creationId xmlns:a16="http://schemas.microsoft.com/office/drawing/2014/main" id="{F0310359-1A3A-AD45-95BD-2B937D847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t="26167" r="21667" b="25500"/>
            <a:stretch/>
          </p:blipFill>
          <p:spPr>
            <a:xfrm>
              <a:off x="6278226" y="6277054"/>
              <a:ext cx="433708" cy="3699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DE2610-3106-90B1-BE45-EC449F3FCE78}"/>
              </a:ext>
            </a:extLst>
          </p:cNvPr>
          <p:cNvGrpSpPr/>
          <p:nvPr/>
        </p:nvGrpSpPr>
        <p:grpSpPr>
          <a:xfrm>
            <a:off x="11003829" y="6137434"/>
            <a:ext cx="651600" cy="651600"/>
            <a:chOff x="11003829" y="6137434"/>
            <a:chExt cx="651600" cy="6516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9717D-5BAA-8602-CCC8-43F3E83E5A32}"/>
                </a:ext>
              </a:extLst>
            </p:cNvPr>
            <p:cNvSpPr/>
            <p:nvPr/>
          </p:nvSpPr>
          <p:spPr>
            <a:xfrm>
              <a:off x="11003829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Picture 25">
              <a:hlinkClick r:id="rId14" action="ppaction://hlinksldjump"/>
              <a:extLst>
                <a:ext uri="{FF2B5EF4-FFF2-40B4-BE49-F238E27FC236}">
                  <a16:creationId xmlns:a16="http://schemas.microsoft.com/office/drawing/2014/main" id="{90692073-9583-1C37-E9F4-163782435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8" t="20198" r="22729" b="19976"/>
            <a:stretch/>
          </p:blipFill>
          <p:spPr>
            <a:xfrm>
              <a:off x="11135360" y="6208483"/>
              <a:ext cx="394509" cy="485637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24498A-4411-0689-5A21-26C5C0550A19}"/>
              </a:ext>
            </a:extLst>
          </p:cNvPr>
          <p:cNvGrpSpPr/>
          <p:nvPr/>
        </p:nvGrpSpPr>
        <p:grpSpPr>
          <a:xfrm>
            <a:off x="8682480" y="6137434"/>
            <a:ext cx="651600" cy="651600"/>
            <a:chOff x="8682480" y="6137434"/>
            <a:chExt cx="651600" cy="6516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F4BCB6-A13D-E1DC-FD84-C8924E7A5763}"/>
                </a:ext>
              </a:extLst>
            </p:cNvPr>
            <p:cNvSpPr/>
            <p:nvPr/>
          </p:nvSpPr>
          <p:spPr>
            <a:xfrm>
              <a:off x="86824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9" name="Picture 28">
              <a:hlinkClick r:id="rId16" action="ppaction://hlinksldjump"/>
              <a:extLst>
                <a:ext uri="{FF2B5EF4-FFF2-40B4-BE49-F238E27FC236}">
                  <a16:creationId xmlns:a16="http://schemas.microsoft.com/office/drawing/2014/main" id="{0FBAFCC0-4DF4-E25E-5770-5E550002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303" y="6147706"/>
              <a:ext cx="598895" cy="59889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64C736-5127-49B9-7A6D-64072FD2C849}"/>
              </a:ext>
            </a:extLst>
          </p:cNvPr>
          <p:cNvGrpSpPr/>
          <p:nvPr/>
        </p:nvGrpSpPr>
        <p:grpSpPr>
          <a:xfrm>
            <a:off x="9864720" y="6137434"/>
            <a:ext cx="651600" cy="651600"/>
            <a:chOff x="9864720" y="6137434"/>
            <a:chExt cx="651600" cy="651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0A905C0-F564-095B-808B-1A076D2A5802}"/>
                </a:ext>
              </a:extLst>
            </p:cNvPr>
            <p:cNvSpPr/>
            <p:nvPr/>
          </p:nvSpPr>
          <p:spPr>
            <a:xfrm>
              <a:off x="986472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Picture 31">
              <a:hlinkClick r:id="rId18" action="ppaction://hlinksldjump"/>
              <a:extLst>
                <a:ext uri="{FF2B5EF4-FFF2-40B4-BE49-F238E27FC236}">
                  <a16:creationId xmlns:a16="http://schemas.microsoft.com/office/drawing/2014/main" id="{8E8FDB0B-54A9-A054-25A8-C25CEA2A3F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200" r="10177" b="5675"/>
            <a:stretch/>
          </p:blipFill>
          <p:spPr>
            <a:xfrm>
              <a:off x="9977517" y="6209403"/>
              <a:ext cx="422123" cy="46139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D01672-70C8-9E4A-E386-E4236BAAFFDB}"/>
              </a:ext>
            </a:extLst>
          </p:cNvPr>
          <p:cNvGrpSpPr/>
          <p:nvPr/>
        </p:nvGrpSpPr>
        <p:grpSpPr>
          <a:xfrm>
            <a:off x="7500240" y="6137434"/>
            <a:ext cx="651600" cy="651600"/>
            <a:chOff x="7500240" y="6137434"/>
            <a:chExt cx="651600" cy="651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BAF130-9C68-3000-2273-8A958C138A5C}"/>
                </a:ext>
              </a:extLst>
            </p:cNvPr>
            <p:cNvSpPr/>
            <p:nvPr/>
          </p:nvSpPr>
          <p:spPr>
            <a:xfrm>
              <a:off x="750024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5" name="Picture 34">
              <a:hlinkClick r:id="rId20" action="ppaction://hlinksldjump"/>
              <a:extLst>
                <a:ext uri="{FF2B5EF4-FFF2-40B4-BE49-F238E27FC236}">
                  <a16:creationId xmlns:a16="http://schemas.microsoft.com/office/drawing/2014/main" id="{B21D824B-A433-561E-209A-626637BF2F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3" t="15277" r="18519" b="18056"/>
            <a:stretch/>
          </p:blipFill>
          <p:spPr>
            <a:xfrm>
              <a:off x="7620000" y="6229724"/>
              <a:ext cx="415254" cy="433308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F399FDDE-5A00-A95B-F53D-1AC007484824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4" t="40029" r="19212" b="43322"/>
          <a:stretch/>
        </p:blipFill>
        <p:spPr>
          <a:xfrm>
            <a:off x="86906" y="157003"/>
            <a:ext cx="1939634" cy="38792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4917A9B4-E317-8EDF-1EBD-24448DC8D86F}"/>
              </a:ext>
            </a:extLst>
          </p:cNvPr>
          <p:cNvSpPr/>
          <p:nvPr/>
        </p:nvSpPr>
        <p:spPr>
          <a:xfrm>
            <a:off x="57441" y="113377"/>
            <a:ext cx="2032001" cy="591127"/>
          </a:xfrm>
          <a:prstGeom prst="ellipse">
            <a:avLst/>
          </a:prstGeom>
          <a:solidFill>
            <a:srgbClr val="7030A0">
              <a:alpha val="0"/>
            </a:srgbClr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72B2F1-58D3-7C93-2E8A-525CC8E5E71F}"/>
                  </a:ext>
                </a:extLst>
              </p:cNvPr>
              <p:cNvSpPr txBox="1"/>
              <p:nvPr/>
            </p:nvSpPr>
            <p:spPr>
              <a:xfrm>
                <a:off x="1039222" y="1622589"/>
                <a:ext cx="468980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lgerian" panose="04020705040A02060702" pitchFamily="82" charset="0"/>
                  </a:rPr>
                  <a:t>Components</a:t>
                </a:r>
                <a:r>
                  <a:rPr lang="en-IN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lgerian" panose="04020705040A02060702" pitchFamily="82" charset="0"/>
                  </a:rPr>
                  <a:t>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800" dirty="0"/>
                  <a:t>Prana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𝐶𝑂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𝑆𝑒𝑛𝑠𝑜𝑟</m:t>
                        </m:r>
                      </m:e>
                    </m:func>
                  </m:oMath>
                </a14:m>
                <a:endParaRPr lang="en-IN" sz="28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800" dirty="0"/>
                  <a:t>Prana PM 2.5 and PM 10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800" dirty="0"/>
                  <a:t>EVE SHT4X+SGP40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800" dirty="0"/>
                  <a:t>ESP32 (Microcontroller)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800" dirty="0"/>
                  <a:t>Onem2m/thing speak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sz="2800" dirty="0"/>
              </a:p>
              <a:p>
                <a:endParaRPr lang="en-IN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72B2F1-58D3-7C93-2E8A-525CC8E5E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22" y="1622589"/>
                <a:ext cx="4689802" cy="3539430"/>
              </a:xfrm>
              <a:prstGeom prst="rect">
                <a:avLst/>
              </a:prstGeom>
              <a:blipFill>
                <a:blip r:embed="rId23"/>
                <a:stretch>
                  <a:fillRect l="-2727" t="-1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D3FAE05-ED08-E2EB-5CDF-E4456431B199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0" t="2267" r="19119" b="5179"/>
          <a:stretch/>
        </p:blipFill>
        <p:spPr>
          <a:xfrm rot="5400000">
            <a:off x="5784926" y="1382127"/>
            <a:ext cx="4750627" cy="31124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CFEB48E-5DFD-FF8F-9D46-59964D2E4F71}"/>
              </a:ext>
            </a:extLst>
          </p:cNvPr>
          <p:cNvGrpSpPr/>
          <p:nvPr/>
        </p:nvGrpSpPr>
        <p:grpSpPr>
          <a:xfrm>
            <a:off x="2826226" y="6061939"/>
            <a:ext cx="651600" cy="651600"/>
            <a:chOff x="2826226" y="6061939"/>
            <a:chExt cx="651600" cy="651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AE16E8-0263-2F59-F8DB-8140282A5A17}"/>
                </a:ext>
              </a:extLst>
            </p:cNvPr>
            <p:cNvSpPr/>
            <p:nvPr/>
          </p:nvSpPr>
          <p:spPr>
            <a:xfrm>
              <a:off x="2826226" y="6061939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1" name="Picture 20">
              <a:hlinkClick r:id="rId25" action="ppaction://hlinksldjump"/>
              <a:extLst>
                <a:ext uri="{FF2B5EF4-FFF2-40B4-BE49-F238E27FC236}">
                  <a16:creationId xmlns:a16="http://schemas.microsoft.com/office/drawing/2014/main" id="{D890B8AC-7387-C2AC-6357-D90C39D760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69" t="23906" r="28892" b="25716"/>
            <a:stretch/>
          </p:blipFill>
          <p:spPr>
            <a:xfrm>
              <a:off x="2952299" y="6161046"/>
              <a:ext cx="406108" cy="42307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88F92C-A81F-C739-0835-D5C133092F42}"/>
              </a:ext>
            </a:extLst>
          </p:cNvPr>
          <p:cNvGrpSpPr/>
          <p:nvPr/>
        </p:nvGrpSpPr>
        <p:grpSpPr>
          <a:xfrm>
            <a:off x="1785701" y="6097202"/>
            <a:ext cx="651600" cy="651600"/>
            <a:chOff x="1785701" y="6097202"/>
            <a:chExt cx="651600" cy="6516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2F1ABF-EA2C-4914-507F-6795F3E22754}"/>
                </a:ext>
              </a:extLst>
            </p:cNvPr>
            <p:cNvSpPr/>
            <p:nvPr/>
          </p:nvSpPr>
          <p:spPr>
            <a:xfrm>
              <a:off x="1785701" y="6097202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hlinkClick r:id="rId27" action="ppaction://hlinksldjump"/>
              <a:extLst>
                <a:ext uri="{FF2B5EF4-FFF2-40B4-BE49-F238E27FC236}">
                  <a16:creationId xmlns:a16="http://schemas.microsoft.com/office/drawing/2014/main" id="{2DCD292C-F79E-CADC-6498-A429F6B92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7" t="10500" r="13144" b="10833"/>
            <a:stretch/>
          </p:blipFill>
          <p:spPr>
            <a:xfrm>
              <a:off x="1881604" y="6185876"/>
              <a:ext cx="423288" cy="454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269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725D505-751A-71DB-407D-D3E7ED82CEC5}"/>
              </a:ext>
            </a:extLst>
          </p:cNvPr>
          <p:cNvGrpSpPr/>
          <p:nvPr/>
        </p:nvGrpSpPr>
        <p:grpSpPr>
          <a:xfrm>
            <a:off x="-8928957" y="5452404"/>
            <a:ext cx="25998595" cy="1405596"/>
            <a:chOff x="-8928957" y="5452404"/>
            <a:chExt cx="25998595" cy="140559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FFB2ADE-2751-1328-C466-FF1D7E6EA9A3}"/>
                </a:ext>
              </a:extLst>
            </p:cNvPr>
            <p:cNvSpPr/>
            <p:nvPr/>
          </p:nvSpPr>
          <p:spPr>
            <a:xfrm>
              <a:off x="-8928957" y="6033174"/>
              <a:ext cx="25998595" cy="824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1EF296F-3B84-75DF-345D-496E6E2A5C62}"/>
                </a:ext>
              </a:extLst>
            </p:cNvPr>
            <p:cNvSpPr/>
            <p:nvPr/>
          </p:nvSpPr>
          <p:spPr>
            <a:xfrm>
              <a:off x="4822222" y="5452404"/>
              <a:ext cx="936549" cy="981724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2A8C3E6-A70C-5AE9-A807-79AF6A7A6F20}"/>
              </a:ext>
            </a:extLst>
          </p:cNvPr>
          <p:cNvGrpSpPr/>
          <p:nvPr/>
        </p:nvGrpSpPr>
        <p:grpSpPr>
          <a:xfrm>
            <a:off x="439638" y="6112277"/>
            <a:ext cx="651600" cy="651600"/>
            <a:chOff x="439638" y="6112277"/>
            <a:chExt cx="651600" cy="65160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A07BBD1-407C-3D8E-87A8-82792219019C}"/>
                </a:ext>
              </a:extLst>
            </p:cNvPr>
            <p:cNvSpPr/>
            <p:nvPr/>
          </p:nvSpPr>
          <p:spPr>
            <a:xfrm>
              <a:off x="439638" y="6112277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9" name="Picture 88">
              <a:hlinkClick r:id="rId2" action="ppaction://hlinksldjump"/>
              <a:extLst>
                <a:ext uri="{FF2B5EF4-FFF2-40B4-BE49-F238E27FC236}">
                  <a16:creationId xmlns:a16="http://schemas.microsoft.com/office/drawing/2014/main" id="{DB5761D0-666B-F184-442E-CD5C98A75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6960" r="1405" b="18334"/>
            <a:stretch/>
          </p:blipFill>
          <p:spPr>
            <a:xfrm>
              <a:off x="540545" y="6227177"/>
              <a:ext cx="478907" cy="349000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B7E928B-FE0A-2579-2E2C-90734C0A39D4}"/>
              </a:ext>
            </a:extLst>
          </p:cNvPr>
          <p:cNvGrpSpPr/>
          <p:nvPr/>
        </p:nvGrpSpPr>
        <p:grpSpPr>
          <a:xfrm>
            <a:off x="3756696" y="6077344"/>
            <a:ext cx="651600" cy="651600"/>
            <a:chOff x="3756696" y="5689419"/>
            <a:chExt cx="651600" cy="65160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1524F82-4FC7-1902-5DA4-8A358C29D3CF}"/>
                </a:ext>
              </a:extLst>
            </p:cNvPr>
            <p:cNvSpPr/>
            <p:nvPr/>
          </p:nvSpPr>
          <p:spPr>
            <a:xfrm>
              <a:off x="3756696" y="5689419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8" name="Picture 97">
              <a:hlinkClick r:id="rId5" action="ppaction://hlinksldjump"/>
              <a:extLst>
                <a:ext uri="{FF2B5EF4-FFF2-40B4-BE49-F238E27FC236}">
                  <a16:creationId xmlns:a16="http://schemas.microsoft.com/office/drawing/2014/main" id="{A5045BCF-F9EA-EB15-87EF-E7C298E9E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  <a14:imgEffect>
                        <a14:brightnessContrast contras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1" t="15278" r="54573" b="16204"/>
            <a:stretch/>
          </p:blipFill>
          <p:spPr>
            <a:xfrm>
              <a:off x="3850426" y="5783320"/>
              <a:ext cx="459270" cy="472027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5A33872-C3B3-4B38-6251-DA13815AE93E}"/>
              </a:ext>
            </a:extLst>
          </p:cNvPr>
          <p:cNvGrpSpPr/>
          <p:nvPr/>
        </p:nvGrpSpPr>
        <p:grpSpPr>
          <a:xfrm>
            <a:off x="4959378" y="5689424"/>
            <a:ext cx="651600" cy="651600"/>
            <a:chOff x="4977850" y="6114298"/>
            <a:chExt cx="651600" cy="65160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44B731B-FEE5-0147-AB37-B25F7C3DD872}"/>
                </a:ext>
              </a:extLst>
            </p:cNvPr>
            <p:cNvSpPr/>
            <p:nvPr/>
          </p:nvSpPr>
          <p:spPr>
            <a:xfrm>
              <a:off x="4977850" y="611429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1" name="Picture 100">
              <a:hlinkClick r:id="rId8" action="ppaction://hlinksldjump"/>
              <a:extLst>
                <a:ext uri="{FF2B5EF4-FFF2-40B4-BE49-F238E27FC236}">
                  <a16:creationId xmlns:a16="http://schemas.microsoft.com/office/drawing/2014/main" id="{1BCCE476-7707-B580-5718-5800E74A78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" t="9967" r="8061" b="5552"/>
            <a:stretch/>
          </p:blipFill>
          <p:spPr>
            <a:xfrm>
              <a:off x="5083332" y="6229724"/>
              <a:ext cx="440277" cy="443442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7419C45-EDD4-77A6-25CC-BADB0205C5B9}"/>
              </a:ext>
            </a:extLst>
          </p:cNvPr>
          <p:cNvGrpSpPr/>
          <p:nvPr/>
        </p:nvGrpSpPr>
        <p:grpSpPr>
          <a:xfrm>
            <a:off x="6169280" y="6137434"/>
            <a:ext cx="651600" cy="651600"/>
            <a:chOff x="6169280" y="6137434"/>
            <a:chExt cx="651600" cy="6516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92ABA48-C7D8-FE73-3EEE-9428C143A83B}"/>
                </a:ext>
              </a:extLst>
            </p:cNvPr>
            <p:cNvSpPr/>
            <p:nvPr/>
          </p:nvSpPr>
          <p:spPr>
            <a:xfrm>
              <a:off x="61692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4" name="Picture 103">
              <a:hlinkClick r:id="rId11" action="ppaction://hlinksldjump"/>
              <a:extLst>
                <a:ext uri="{FF2B5EF4-FFF2-40B4-BE49-F238E27FC236}">
                  <a16:creationId xmlns:a16="http://schemas.microsoft.com/office/drawing/2014/main" id="{DA05F0EC-59B5-7662-BD81-2749D789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t="26167" r="21667" b="25500"/>
            <a:stretch/>
          </p:blipFill>
          <p:spPr>
            <a:xfrm>
              <a:off x="6278226" y="6277054"/>
              <a:ext cx="433708" cy="369928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4BC9606-15FE-233A-0F4C-38D506908582}"/>
              </a:ext>
            </a:extLst>
          </p:cNvPr>
          <p:cNvGrpSpPr/>
          <p:nvPr/>
        </p:nvGrpSpPr>
        <p:grpSpPr>
          <a:xfrm>
            <a:off x="11003829" y="6137434"/>
            <a:ext cx="651600" cy="651600"/>
            <a:chOff x="11003829" y="6137434"/>
            <a:chExt cx="651600" cy="65160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42BAF76-E957-4A7A-1374-514D775C74FA}"/>
                </a:ext>
              </a:extLst>
            </p:cNvPr>
            <p:cNvSpPr/>
            <p:nvPr/>
          </p:nvSpPr>
          <p:spPr>
            <a:xfrm>
              <a:off x="11003829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7" name="Picture 106">
              <a:hlinkClick r:id="rId14" action="ppaction://hlinksldjump"/>
              <a:extLst>
                <a:ext uri="{FF2B5EF4-FFF2-40B4-BE49-F238E27FC236}">
                  <a16:creationId xmlns:a16="http://schemas.microsoft.com/office/drawing/2014/main" id="{4C0890FA-E12C-AB9A-641D-0627CF186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8" t="20198" r="22729" b="19976"/>
            <a:stretch/>
          </p:blipFill>
          <p:spPr>
            <a:xfrm>
              <a:off x="11135360" y="6208483"/>
              <a:ext cx="394509" cy="485637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45496E0-70D2-0AE9-0106-E732029FDA5A}"/>
              </a:ext>
            </a:extLst>
          </p:cNvPr>
          <p:cNvGrpSpPr/>
          <p:nvPr/>
        </p:nvGrpSpPr>
        <p:grpSpPr>
          <a:xfrm>
            <a:off x="8682480" y="6137434"/>
            <a:ext cx="651600" cy="651600"/>
            <a:chOff x="8682480" y="6137434"/>
            <a:chExt cx="651600" cy="65160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7B8CB49-B6E2-054B-BB02-8DD34BEDF9FF}"/>
                </a:ext>
              </a:extLst>
            </p:cNvPr>
            <p:cNvSpPr/>
            <p:nvPr/>
          </p:nvSpPr>
          <p:spPr>
            <a:xfrm>
              <a:off x="86824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0" name="Picture 109">
              <a:hlinkClick r:id="rId16" action="ppaction://hlinksldjump"/>
              <a:extLst>
                <a:ext uri="{FF2B5EF4-FFF2-40B4-BE49-F238E27FC236}">
                  <a16:creationId xmlns:a16="http://schemas.microsoft.com/office/drawing/2014/main" id="{687C8C91-568E-27BD-C803-D35802B0F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303" y="6147706"/>
              <a:ext cx="598895" cy="598895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711749-4BA8-DA2C-9F92-908B5C7A2886}"/>
              </a:ext>
            </a:extLst>
          </p:cNvPr>
          <p:cNvGrpSpPr/>
          <p:nvPr/>
        </p:nvGrpSpPr>
        <p:grpSpPr>
          <a:xfrm>
            <a:off x="9864720" y="6137434"/>
            <a:ext cx="651600" cy="651600"/>
            <a:chOff x="9864720" y="6137434"/>
            <a:chExt cx="651600" cy="65160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FDF7DF1-2926-49C2-38FA-B9F6B37DE518}"/>
                </a:ext>
              </a:extLst>
            </p:cNvPr>
            <p:cNvSpPr/>
            <p:nvPr/>
          </p:nvSpPr>
          <p:spPr>
            <a:xfrm>
              <a:off x="986472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3" name="Picture 112">
              <a:hlinkClick r:id="rId18" action="ppaction://hlinksldjump"/>
              <a:extLst>
                <a:ext uri="{FF2B5EF4-FFF2-40B4-BE49-F238E27FC236}">
                  <a16:creationId xmlns:a16="http://schemas.microsoft.com/office/drawing/2014/main" id="{D11969A2-D7E4-6683-F6C9-39D8B5FEE1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200" r="10177" b="5675"/>
            <a:stretch/>
          </p:blipFill>
          <p:spPr>
            <a:xfrm>
              <a:off x="9977517" y="6209403"/>
              <a:ext cx="422123" cy="461390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E49EA6F-73AB-FFAA-DA7E-0CC5DAE65811}"/>
              </a:ext>
            </a:extLst>
          </p:cNvPr>
          <p:cNvGrpSpPr/>
          <p:nvPr/>
        </p:nvGrpSpPr>
        <p:grpSpPr>
          <a:xfrm>
            <a:off x="7500240" y="6137434"/>
            <a:ext cx="651600" cy="651600"/>
            <a:chOff x="7500240" y="6137434"/>
            <a:chExt cx="651600" cy="65160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9479F24-5CB8-D874-8504-860218486923}"/>
                </a:ext>
              </a:extLst>
            </p:cNvPr>
            <p:cNvSpPr/>
            <p:nvPr/>
          </p:nvSpPr>
          <p:spPr>
            <a:xfrm>
              <a:off x="750024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6" name="Picture 115">
              <a:hlinkClick r:id="rId20" action="ppaction://hlinksldjump"/>
              <a:extLst>
                <a:ext uri="{FF2B5EF4-FFF2-40B4-BE49-F238E27FC236}">
                  <a16:creationId xmlns:a16="http://schemas.microsoft.com/office/drawing/2014/main" id="{64A12DDD-8135-4D2A-9C13-564449463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3" t="15277" r="18519" b="18056"/>
            <a:stretch/>
          </p:blipFill>
          <p:spPr>
            <a:xfrm>
              <a:off x="7620000" y="6229724"/>
              <a:ext cx="415254" cy="433308"/>
            </a:xfrm>
            <a:prstGeom prst="rect">
              <a:avLst/>
            </a:prstGeom>
          </p:spPr>
        </p:pic>
      </p:grpSp>
      <p:sp>
        <p:nvSpPr>
          <p:cNvPr id="140" name="Oval 139">
            <a:extLst>
              <a:ext uri="{FF2B5EF4-FFF2-40B4-BE49-F238E27FC236}">
                <a16:creationId xmlns:a16="http://schemas.microsoft.com/office/drawing/2014/main" id="{6672958E-D883-45AA-A3A6-9059D4E0CF13}"/>
              </a:ext>
            </a:extLst>
          </p:cNvPr>
          <p:cNvSpPr/>
          <p:nvPr/>
        </p:nvSpPr>
        <p:spPr>
          <a:xfrm>
            <a:off x="57441" y="113377"/>
            <a:ext cx="2032001" cy="591127"/>
          </a:xfrm>
          <a:prstGeom prst="ellipse">
            <a:avLst/>
          </a:prstGeom>
          <a:solidFill>
            <a:srgbClr val="7030A0">
              <a:alpha val="0"/>
            </a:srgbClr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09D33D16-7C1B-C5A2-B2BE-95021DA0C75F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4" t="40029" r="19212" b="43322"/>
          <a:stretch/>
        </p:blipFill>
        <p:spPr>
          <a:xfrm>
            <a:off x="86906" y="157003"/>
            <a:ext cx="1939634" cy="387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644ED1-D6C1-E538-FB41-BE640EF34999}"/>
              </a:ext>
            </a:extLst>
          </p:cNvPr>
          <p:cNvSpPr txBox="1"/>
          <p:nvPr/>
        </p:nvSpPr>
        <p:spPr>
          <a:xfrm>
            <a:off x="540545" y="932828"/>
            <a:ext cx="3769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Circuit Diagram: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F70202-8B6D-65EB-1360-1D1F50E96F55}"/>
              </a:ext>
            </a:extLst>
          </p:cNvPr>
          <p:cNvGrpSpPr/>
          <p:nvPr/>
        </p:nvGrpSpPr>
        <p:grpSpPr>
          <a:xfrm>
            <a:off x="2670691" y="6131421"/>
            <a:ext cx="651600" cy="651600"/>
            <a:chOff x="2826226" y="6061939"/>
            <a:chExt cx="651600" cy="651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DBBC571-A7B7-11AD-53BB-0EDC1F2F3E80}"/>
                </a:ext>
              </a:extLst>
            </p:cNvPr>
            <p:cNvSpPr/>
            <p:nvPr/>
          </p:nvSpPr>
          <p:spPr>
            <a:xfrm>
              <a:off x="2826226" y="6061939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hlinkClick r:id="rId23" action="ppaction://hlinksldjump"/>
              <a:extLst>
                <a:ext uri="{FF2B5EF4-FFF2-40B4-BE49-F238E27FC236}">
                  <a16:creationId xmlns:a16="http://schemas.microsoft.com/office/drawing/2014/main" id="{5249D9EB-9977-68EE-45A4-CD232828D3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69" t="23906" r="28892" b="25716"/>
            <a:stretch/>
          </p:blipFill>
          <p:spPr>
            <a:xfrm>
              <a:off x="2952299" y="6161046"/>
              <a:ext cx="406108" cy="42307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6CB92B-BB8C-3E7E-92DB-01D7EA101DBE}"/>
              </a:ext>
            </a:extLst>
          </p:cNvPr>
          <p:cNvGrpSpPr/>
          <p:nvPr/>
        </p:nvGrpSpPr>
        <p:grpSpPr>
          <a:xfrm>
            <a:off x="1619934" y="6108328"/>
            <a:ext cx="651600" cy="651600"/>
            <a:chOff x="1785701" y="6097202"/>
            <a:chExt cx="651600" cy="651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898AB8-2392-DD84-CA50-E2900DE72761}"/>
                </a:ext>
              </a:extLst>
            </p:cNvPr>
            <p:cNvSpPr/>
            <p:nvPr/>
          </p:nvSpPr>
          <p:spPr>
            <a:xfrm>
              <a:off x="1785701" y="6097202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hlinkClick r:id="rId25" action="ppaction://hlinksldjump"/>
              <a:extLst>
                <a:ext uri="{FF2B5EF4-FFF2-40B4-BE49-F238E27FC236}">
                  <a16:creationId xmlns:a16="http://schemas.microsoft.com/office/drawing/2014/main" id="{5BEEED03-66F2-8608-5FD0-B4724C66B4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7" t="10500" r="13144" b="10833"/>
            <a:stretch/>
          </p:blipFill>
          <p:spPr>
            <a:xfrm>
              <a:off x="1881604" y="6185876"/>
              <a:ext cx="423288" cy="454968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D8E27-BA70-C96B-608D-43F02CCD696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98" y="1661028"/>
            <a:ext cx="6130039" cy="375712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93801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6BBDD-863D-6645-E35F-84B822F84523}"/>
              </a:ext>
            </a:extLst>
          </p:cNvPr>
          <p:cNvSpPr/>
          <p:nvPr/>
        </p:nvSpPr>
        <p:spPr>
          <a:xfrm>
            <a:off x="-7737452" y="6033174"/>
            <a:ext cx="25998595" cy="824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7DF0CF-53A9-1DCB-BC38-A875B9B80C99}"/>
              </a:ext>
            </a:extLst>
          </p:cNvPr>
          <p:cNvSpPr/>
          <p:nvPr/>
        </p:nvSpPr>
        <p:spPr>
          <a:xfrm>
            <a:off x="6022963" y="5452404"/>
            <a:ext cx="936549" cy="981724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C97C06-CB17-8CE1-4BF9-20D92A92780E}"/>
              </a:ext>
            </a:extLst>
          </p:cNvPr>
          <p:cNvGrpSpPr/>
          <p:nvPr/>
        </p:nvGrpSpPr>
        <p:grpSpPr>
          <a:xfrm>
            <a:off x="439638" y="6112277"/>
            <a:ext cx="651600" cy="651600"/>
            <a:chOff x="439638" y="6112277"/>
            <a:chExt cx="651600" cy="65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AB20E1-A1D3-105A-092A-EC7A2F0973B6}"/>
                </a:ext>
              </a:extLst>
            </p:cNvPr>
            <p:cNvSpPr/>
            <p:nvPr/>
          </p:nvSpPr>
          <p:spPr>
            <a:xfrm>
              <a:off x="439638" y="6112277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hlinkClick r:id="rId2" action="ppaction://hlinksldjump"/>
              <a:extLst>
                <a:ext uri="{FF2B5EF4-FFF2-40B4-BE49-F238E27FC236}">
                  <a16:creationId xmlns:a16="http://schemas.microsoft.com/office/drawing/2014/main" id="{1E35EAEA-1E1F-828D-2ADF-39576DEE7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6960" r="1405" b="18334"/>
            <a:stretch/>
          </p:blipFill>
          <p:spPr>
            <a:xfrm>
              <a:off x="540545" y="6227177"/>
              <a:ext cx="478907" cy="349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007910-F5A1-2A0E-0192-E516D2C94741}"/>
              </a:ext>
            </a:extLst>
          </p:cNvPr>
          <p:cNvGrpSpPr/>
          <p:nvPr/>
        </p:nvGrpSpPr>
        <p:grpSpPr>
          <a:xfrm>
            <a:off x="3756696" y="6114298"/>
            <a:ext cx="651600" cy="651600"/>
            <a:chOff x="3756696" y="6114298"/>
            <a:chExt cx="651600" cy="65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1F5656-948E-DB9F-5B4E-571D208A1A10}"/>
                </a:ext>
              </a:extLst>
            </p:cNvPr>
            <p:cNvSpPr/>
            <p:nvPr/>
          </p:nvSpPr>
          <p:spPr>
            <a:xfrm>
              <a:off x="3756696" y="611429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hlinkClick r:id="rId5" action="ppaction://hlinksldjump"/>
              <a:extLst>
                <a:ext uri="{FF2B5EF4-FFF2-40B4-BE49-F238E27FC236}">
                  <a16:creationId xmlns:a16="http://schemas.microsoft.com/office/drawing/2014/main" id="{E6A9426C-A0FC-B730-867B-554CD85A2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  <a14:imgEffect>
                        <a14:brightnessContrast contras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1" t="15278" r="54573" b="16204"/>
            <a:stretch/>
          </p:blipFill>
          <p:spPr>
            <a:xfrm>
              <a:off x="3850426" y="6208199"/>
              <a:ext cx="459270" cy="472027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13E0C9-E2E6-3AD9-4DBE-A1AFE5BDB85A}"/>
              </a:ext>
            </a:extLst>
          </p:cNvPr>
          <p:cNvGrpSpPr/>
          <p:nvPr/>
        </p:nvGrpSpPr>
        <p:grpSpPr>
          <a:xfrm>
            <a:off x="4977850" y="6114298"/>
            <a:ext cx="651600" cy="651600"/>
            <a:chOff x="4977850" y="6114298"/>
            <a:chExt cx="651600" cy="6516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30AF74-A868-D671-EC40-D93CE3D9BD79}"/>
                </a:ext>
              </a:extLst>
            </p:cNvPr>
            <p:cNvSpPr/>
            <p:nvPr/>
          </p:nvSpPr>
          <p:spPr>
            <a:xfrm>
              <a:off x="4977850" y="611429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793C8C54-596F-2342-2D81-DBDAB22E5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" t="9967" r="8061" b="5552"/>
            <a:stretch/>
          </p:blipFill>
          <p:spPr>
            <a:xfrm>
              <a:off x="5083332" y="6229724"/>
              <a:ext cx="440277" cy="44344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11C2E2-24A0-3A92-C996-E77C1866BA19}"/>
              </a:ext>
            </a:extLst>
          </p:cNvPr>
          <p:cNvGrpSpPr/>
          <p:nvPr/>
        </p:nvGrpSpPr>
        <p:grpSpPr>
          <a:xfrm>
            <a:off x="6169280" y="5675617"/>
            <a:ext cx="651600" cy="651600"/>
            <a:chOff x="6169280" y="6137434"/>
            <a:chExt cx="651600" cy="6516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3B2663-EE48-4FE0-3D6A-6D60E1D3B554}"/>
                </a:ext>
              </a:extLst>
            </p:cNvPr>
            <p:cNvSpPr/>
            <p:nvPr/>
          </p:nvSpPr>
          <p:spPr>
            <a:xfrm>
              <a:off x="61692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3" name="Picture 22">
              <a:hlinkClick r:id="rId11" action="ppaction://hlinksldjump"/>
              <a:extLst>
                <a:ext uri="{FF2B5EF4-FFF2-40B4-BE49-F238E27FC236}">
                  <a16:creationId xmlns:a16="http://schemas.microsoft.com/office/drawing/2014/main" id="{C86981B1-6A37-73D9-D3E1-E733A0D03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t="26167" r="21667" b="25500"/>
            <a:stretch/>
          </p:blipFill>
          <p:spPr>
            <a:xfrm>
              <a:off x="6278226" y="6277054"/>
              <a:ext cx="433708" cy="36992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CAB8E9-DA72-0174-3DC6-D95F9C60C5D5}"/>
              </a:ext>
            </a:extLst>
          </p:cNvPr>
          <p:cNvGrpSpPr/>
          <p:nvPr/>
        </p:nvGrpSpPr>
        <p:grpSpPr>
          <a:xfrm>
            <a:off x="11003829" y="6137434"/>
            <a:ext cx="651600" cy="651600"/>
            <a:chOff x="11003829" y="6137434"/>
            <a:chExt cx="651600" cy="6516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8927F9-35DF-DDE0-E50D-DC42CDE98B59}"/>
                </a:ext>
              </a:extLst>
            </p:cNvPr>
            <p:cNvSpPr/>
            <p:nvPr/>
          </p:nvSpPr>
          <p:spPr>
            <a:xfrm>
              <a:off x="11003829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Picture 25">
              <a:hlinkClick r:id="rId14" action="ppaction://hlinksldjump"/>
              <a:extLst>
                <a:ext uri="{FF2B5EF4-FFF2-40B4-BE49-F238E27FC236}">
                  <a16:creationId xmlns:a16="http://schemas.microsoft.com/office/drawing/2014/main" id="{7BB3C267-54C4-389A-C54F-C0A1950A9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8" t="20198" r="22729" b="19976"/>
            <a:stretch/>
          </p:blipFill>
          <p:spPr>
            <a:xfrm>
              <a:off x="11135360" y="6208483"/>
              <a:ext cx="394509" cy="4856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78FE08-4386-C705-FD44-F94780D88448}"/>
              </a:ext>
            </a:extLst>
          </p:cNvPr>
          <p:cNvGrpSpPr/>
          <p:nvPr/>
        </p:nvGrpSpPr>
        <p:grpSpPr>
          <a:xfrm>
            <a:off x="8682480" y="6137434"/>
            <a:ext cx="651600" cy="651600"/>
            <a:chOff x="8682480" y="6137434"/>
            <a:chExt cx="651600" cy="6516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27E530-52CB-971A-BC31-0DE531DF2B1E}"/>
                </a:ext>
              </a:extLst>
            </p:cNvPr>
            <p:cNvSpPr/>
            <p:nvPr/>
          </p:nvSpPr>
          <p:spPr>
            <a:xfrm>
              <a:off x="86824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9" name="Picture 28">
              <a:hlinkClick r:id="rId16" action="ppaction://hlinksldjump"/>
              <a:extLst>
                <a:ext uri="{FF2B5EF4-FFF2-40B4-BE49-F238E27FC236}">
                  <a16:creationId xmlns:a16="http://schemas.microsoft.com/office/drawing/2014/main" id="{327C07FB-50AF-99B2-7068-0D04CF57D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303" y="6147706"/>
              <a:ext cx="598895" cy="59889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EF7810-3FA0-8FA5-415D-7A62BBC5211F}"/>
              </a:ext>
            </a:extLst>
          </p:cNvPr>
          <p:cNvGrpSpPr/>
          <p:nvPr/>
        </p:nvGrpSpPr>
        <p:grpSpPr>
          <a:xfrm>
            <a:off x="9864720" y="6137434"/>
            <a:ext cx="651600" cy="651600"/>
            <a:chOff x="9864720" y="6137434"/>
            <a:chExt cx="651600" cy="651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B1C905-27B3-BCAA-5FB8-3383EB318955}"/>
                </a:ext>
              </a:extLst>
            </p:cNvPr>
            <p:cNvSpPr/>
            <p:nvPr/>
          </p:nvSpPr>
          <p:spPr>
            <a:xfrm>
              <a:off x="986472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Picture 31">
              <a:hlinkClick r:id="rId18" action="ppaction://hlinksldjump"/>
              <a:extLst>
                <a:ext uri="{FF2B5EF4-FFF2-40B4-BE49-F238E27FC236}">
                  <a16:creationId xmlns:a16="http://schemas.microsoft.com/office/drawing/2014/main" id="{AA148A80-E1EA-84A7-4E1F-EAAC4B4D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200" r="10177" b="5675"/>
            <a:stretch/>
          </p:blipFill>
          <p:spPr>
            <a:xfrm>
              <a:off x="9977517" y="6209403"/>
              <a:ext cx="422123" cy="46139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0ACC7F-6EAA-B45A-DB1C-1385EDB70655}"/>
              </a:ext>
            </a:extLst>
          </p:cNvPr>
          <p:cNvGrpSpPr/>
          <p:nvPr/>
        </p:nvGrpSpPr>
        <p:grpSpPr>
          <a:xfrm>
            <a:off x="7500240" y="6137434"/>
            <a:ext cx="651600" cy="651600"/>
            <a:chOff x="7500240" y="6137434"/>
            <a:chExt cx="651600" cy="651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88058C6-71CE-B719-A3F1-FCDBF92ECD2E}"/>
                </a:ext>
              </a:extLst>
            </p:cNvPr>
            <p:cNvSpPr/>
            <p:nvPr/>
          </p:nvSpPr>
          <p:spPr>
            <a:xfrm>
              <a:off x="750024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5" name="Picture 34">
              <a:hlinkClick r:id="rId20" action="ppaction://hlinksldjump"/>
              <a:extLst>
                <a:ext uri="{FF2B5EF4-FFF2-40B4-BE49-F238E27FC236}">
                  <a16:creationId xmlns:a16="http://schemas.microsoft.com/office/drawing/2014/main" id="{F443932A-8FAB-1EAF-59DF-798A12693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3" t="15277" r="18519" b="18056"/>
            <a:stretch/>
          </p:blipFill>
          <p:spPr>
            <a:xfrm>
              <a:off x="7620000" y="6229724"/>
              <a:ext cx="415254" cy="433308"/>
            </a:xfrm>
            <a:prstGeom prst="rect">
              <a:avLst/>
            </a:prstGeom>
          </p:spPr>
        </p:pic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0985E970-634C-8667-4DA7-8C0F8EDFD7CC}"/>
              </a:ext>
            </a:extLst>
          </p:cNvPr>
          <p:cNvSpPr/>
          <p:nvPr/>
        </p:nvSpPr>
        <p:spPr>
          <a:xfrm>
            <a:off x="57441" y="113377"/>
            <a:ext cx="2032001" cy="591127"/>
          </a:xfrm>
          <a:prstGeom prst="ellipse">
            <a:avLst/>
          </a:prstGeom>
          <a:solidFill>
            <a:srgbClr val="7030A0">
              <a:alpha val="0"/>
            </a:srgbClr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9ADEE1D-2A3C-A998-DD04-9FD03758C99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4" t="40029" r="19212" b="43322"/>
          <a:stretch/>
        </p:blipFill>
        <p:spPr>
          <a:xfrm>
            <a:off x="86906" y="157003"/>
            <a:ext cx="1939634" cy="387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BF1C75-433F-1771-30E0-1AE9FF22AE01}"/>
              </a:ext>
            </a:extLst>
          </p:cNvPr>
          <p:cNvSpPr txBox="1"/>
          <p:nvPr/>
        </p:nvSpPr>
        <p:spPr>
          <a:xfrm>
            <a:off x="167683" y="819404"/>
            <a:ext cx="454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BLOCK DIAGRAM: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8C00AD-C855-57F8-1E09-ED8BDA5E6E64}"/>
              </a:ext>
            </a:extLst>
          </p:cNvPr>
          <p:cNvGrpSpPr/>
          <p:nvPr/>
        </p:nvGrpSpPr>
        <p:grpSpPr>
          <a:xfrm>
            <a:off x="2704389" y="6112277"/>
            <a:ext cx="651600" cy="651600"/>
            <a:chOff x="2826226" y="6061939"/>
            <a:chExt cx="651600" cy="651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F17020-92D5-0141-7126-19A9DE3130B2}"/>
                </a:ext>
              </a:extLst>
            </p:cNvPr>
            <p:cNvSpPr/>
            <p:nvPr/>
          </p:nvSpPr>
          <p:spPr>
            <a:xfrm>
              <a:off x="2826226" y="6061939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hlinkClick r:id="rId23" action="ppaction://hlinksldjump"/>
              <a:extLst>
                <a:ext uri="{FF2B5EF4-FFF2-40B4-BE49-F238E27FC236}">
                  <a16:creationId xmlns:a16="http://schemas.microsoft.com/office/drawing/2014/main" id="{D7A8BC81-457F-3A82-E62F-99F4C04D9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69" t="23906" r="28892" b="25716"/>
            <a:stretch/>
          </p:blipFill>
          <p:spPr>
            <a:xfrm>
              <a:off x="2952299" y="6161046"/>
              <a:ext cx="406108" cy="423076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BC6480-5906-3BCF-8C9F-969E0041FEF6}"/>
              </a:ext>
            </a:extLst>
          </p:cNvPr>
          <p:cNvGrpSpPr/>
          <p:nvPr/>
        </p:nvGrpSpPr>
        <p:grpSpPr>
          <a:xfrm>
            <a:off x="1579580" y="6118412"/>
            <a:ext cx="651600" cy="651600"/>
            <a:chOff x="1785701" y="6097202"/>
            <a:chExt cx="651600" cy="651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E7369B-393F-75D7-85C7-7847B31DD72A}"/>
                </a:ext>
              </a:extLst>
            </p:cNvPr>
            <p:cNvSpPr/>
            <p:nvPr/>
          </p:nvSpPr>
          <p:spPr>
            <a:xfrm>
              <a:off x="1785701" y="6097202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hlinkClick r:id="rId25" action="ppaction://hlinksldjump"/>
              <a:extLst>
                <a:ext uri="{FF2B5EF4-FFF2-40B4-BE49-F238E27FC236}">
                  <a16:creationId xmlns:a16="http://schemas.microsoft.com/office/drawing/2014/main" id="{551BB201-78B7-CFD0-5C3E-BD1B059D4C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7" t="10500" r="13144" b="10833"/>
            <a:stretch/>
          </p:blipFill>
          <p:spPr>
            <a:xfrm>
              <a:off x="1881604" y="6185876"/>
              <a:ext cx="423288" cy="454968"/>
            </a:xfrm>
            <a:prstGeom prst="rect">
              <a:avLst/>
            </a:prstGeom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6AE398-1034-F66D-E751-9C60100FDD71}"/>
              </a:ext>
            </a:extLst>
          </p:cNvPr>
          <p:cNvSpPr/>
          <p:nvPr/>
        </p:nvSpPr>
        <p:spPr>
          <a:xfrm>
            <a:off x="822960" y="1544320"/>
            <a:ext cx="1203580" cy="8248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C13758-762F-93DA-1AAC-E994A4D3AA41}"/>
              </a:ext>
            </a:extLst>
          </p:cNvPr>
          <p:cNvSpPr/>
          <p:nvPr/>
        </p:nvSpPr>
        <p:spPr>
          <a:xfrm>
            <a:off x="822960" y="2726703"/>
            <a:ext cx="1203580" cy="8248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B00014-1FF9-B042-B610-EA0A638CEAF9}"/>
              </a:ext>
            </a:extLst>
          </p:cNvPr>
          <p:cNvSpPr/>
          <p:nvPr/>
        </p:nvSpPr>
        <p:spPr>
          <a:xfrm>
            <a:off x="822960" y="4085167"/>
            <a:ext cx="1203580" cy="8248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Graphic 20" descr="Processor">
            <a:extLst>
              <a:ext uri="{FF2B5EF4-FFF2-40B4-BE49-F238E27FC236}">
                <a16:creationId xmlns:a16="http://schemas.microsoft.com/office/drawing/2014/main" id="{4E38AD10-3147-6CD1-5CCB-429B9521E9F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69901" y="2369146"/>
            <a:ext cx="1864099" cy="1864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Cloud">
            <a:extLst>
              <a:ext uri="{FF2B5EF4-FFF2-40B4-BE49-F238E27FC236}">
                <a16:creationId xmlns:a16="http://schemas.microsoft.com/office/drawing/2014/main" id="{3970F384-B3A7-3828-41A6-BF5351358C0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043161" y="2259196"/>
            <a:ext cx="1861440" cy="186144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2A9B27-C064-06CB-9FC0-117AF73A6506}"/>
              </a:ext>
            </a:extLst>
          </p:cNvPr>
          <p:cNvSpPr txBox="1"/>
          <p:nvPr/>
        </p:nvSpPr>
        <p:spPr>
          <a:xfrm>
            <a:off x="841071" y="1625049"/>
            <a:ext cx="190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Prana Air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 sensor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361A09-F31E-990B-D3F0-9C74E4EEE348}"/>
              </a:ext>
            </a:extLst>
          </p:cNvPr>
          <p:cNvSpPr txBox="1"/>
          <p:nvPr/>
        </p:nvSpPr>
        <p:spPr>
          <a:xfrm>
            <a:off x="822960" y="2880071"/>
            <a:ext cx="2108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EVE </a:t>
            </a:r>
          </a:p>
          <a:p>
            <a:r>
              <a:rPr lang="en-I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SHT4X+SGP40</a:t>
            </a:r>
          </a:p>
          <a:p>
            <a:r>
              <a:rPr lang="en-I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58D9C7-44D3-3ECC-D1FB-38BEDB3F4600}"/>
              </a:ext>
            </a:extLst>
          </p:cNvPr>
          <p:cNvSpPr txBox="1"/>
          <p:nvPr/>
        </p:nvSpPr>
        <p:spPr>
          <a:xfrm>
            <a:off x="822960" y="4353585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PM</a:t>
            </a:r>
            <a:r>
              <a:rPr lang="en-US" dirty="0"/>
              <a:t> </a:t>
            </a:r>
            <a:r>
              <a:rPr lang="en-US" dirty="0">
                <a:latin typeface="Bahnschrift SemiBold" panose="020B0502040204020203" pitchFamily="34" charset="0"/>
              </a:rPr>
              <a:t>sensor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8AC398-4451-28D6-4C19-FEA1D51440D8}"/>
              </a:ext>
            </a:extLst>
          </p:cNvPr>
          <p:cNvSpPr txBox="1"/>
          <p:nvPr/>
        </p:nvSpPr>
        <p:spPr>
          <a:xfrm>
            <a:off x="4090007" y="3080998"/>
            <a:ext cx="80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ESP32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721D31-16E9-E40A-394A-79B9E62BA509}"/>
              </a:ext>
            </a:extLst>
          </p:cNvPr>
          <p:cNvSpPr txBox="1"/>
          <p:nvPr/>
        </p:nvSpPr>
        <p:spPr>
          <a:xfrm>
            <a:off x="6388723" y="2986478"/>
            <a:ext cx="159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Thingspeak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/</a:t>
            </a:r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Onem2m</a:t>
            </a:r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E692AEA-5A03-A1F4-9CC9-DB5490224211}"/>
              </a:ext>
            </a:extLst>
          </p:cNvPr>
          <p:cNvCxnSpPr/>
          <p:nvPr/>
        </p:nvCxnSpPr>
        <p:spPr>
          <a:xfrm>
            <a:off x="2026540" y="1889760"/>
            <a:ext cx="1620900" cy="1191238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AF527BA-C605-31DE-DD7D-8C489ADE81CA}"/>
              </a:ext>
            </a:extLst>
          </p:cNvPr>
          <p:cNvCxnSpPr/>
          <p:nvPr/>
        </p:nvCxnSpPr>
        <p:spPr>
          <a:xfrm flipV="1">
            <a:off x="2026540" y="3301195"/>
            <a:ext cx="1620900" cy="1196385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844764-002C-DA86-335B-0D469483F506}"/>
              </a:ext>
            </a:extLst>
          </p:cNvPr>
          <p:cNvCxnSpPr/>
          <p:nvPr/>
        </p:nvCxnSpPr>
        <p:spPr>
          <a:xfrm>
            <a:off x="2026540" y="3167001"/>
            <a:ext cx="1620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32F37C-F888-F71A-C3A9-85107A88DCD5}"/>
              </a:ext>
            </a:extLst>
          </p:cNvPr>
          <p:cNvCxnSpPr>
            <a:cxnSpLocks/>
          </p:cNvCxnSpPr>
          <p:nvPr/>
        </p:nvCxnSpPr>
        <p:spPr>
          <a:xfrm>
            <a:off x="5161280" y="3080998"/>
            <a:ext cx="13208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8CCDB1-93AD-332F-8A04-8019A2BACC21}"/>
              </a:ext>
            </a:extLst>
          </p:cNvPr>
          <p:cNvCxnSpPr/>
          <p:nvPr/>
        </p:nvCxnSpPr>
        <p:spPr>
          <a:xfrm>
            <a:off x="5130800" y="3233398"/>
            <a:ext cx="111694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84E1E3-F00C-0A9C-EC7D-B56A9BD52D3E}"/>
              </a:ext>
            </a:extLst>
          </p:cNvPr>
          <p:cNvCxnSpPr>
            <a:cxnSpLocks/>
          </p:cNvCxnSpPr>
          <p:nvPr/>
        </p:nvCxnSpPr>
        <p:spPr>
          <a:xfrm>
            <a:off x="5100320" y="3385798"/>
            <a:ext cx="106896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1DF6F78-68AD-19AB-AD69-68DC9A0B96FE}"/>
              </a:ext>
            </a:extLst>
          </p:cNvPr>
          <p:cNvCxnSpPr/>
          <p:nvPr/>
        </p:nvCxnSpPr>
        <p:spPr>
          <a:xfrm>
            <a:off x="5161280" y="3538198"/>
            <a:ext cx="111694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A5BD7E2-F93B-3814-B11D-93C6AD9FA86A}"/>
              </a:ext>
            </a:extLst>
          </p:cNvPr>
          <p:cNvSpPr/>
          <p:nvPr/>
        </p:nvSpPr>
        <p:spPr>
          <a:xfrm>
            <a:off x="9062171" y="2268671"/>
            <a:ext cx="1809029" cy="5928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5D22D65-6BCF-C20F-F6A1-81C220BD7C4B}"/>
              </a:ext>
            </a:extLst>
          </p:cNvPr>
          <p:cNvSpPr/>
          <p:nvPr/>
        </p:nvSpPr>
        <p:spPr>
          <a:xfrm>
            <a:off x="9062171" y="4021553"/>
            <a:ext cx="1809029" cy="5928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6E1562-4BF4-F2E4-90DC-DA15D0FA7B02}"/>
              </a:ext>
            </a:extLst>
          </p:cNvPr>
          <p:cNvSpPr txBox="1"/>
          <p:nvPr/>
        </p:nvSpPr>
        <p:spPr>
          <a:xfrm>
            <a:off x="9301198" y="2418636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Dashboard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831F1D-654E-DE77-9AE3-D6901344D367}"/>
              </a:ext>
            </a:extLst>
          </p:cNvPr>
          <p:cNvSpPr txBox="1"/>
          <p:nvPr/>
        </p:nvSpPr>
        <p:spPr>
          <a:xfrm>
            <a:off x="9113522" y="4120636"/>
            <a:ext cx="202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Alert System</a:t>
            </a:r>
            <a:endParaRPr lang="en-IN" dirty="0">
              <a:latin typeface="Bahnschrift" panose="020B0502040204020203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FA50A4F-2AAB-660B-49D9-FADBCD5E9365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7620000" y="2565089"/>
            <a:ext cx="1442171" cy="6683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8998B7F-A6D9-C4F7-8234-7C4DD6C7DD6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4948209" y="3737823"/>
            <a:ext cx="4165313" cy="5674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34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FE0E2D8D-1857-9F3C-1BBC-0AC71C14480A}"/>
              </a:ext>
            </a:extLst>
          </p:cNvPr>
          <p:cNvGrpSpPr/>
          <p:nvPr/>
        </p:nvGrpSpPr>
        <p:grpSpPr>
          <a:xfrm>
            <a:off x="-6370470" y="5452404"/>
            <a:ext cx="25998595" cy="1405596"/>
            <a:chOff x="-6370470" y="5452404"/>
            <a:chExt cx="25998595" cy="14055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C7FC68-8C6A-3832-D9AD-4D4B2BF205E2}"/>
                </a:ext>
              </a:extLst>
            </p:cNvPr>
            <p:cNvSpPr/>
            <p:nvPr/>
          </p:nvSpPr>
          <p:spPr>
            <a:xfrm>
              <a:off x="-6370470" y="6033174"/>
              <a:ext cx="25998595" cy="824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6303B9-9D4A-137C-DA7D-153CD66EAF8C}"/>
                </a:ext>
              </a:extLst>
            </p:cNvPr>
            <p:cNvSpPr/>
            <p:nvPr/>
          </p:nvSpPr>
          <p:spPr>
            <a:xfrm>
              <a:off x="7389945" y="5452404"/>
              <a:ext cx="936549" cy="981724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DE2351-DF26-9464-D386-6E93F54F8996}"/>
              </a:ext>
            </a:extLst>
          </p:cNvPr>
          <p:cNvGrpSpPr/>
          <p:nvPr/>
        </p:nvGrpSpPr>
        <p:grpSpPr>
          <a:xfrm>
            <a:off x="439638" y="6112277"/>
            <a:ext cx="651600" cy="651600"/>
            <a:chOff x="439638" y="6112277"/>
            <a:chExt cx="651600" cy="65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775419-AC19-8251-BA1E-5E44A5E7EF6E}"/>
                </a:ext>
              </a:extLst>
            </p:cNvPr>
            <p:cNvSpPr/>
            <p:nvPr/>
          </p:nvSpPr>
          <p:spPr>
            <a:xfrm>
              <a:off x="439638" y="6112277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hlinkClick r:id="rId2" action="ppaction://hlinksldjump"/>
              <a:extLst>
                <a:ext uri="{FF2B5EF4-FFF2-40B4-BE49-F238E27FC236}">
                  <a16:creationId xmlns:a16="http://schemas.microsoft.com/office/drawing/2014/main" id="{5EEAE6C9-CCA9-8408-C900-8E399F18CE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6960" r="1405" b="18334"/>
            <a:stretch/>
          </p:blipFill>
          <p:spPr>
            <a:xfrm>
              <a:off x="540545" y="6227177"/>
              <a:ext cx="478907" cy="349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0EE323-4CBA-1FAA-F6FB-D84F76DB5E6B}"/>
              </a:ext>
            </a:extLst>
          </p:cNvPr>
          <p:cNvGrpSpPr/>
          <p:nvPr/>
        </p:nvGrpSpPr>
        <p:grpSpPr>
          <a:xfrm>
            <a:off x="3756696" y="6114298"/>
            <a:ext cx="651600" cy="651600"/>
            <a:chOff x="3756696" y="6114298"/>
            <a:chExt cx="651600" cy="65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D509A3-09F3-C5CB-E3F8-3F1C998950C0}"/>
                </a:ext>
              </a:extLst>
            </p:cNvPr>
            <p:cNvSpPr/>
            <p:nvPr/>
          </p:nvSpPr>
          <p:spPr>
            <a:xfrm>
              <a:off x="3756696" y="611429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hlinkClick r:id="rId5" action="ppaction://hlinksldjump"/>
              <a:extLst>
                <a:ext uri="{FF2B5EF4-FFF2-40B4-BE49-F238E27FC236}">
                  <a16:creationId xmlns:a16="http://schemas.microsoft.com/office/drawing/2014/main" id="{137AB766-C853-FD61-DB9A-CD53EE994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  <a14:imgEffect>
                        <a14:brightnessContrast contras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1" t="15278" r="54573" b="16204"/>
            <a:stretch/>
          </p:blipFill>
          <p:spPr>
            <a:xfrm>
              <a:off x="3850426" y="6208199"/>
              <a:ext cx="459270" cy="472027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F971D65-6C9A-683B-7E8F-AE393A27DE03}"/>
              </a:ext>
            </a:extLst>
          </p:cNvPr>
          <p:cNvGrpSpPr/>
          <p:nvPr/>
        </p:nvGrpSpPr>
        <p:grpSpPr>
          <a:xfrm>
            <a:off x="4977850" y="6114298"/>
            <a:ext cx="651600" cy="651600"/>
            <a:chOff x="4977850" y="6114298"/>
            <a:chExt cx="651600" cy="6516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A76CD4-56D2-CFDF-C90A-4CC6EDE12F07}"/>
                </a:ext>
              </a:extLst>
            </p:cNvPr>
            <p:cNvSpPr/>
            <p:nvPr/>
          </p:nvSpPr>
          <p:spPr>
            <a:xfrm>
              <a:off x="4977850" y="611429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E11503F2-E6F7-AC3B-DC67-3787ED050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" t="9967" r="8061" b="5552"/>
            <a:stretch/>
          </p:blipFill>
          <p:spPr>
            <a:xfrm>
              <a:off x="5083332" y="6229724"/>
              <a:ext cx="440277" cy="44344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766966-EB05-E684-F93D-57C79B79FAD4}"/>
              </a:ext>
            </a:extLst>
          </p:cNvPr>
          <p:cNvGrpSpPr/>
          <p:nvPr/>
        </p:nvGrpSpPr>
        <p:grpSpPr>
          <a:xfrm>
            <a:off x="6169280" y="6137434"/>
            <a:ext cx="651600" cy="651600"/>
            <a:chOff x="6169280" y="6137434"/>
            <a:chExt cx="651600" cy="6516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CE4FE7-D50B-6C98-C4BB-D486D6C5C2EC}"/>
                </a:ext>
              </a:extLst>
            </p:cNvPr>
            <p:cNvSpPr/>
            <p:nvPr/>
          </p:nvSpPr>
          <p:spPr>
            <a:xfrm>
              <a:off x="61692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3" name="Picture 22">
              <a:hlinkClick r:id="rId11" action="ppaction://hlinksldjump"/>
              <a:extLst>
                <a:ext uri="{FF2B5EF4-FFF2-40B4-BE49-F238E27FC236}">
                  <a16:creationId xmlns:a16="http://schemas.microsoft.com/office/drawing/2014/main" id="{69AA0BD8-C791-6F20-FBD5-452C293D9C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t="26167" r="21667" b="25500"/>
            <a:stretch/>
          </p:blipFill>
          <p:spPr>
            <a:xfrm>
              <a:off x="6278226" y="6277054"/>
              <a:ext cx="433708" cy="36992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E922AD-B33B-81BC-7C29-3C5E3A50E9F9}"/>
              </a:ext>
            </a:extLst>
          </p:cNvPr>
          <p:cNvGrpSpPr/>
          <p:nvPr/>
        </p:nvGrpSpPr>
        <p:grpSpPr>
          <a:xfrm>
            <a:off x="11003829" y="6137434"/>
            <a:ext cx="651600" cy="651600"/>
            <a:chOff x="11003829" y="6137434"/>
            <a:chExt cx="651600" cy="6516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64E3A2-E7B6-174F-1364-911798AC4F8F}"/>
                </a:ext>
              </a:extLst>
            </p:cNvPr>
            <p:cNvSpPr/>
            <p:nvPr/>
          </p:nvSpPr>
          <p:spPr>
            <a:xfrm>
              <a:off x="11003829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Picture 25">
              <a:hlinkClick r:id="rId14" action="ppaction://hlinksldjump"/>
              <a:extLst>
                <a:ext uri="{FF2B5EF4-FFF2-40B4-BE49-F238E27FC236}">
                  <a16:creationId xmlns:a16="http://schemas.microsoft.com/office/drawing/2014/main" id="{7F91B357-C793-763C-3087-4699B86D6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8" t="20198" r="22729" b="19976"/>
            <a:stretch/>
          </p:blipFill>
          <p:spPr>
            <a:xfrm>
              <a:off x="11135360" y="6208483"/>
              <a:ext cx="394509" cy="4856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9F23C4D-44FE-2A9D-7A83-172967E1E7FA}"/>
              </a:ext>
            </a:extLst>
          </p:cNvPr>
          <p:cNvGrpSpPr/>
          <p:nvPr/>
        </p:nvGrpSpPr>
        <p:grpSpPr>
          <a:xfrm>
            <a:off x="8682480" y="6137434"/>
            <a:ext cx="651600" cy="651600"/>
            <a:chOff x="8682480" y="6137434"/>
            <a:chExt cx="651600" cy="6516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BDA937-7161-03D4-3639-539894BBEC39}"/>
                </a:ext>
              </a:extLst>
            </p:cNvPr>
            <p:cNvSpPr/>
            <p:nvPr/>
          </p:nvSpPr>
          <p:spPr>
            <a:xfrm>
              <a:off x="86824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9" name="Picture 28">
              <a:hlinkClick r:id="rId16" action="ppaction://hlinksldjump"/>
              <a:extLst>
                <a:ext uri="{FF2B5EF4-FFF2-40B4-BE49-F238E27FC236}">
                  <a16:creationId xmlns:a16="http://schemas.microsoft.com/office/drawing/2014/main" id="{3555D703-A8BF-E530-DDAD-590129170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303" y="6147706"/>
              <a:ext cx="598895" cy="59889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9495B1-FD8B-9F25-C27C-DBF0CC717804}"/>
              </a:ext>
            </a:extLst>
          </p:cNvPr>
          <p:cNvGrpSpPr/>
          <p:nvPr/>
        </p:nvGrpSpPr>
        <p:grpSpPr>
          <a:xfrm>
            <a:off x="9864720" y="6137434"/>
            <a:ext cx="651600" cy="651600"/>
            <a:chOff x="9864720" y="6137434"/>
            <a:chExt cx="651600" cy="651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9AB3E88-850E-7E2D-DEF4-B250BB4BD65A}"/>
                </a:ext>
              </a:extLst>
            </p:cNvPr>
            <p:cNvSpPr/>
            <p:nvPr/>
          </p:nvSpPr>
          <p:spPr>
            <a:xfrm>
              <a:off x="986472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Picture 31">
              <a:hlinkClick r:id="rId18" action="ppaction://hlinksldjump"/>
              <a:extLst>
                <a:ext uri="{FF2B5EF4-FFF2-40B4-BE49-F238E27FC236}">
                  <a16:creationId xmlns:a16="http://schemas.microsoft.com/office/drawing/2014/main" id="{CD6B0720-B288-823D-1C29-0440CE0B8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200" r="10177" b="5675"/>
            <a:stretch/>
          </p:blipFill>
          <p:spPr>
            <a:xfrm>
              <a:off x="9977517" y="6209403"/>
              <a:ext cx="422123" cy="46139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F9D606-CF10-65A9-236D-99F3328B1B7F}"/>
              </a:ext>
            </a:extLst>
          </p:cNvPr>
          <p:cNvGrpSpPr/>
          <p:nvPr/>
        </p:nvGrpSpPr>
        <p:grpSpPr>
          <a:xfrm>
            <a:off x="7518712" y="5694087"/>
            <a:ext cx="651600" cy="651600"/>
            <a:chOff x="7500240" y="6137434"/>
            <a:chExt cx="651600" cy="651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69DAF9-AFC4-E4F1-801E-5B2448127009}"/>
                </a:ext>
              </a:extLst>
            </p:cNvPr>
            <p:cNvSpPr/>
            <p:nvPr/>
          </p:nvSpPr>
          <p:spPr>
            <a:xfrm>
              <a:off x="750024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5" name="Picture 34">
              <a:hlinkClick r:id="rId20" action="ppaction://hlinksldjump"/>
              <a:extLst>
                <a:ext uri="{FF2B5EF4-FFF2-40B4-BE49-F238E27FC236}">
                  <a16:creationId xmlns:a16="http://schemas.microsoft.com/office/drawing/2014/main" id="{6F15E515-B193-ABFD-C4D4-620B955636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3" t="15277" r="18519" b="18056"/>
            <a:stretch/>
          </p:blipFill>
          <p:spPr>
            <a:xfrm>
              <a:off x="7620000" y="6229724"/>
              <a:ext cx="415254" cy="433308"/>
            </a:xfrm>
            <a:prstGeom prst="rect">
              <a:avLst/>
            </a:prstGeom>
          </p:spPr>
        </p:pic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81F2F3F2-D509-7E2B-8BFF-4625DC3167F8}"/>
              </a:ext>
            </a:extLst>
          </p:cNvPr>
          <p:cNvSpPr/>
          <p:nvPr/>
        </p:nvSpPr>
        <p:spPr>
          <a:xfrm>
            <a:off x="57441" y="113377"/>
            <a:ext cx="2032001" cy="59112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C873808-37DB-EC8D-C98A-8534A7040535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4" t="40029" r="19212" b="43322"/>
          <a:stretch/>
        </p:blipFill>
        <p:spPr>
          <a:xfrm>
            <a:off x="86906" y="157003"/>
            <a:ext cx="1939634" cy="38792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33F60C2-DEF4-C8AB-CD66-7287ED0CD33E}"/>
              </a:ext>
            </a:extLst>
          </p:cNvPr>
          <p:cNvGrpSpPr/>
          <p:nvPr/>
        </p:nvGrpSpPr>
        <p:grpSpPr>
          <a:xfrm>
            <a:off x="2684627" y="6136218"/>
            <a:ext cx="651600" cy="651600"/>
            <a:chOff x="2826226" y="6061939"/>
            <a:chExt cx="651600" cy="651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4C3856-4109-931C-E0D5-FA954EF3DF15}"/>
                </a:ext>
              </a:extLst>
            </p:cNvPr>
            <p:cNvSpPr/>
            <p:nvPr/>
          </p:nvSpPr>
          <p:spPr>
            <a:xfrm>
              <a:off x="2826226" y="6061939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5" name="Picture 14">
              <a:hlinkClick r:id="rId23" action="ppaction://hlinksldjump"/>
              <a:extLst>
                <a:ext uri="{FF2B5EF4-FFF2-40B4-BE49-F238E27FC236}">
                  <a16:creationId xmlns:a16="http://schemas.microsoft.com/office/drawing/2014/main" id="{39D92340-4212-3E97-F662-96A74C482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69" t="23906" r="28892" b="25716"/>
            <a:stretch/>
          </p:blipFill>
          <p:spPr>
            <a:xfrm>
              <a:off x="2952299" y="6161046"/>
              <a:ext cx="406108" cy="42307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C61045-FF46-9999-B03D-5F5497029ADB}"/>
              </a:ext>
            </a:extLst>
          </p:cNvPr>
          <p:cNvGrpSpPr/>
          <p:nvPr/>
        </p:nvGrpSpPr>
        <p:grpSpPr>
          <a:xfrm>
            <a:off x="1634796" y="6118412"/>
            <a:ext cx="651600" cy="651600"/>
            <a:chOff x="1785701" y="6097202"/>
            <a:chExt cx="651600" cy="6516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3F9260-B39E-FB68-6FE6-CFE01B132D37}"/>
                </a:ext>
              </a:extLst>
            </p:cNvPr>
            <p:cNvSpPr/>
            <p:nvPr/>
          </p:nvSpPr>
          <p:spPr>
            <a:xfrm>
              <a:off x="1785701" y="6097202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" name="Picture 23">
              <a:hlinkClick r:id="rId25" action="ppaction://hlinksldjump"/>
              <a:extLst>
                <a:ext uri="{FF2B5EF4-FFF2-40B4-BE49-F238E27FC236}">
                  <a16:creationId xmlns:a16="http://schemas.microsoft.com/office/drawing/2014/main" id="{F1EB52CF-DE7D-84F3-8873-A19E05D07D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7" t="10500" r="13144" b="10833"/>
            <a:stretch/>
          </p:blipFill>
          <p:spPr>
            <a:xfrm>
              <a:off x="1881604" y="6185876"/>
              <a:ext cx="423288" cy="45496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F19E2A4-4451-CB5C-20A5-FEC1457E8EB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103" y="1321931"/>
            <a:ext cx="3476480" cy="21485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F0D93-BCF7-6CD5-ECDB-53F31BA25F5A}"/>
              </a:ext>
            </a:extLst>
          </p:cNvPr>
          <p:cNvSpPr txBox="1"/>
          <p:nvPr/>
        </p:nvSpPr>
        <p:spPr>
          <a:xfrm>
            <a:off x="91359" y="819404"/>
            <a:ext cx="44229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chemeClr val="bg1">
                    <a:lumMod val="85000"/>
                  </a:schemeClr>
                </a:solidFill>
              </a:rPr>
              <a:t>Node vs Reference of CO2</a:t>
            </a:r>
            <a:endParaRPr lang="en-IN" sz="2200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6CBA8-8922-F6B4-93AF-44420DE3ECB0}"/>
              </a:ext>
            </a:extLst>
          </p:cNvPr>
          <p:cNvSpPr txBox="1"/>
          <p:nvPr/>
        </p:nvSpPr>
        <p:spPr>
          <a:xfrm>
            <a:off x="7010774" y="729595"/>
            <a:ext cx="26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85000"/>
                  </a:schemeClr>
                </a:solidFill>
              </a:rPr>
              <a:t>Outlier Detection</a:t>
            </a:r>
            <a:endParaRPr lang="en-IN" b="1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3CECB-D8E6-5021-9654-4EE3D0B891F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harpenSoften amount="24000"/>
                    </a14:imgEffect>
                    <a14:imgEffect>
                      <a14:brightnessContrast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583" y="1170896"/>
            <a:ext cx="3963457" cy="2096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BEC81B-0CD8-A50B-D994-4BEEFF43896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05" y="3497952"/>
            <a:ext cx="3980030" cy="1954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716C86-2046-8C99-8362-016154ABDD45}"/>
              </a:ext>
            </a:extLst>
          </p:cNvPr>
          <p:cNvSpPr txBox="1"/>
          <p:nvPr/>
        </p:nvSpPr>
        <p:spPr>
          <a:xfrm>
            <a:off x="7930339" y="3416110"/>
            <a:ext cx="386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 detection for reference node: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CAFB35-1C79-5E61-7650-7E314C691346}"/>
              </a:ext>
            </a:extLst>
          </p:cNvPr>
          <p:cNvSpPr txBox="1"/>
          <p:nvPr/>
        </p:nvSpPr>
        <p:spPr>
          <a:xfrm>
            <a:off x="6109604" y="1082455"/>
            <a:ext cx="412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 detection for observed node:</a:t>
            </a:r>
            <a:endParaRPr lang="en-IN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15B3B68-A2D0-B69A-ECFD-E5514FE55D7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98" y="3675647"/>
            <a:ext cx="3476479" cy="1949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1D2700B-8C2E-494F-9FF6-825C2DA6F77D}"/>
              </a:ext>
            </a:extLst>
          </p:cNvPr>
          <p:cNvSpPr txBox="1"/>
          <p:nvPr/>
        </p:nvSpPr>
        <p:spPr>
          <a:xfrm>
            <a:off x="204103" y="3785442"/>
            <a:ext cx="143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Calibration:</a:t>
            </a:r>
            <a:endParaRPr lang="en-IN" u="sng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53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F048EC76-9111-57AD-C832-884E9BF20FFE}"/>
              </a:ext>
            </a:extLst>
          </p:cNvPr>
          <p:cNvGrpSpPr/>
          <p:nvPr/>
        </p:nvGrpSpPr>
        <p:grpSpPr>
          <a:xfrm>
            <a:off x="-5197457" y="5452404"/>
            <a:ext cx="25998595" cy="1405596"/>
            <a:chOff x="-5197457" y="5452404"/>
            <a:chExt cx="25998595" cy="14055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540BE7-C5D7-472B-F73B-6CF4B2961071}"/>
                </a:ext>
              </a:extLst>
            </p:cNvPr>
            <p:cNvSpPr/>
            <p:nvPr/>
          </p:nvSpPr>
          <p:spPr>
            <a:xfrm>
              <a:off x="-5197457" y="6033174"/>
              <a:ext cx="25998595" cy="824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AC8F5E1-4D6D-945A-D334-46F420C53C81}"/>
                </a:ext>
              </a:extLst>
            </p:cNvPr>
            <p:cNvSpPr/>
            <p:nvPr/>
          </p:nvSpPr>
          <p:spPr>
            <a:xfrm>
              <a:off x="8553722" y="5452404"/>
              <a:ext cx="936549" cy="981724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DA810C-CA42-1D7E-D72A-67170DEC75BF}"/>
              </a:ext>
            </a:extLst>
          </p:cNvPr>
          <p:cNvGrpSpPr/>
          <p:nvPr/>
        </p:nvGrpSpPr>
        <p:grpSpPr>
          <a:xfrm>
            <a:off x="439638" y="6112277"/>
            <a:ext cx="651600" cy="651600"/>
            <a:chOff x="439638" y="6112277"/>
            <a:chExt cx="651600" cy="65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A0AA0F2-4365-024F-B771-1FD0319FA47D}"/>
                </a:ext>
              </a:extLst>
            </p:cNvPr>
            <p:cNvSpPr/>
            <p:nvPr/>
          </p:nvSpPr>
          <p:spPr>
            <a:xfrm>
              <a:off x="439638" y="6112277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8ABDBF7-1941-96D5-E31B-14342D1029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6960" r="1405" b="18334"/>
            <a:stretch/>
          </p:blipFill>
          <p:spPr>
            <a:xfrm>
              <a:off x="540545" y="6227177"/>
              <a:ext cx="478907" cy="349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DE6248-425A-19A2-3986-CA3694A8852C}"/>
              </a:ext>
            </a:extLst>
          </p:cNvPr>
          <p:cNvGrpSpPr/>
          <p:nvPr/>
        </p:nvGrpSpPr>
        <p:grpSpPr>
          <a:xfrm>
            <a:off x="3756696" y="6114294"/>
            <a:ext cx="651600" cy="651600"/>
            <a:chOff x="3756696" y="5689419"/>
            <a:chExt cx="651600" cy="65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788AAB-CF1A-3896-3476-E0E352474C34}"/>
                </a:ext>
              </a:extLst>
            </p:cNvPr>
            <p:cNvSpPr/>
            <p:nvPr/>
          </p:nvSpPr>
          <p:spPr>
            <a:xfrm>
              <a:off x="3756696" y="5689419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hlinkClick r:id="rId5" action="ppaction://hlinksldjump"/>
              <a:extLst>
                <a:ext uri="{FF2B5EF4-FFF2-40B4-BE49-F238E27FC236}">
                  <a16:creationId xmlns:a16="http://schemas.microsoft.com/office/drawing/2014/main" id="{AAEB7593-9C01-E41C-DEC7-1AF4E87A3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  <a14:imgEffect>
                        <a14:brightnessContrast contras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1" t="15278" r="54573" b="16204"/>
            <a:stretch/>
          </p:blipFill>
          <p:spPr>
            <a:xfrm>
              <a:off x="3850426" y="5783320"/>
              <a:ext cx="459270" cy="472027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4FBA4-08F7-51C9-DE76-1EE286AD9615}"/>
              </a:ext>
            </a:extLst>
          </p:cNvPr>
          <p:cNvGrpSpPr/>
          <p:nvPr/>
        </p:nvGrpSpPr>
        <p:grpSpPr>
          <a:xfrm>
            <a:off x="4977850" y="6114298"/>
            <a:ext cx="651600" cy="651600"/>
            <a:chOff x="4977850" y="6114298"/>
            <a:chExt cx="651600" cy="6516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F68917-C180-DE13-8105-21C98E763F32}"/>
                </a:ext>
              </a:extLst>
            </p:cNvPr>
            <p:cNvSpPr/>
            <p:nvPr/>
          </p:nvSpPr>
          <p:spPr>
            <a:xfrm>
              <a:off x="4977850" y="611429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F82D8B15-F5CF-460C-7523-620B0AE671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" t="9967" r="8061" b="5552"/>
            <a:stretch/>
          </p:blipFill>
          <p:spPr>
            <a:xfrm>
              <a:off x="5083332" y="6229724"/>
              <a:ext cx="440277" cy="44344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ACC97F6-28EA-5010-193C-4EEDD07ADF4F}"/>
              </a:ext>
            </a:extLst>
          </p:cNvPr>
          <p:cNvGrpSpPr/>
          <p:nvPr/>
        </p:nvGrpSpPr>
        <p:grpSpPr>
          <a:xfrm>
            <a:off x="6169280" y="6137434"/>
            <a:ext cx="651600" cy="651600"/>
            <a:chOff x="6169280" y="6137434"/>
            <a:chExt cx="651600" cy="6516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B1DC8E-F4FB-6C6C-7B6E-9EEBED2348A3}"/>
                </a:ext>
              </a:extLst>
            </p:cNvPr>
            <p:cNvSpPr/>
            <p:nvPr/>
          </p:nvSpPr>
          <p:spPr>
            <a:xfrm>
              <a:off x="61692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3" name="Picture 22">
              <a:hlinkClick r:id="rId11" action="ppaction://hlinksldjump"/>
              <a:extLst>
                <a:ext uri="{FF2B5EF4-FFF2-40B4-BE49-F238E27FC236}">
                  <a16:creationId xmlns:a16="http://schemas.microsoft.com/office/drawing/2014/main" id="{114B2C26-8223-53C7-E89B-4FAF8B61C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t="26167" r="21667" b="25500"/>
            <a:stretch/>
          </p:blipFill>
          <p:spPr>
            <a:xfrm>
              <a:off x="6278226" y="6277054"/>
              <a:ext cx="433708" cy="36992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C6AC14-DD79-2AC2-559D-03C52AA11766}"/>
              </a:ext>
            </a:extLst>
          </p:cNvPr>
          <p:cNvGrpSpPr/>
          <p:nvPr/>
        </p:nvGrpSpPr>
        <p:grpSpPr>
          <a:xfrm>
            <a:off x="11003829" y="6137434"/>
            <a:ext cx="651600" cy="651600"/>
            <a:chOff x="11003829" y="6137434"/>
            <a:chExt cx="651600" cy="6516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A6C10B2-1906-04C2-135D-07B9457A6A8F}"/>
                </a:ext>
              </a:extLst>
            </p:cNvPr>
            <p:cNvSpPr/>
            <p:nvPr/>
          </p:nvSpPr>
          <p:spPr>
            <a:xfrm>
              <a:off x="11003829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Picture 25">
              <a:hlinkClick r:id="rId14" action="ppaction://hlinksldjump"/>
              <a:extLst>
                <a:ext uri="{FF2B5EF4-FFF2-40B4-BE49-F238E27FC236}">
                  <a16:creationId xmlns:a16="http://schemas.microsoft.com/office/drawing/2014/main" id="{D2126E54-68F7-B576-7ABC-4EAF67797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8" t="20198" r="22729" b="19976"/>
            <a:stretch/>
          </p:blipFill>
          <p:spPr>
            <a:xfrm>
              <a:off x="11135360" y="6208483"/>
              <a:ext cx="394509" cy="4856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5AA33D-0BBB-9FFF-7A04-442ADCA600A8}"/>
              </a:ext>
            </a:extLst>
          </p:cNvPr>
          <p:cNvGrpSpPr/>
          <p:nvPr/>
        </p:nvGrpSpPr>
        <p:grpSpPr>
          <a:xfrm>
            <a:off x="8682480" y="5703331"/>
            <a:ext cx="651600" cy="651600"/>
            <a:chOff x="8682480" y="6137434"/>
            <a:chExt cx="651600" cy="6516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9B1A3DD-44B1-583A-93D1-D548792ED085}"/>
                </a:ext>
              </a:extLst>
            </p:cNvPr>
            <p:cNvSpPr/>
            <p:nvPr/>
          </p:nvSpPr>
          <p:spPr>
            <a:xfrm>
              <a:off x="86824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9" name="Picture 28">
              <a:hlinkClick r:id="rId16" action="ppaction://hlinksldjump"/>
              <a:extLst>
                <a:ext uri="{FF2B5EF4-FFF2-40B4-BE49-F238E27FC236}">
                  <a16:creationId xmlns:a16="http://schemas.microsoft.com/office/drawing/2014/main" id="{3284BB00-0D9B-6076-058D-A5D176811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303" y="6147706"/>
              <a:ext cx="598895" cy="59889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B0CE5F-F9D6-DC02-D766-9FEBBCEF81E2}"/>
              </a:ext>
            </a:extLst>
          </p:cNvPr>
          <p:cNvGrpSpPr/>
          <p:nvPr/>
        </p:nvGrpSpPr>
        <p:grpSpPr>
          <a:xfrm>
            <a:off x="9864720" y="6137434"/>
            <a:ext cx="651600" cy="651600"/>
            <a:chOff x="9864720" y="6137434"/>
            <a:chExt cx="651600" cy="651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1349F51-3FBE-3047-97EC-BE895CC8A703}"/>
                </a:ext>
              </a:extLst>
            </p:cNvPr>
            <p:cNvSpPr/>
            <p:nvPr/>
          </p:nvSpPr>
          <p:spPr>
            <a:xfrm>
              <a:off x="986472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Picture 31">
              <a:hlinkClick r:id="rId18" action="ppaction://hlinksldjump"/>
              <a:extLst>
                <a:ext uri="{FF2B5EF4-FFF2-40B4-BE49-F238E27FC236}">
                  <a16:creationId xmlns:a16="http://schemas.microsoft.com/office/drawing/2014/main" id="{D99BF1A8-5378-0242-390B-A1D8983D7D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200" r="10177" b="5675"/>
            <a:stretch/>
          </p:blipFill>
          <p:spPr>
            <a:xfrm>
              <a:off x="9977517" y="6209403"/>
              <a:ext cx="422123" cy="46139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51D765-4872-7974-56A1-A6535556CB72}"/>
              </a:ext>
            </a:extLst>
          </p:cNvPr>
          <p:cNvGrpSpPr/>
          <p:nvPr/>
        </p:nvGrpSpPr>
        <p:grpSpPr>
          <a:xfrm>
            <a:off x="7500240" y="6137434"/>
            <a:ext cx="651600" cy="651600"/>
            <a:chOff x="7500240" y="6137434"/>
            <a:chExt cx="651600" cy="651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C7B271A-9CDF-BF22-4F2B-A00B801F8C62}"/>
                </a:ext>
              </a:extLst>
            </p:cNvPr>
            <p:cNvSpPr/>
            <p:nvPr/>
          </p:nvSpPr>
          <p:spPr>
            <a:xfrm>
              <a:off x="750024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5" name="Picture 34">
              <a:hlinkClick r:id="rId20" action="ppaction://hlinksldjump"/>
              <a:extLst>
                <a:ext uri="{FF2B5EF4-FFF2-40B4-BE49-F238E27FC236}">
                  <a16:creationId xmlns:a16="http://schemas.microsoft.com/office/drawing/2014/main" id="{A1E2B266-E5C4-7852-E1A7-7689F08A2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3" t="15277" r="18519" b="18056"/>
            <a:stretch/>
          </p:blipFill>
          <p:spPr>
            <a:xfrm>
              <a:off x="7620000" y="6229724"/>
              <a:ext cx="415254" cy="433308"/>
            </a:xfrm>
            <a:prstGeom prst="rect">
              <a:avLst/>
            </a:prstGeom>
          </p:spPr>
        </p:pic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0097AB9-D68D-322E-E4AF-2BE00AD8F0DE}"/>
              </a:ext>
            </a:extLst>
          </p:cNvPr>
          <p:cNvSpPr/>
          <p:nvPr/>
        </p:nvSpPr>
        <p:spPr>
          <a:xfrm>
            <a:off x="57441" y="113377"/>
            <a:ext cx="2032001" cy="591127"/>
          </a:xfrm>
          <a:prstGeom prst="ellipse">
            <a:avLst/>
          </a:prstGeom>
          <a:solidFill>
            <a:schemeClr val="accent4">
              <a:lumMod val="50000"/>
              <a:alpha val="0"/>
            </a:schemeClr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B2B2DB2-6DA1-287B-0A9B-B38333B41406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4" t="40029" r="19212" b="43322"/>
          <a:stretch/>
        </p:blipFill>
        <p:spPr>
          <a:xfrm>
            <a:off x="86906" y="157003"/>
            <a:ext cx="1939634" cy="387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EC4B13-FFB7-4B4B-BEDC-099FB59728D1}"/>
              </a:ext>
            </a:extLst>
          </p:cNvPr>
          <p:cNvSpPr txBox="1"/>
          <p:nvPr/>
        </p:nvSpPr>
        <p:spPr>
          <a:xfrm>
            <a:off x="86906" y="903904"/>
            <a:ext cx="499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DASHBOARD VISUALISATION: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A84B0F-5835-AF70-6D48-8EFF265B5269}"/>
              </a:ext>
            </a:extLst>
          </p:cNvPr>
          <p:cNvGrpSpPr/>
          <p:nvPr/>
        </p:nvGrpSpPr>
        <p:grpSpPr>
          <a:xfrm>
            <a:off x="2715371" y="6112277"/>
            <a:ext cx="651600" cy="651600"/>
            <a:chOff x="2826226" y="6061939"/>
            <a:chExt cx="651600" cy="651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D49203-1566-AC1A-0359-F0FA217C1F75}"/>
                </a:ext>
              </a:extLst>
            </p:cNvPr>
            <p:cNvSpPr/>
            <p:nvPr/>
          </p:nvSpPr>
          <p:spPr>
            <a:xfrm>
              <a:off x="2826226" y="6061939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hlinkClick r:id="rId23" action="ppaction://hlinksldjump"/>
              <a:extLst>
                <a:ext uri="{FF2B5EF4-FFF2-40B4-BE49-F238E27FC236}">
                  <a16:creationId xmlns:a16="http://schemas.microsoft.com/office/drawing/2014/main" id="{4BE4BCA2-7657-E4B1-71A8-9BE6E1469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69" t="23906" r="28892" b="25716"/>
            <a:stretch/>
          </p:blipFill>
          <p:spPr>
            <a:xfrm>
              <a:off x="2952299" y="6161046"/>
              <a:ext cx="406108" cy="423076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01D03-B8C5-6493-A9DB-D74F6592C4EA}"/>
              </a:ext>
            </a:extLst>
          </p:cNvPr>
          <p:cNvGrpSpPr/>
          <p:nvPr/>
        </p:nvGrpSpPr>
        <p:grpSpPr>
          <a:xfrm>
            <a:off x="1685268" y="6093023"/>
            <a:ext cx="651600" cy="651600"/>
            <a:chOff x="1785701" y="6097202"/>
            <a:chExt cx="651600" cy="651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6233CF-9346-3E68-4D5F-EAE6EC382354}"/>
                </a:ext>
              </a:extLst>
            </p:cNvPr>
            <p:cNvSpPr/>
            <p:nvPr/>
          </p:nvSpPr>
          <p:spPr>
            <a:xfrm>
              <a:off x="1785701" y="6097202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hlinkClick r:id="rId25" action="ppaction://hlinksldjump"/>
              <a:extLst>
                <a:ext uri="{FF2B5EF4-FFF2-40B4-BE49-F238E27FC236}">
                  <a16:creationId xmlns:a16="http://schemas.microsoft.com/office/drawing/2014/main" id="{A1E96260-7841-0660-0051-DE702F421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7" t="10500" r="13144" b="10833"/>
            <a:stretch/>
          </p:blipFill>
          <p:spPr>
            <a:xfrm>
              <a:off x="1881604" y="6185876"/>
              <a:ext cx="423288" cy="454968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E41C0-6989-D2D0-36FB-7FF80FCC2040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harpenSoften amount="55000"/>
                    </a14:imgEffect>
                    <a14:imgEffect>
                      <a14:brightnessContrast bright="-6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010" b="20051"/>
          <a:stretch/>
        </p:blipFill>
        <p:spPr>
          <a:xfrm>
            <a:off x="2204459" y="1479826"/>
            <a:ext cx="7471495" cy="41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0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4B76D36D-D030-2F05-768A-CB7924829110}"/>
              </a:ext>
            </a:extLst>
          </p:cNvPr>
          <p:cNvGrpSpPr/>
          <p:nvPr/>
        </p:nvGrpSpPr>
        <p:grpSpPr>
          <a:xfrm>
            <a:off x="-4042899" y="5452404"/>
            <a:ext cx="25998595" cy="1405596"/>
            <a:chOff x="-4042899" y="5452404"/>
            <a:chExt cx="25998595" cy="14055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58E339-5477-3EE3-66DA-576574DFD694}"/>
                </a:ext>
              </a:extLst>
            </p:cNvPr>
            <p:cNvSpPr/>
            <p:nvPr/>
          </p:nvSpPr>
          <p:spPr>
            <a:xfrm>
              <a:off x="-4042899" y="6033174"/>
              <a:ext cx="25998595" cy="824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3C60BA-A5B5-41E4-B03E-2BAD73D29EEE}"/>
                </a:ext>
              </a:extLst>
            </p:cNvPr>
            <p:cNvSpPr/>
            <p:nvPr/>
          </p:nvSpPr>
          <p:spPr>
            <a:xfrm>
              <a:off x="9708280" y="5452404"/>
              <a:ext cx="936549" cy="981724"/>
            </a:xfrm>
            <a:prstGeom prst="ellipse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37B0EED-3403-02A0-2C0F-F743140932F0}"/>
              </a:ext>
            </a:extLst>
          </p:cNvPr>
          <p:cNvGrpSpPr/>
          <p:nvPr/>
        </p:nvGrpSpPr>
        <p:grpSpPr>
          <a:xfrm>
            <a:off x="439638" y="6112277"/>
            <a:ext cx="651600" cy="651600"/>
            <a:chOff x="439638" y="6112277"/>
            <a:chExt cx="651600" cy="651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FFB6FB-8108-7C7F-E742-C20ED423BF2A}"/>
                </a:ext>
              </a:extLst>
            </p:cNvPr>
            <p:cNvSpPr/>
            <p:nvPr/>
          </p:nvSpPr>
          <p:spPr>
            <a:xfrm>
              <a:off x="439638" y="6112277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hlinkClick r:id="rId2" action="ppaction://hlinksldjump"/>
              <a:extLst>
                <a:ext uri="{FF2B5EF4-FFF2-40B4-BE49-F238E27FC236}">
                  <a16:creationId xmlns:a16="http://schemas.microsoft.com/office/drawing/2014/main" id="{4913BD3F-DCB2-5780-D503-837E454F74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6960" r="1405" b="18334"/>
            <a:stretch/>
          </p:blipFill>
          <p:spPr>
            <a:xfrm>
              <a:off x="540545" y="6227177"/>
              <a:ext cx="478907" cy="349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5E33B5-18F0-D638-A72A-0A6658D391D4}"/>
              </a:ext>
            </a:extLst>
          </p:cNvPr>
          <p:cNvGrpSpPr/>
          <p:nvPr/>
        </p:nvGrpSpPr>
        <p:grpSpPr>
          <a:xfrm>
            <a:off x="3756696" y="6095812"/>
            <a:ext cx="651600" cy="651600"/>
            <a:chOff x="3756696" y="5689419"/>
            <a:chExt cx="651600" cy="651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8C7B18-5FC6-406F-4767-E1C1B8CCDBCD}"/>
                </a:ext>
              </a:extLst>
            </p:cNvPr>
            <p:cNvSpPr/>
            <p:nvPr/>
          </p:nvSpPr>
          <p:spPr>
            <a:xfrm>
              <a:off x="3756696" y="5689419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70328C07-4E57-209F-6F6F-DCED5EC0D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  <a14:imgEffect>
                        <a14:brightnessContrast contras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1" t="15278" r="54573" b="16204"/>
            <a:stretch/>
          </p:blipFill>
          <p:spPr>
            <a:xfrm>
              <a:off x="3850426" y="5783320"/>
              <a:ext cx="459270" cy="47202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C1DF231-748F-1986-F943-C3E4AF623592}"/>
              </a:ext>
            </a:extLst>
          </p:cNvPr>
          <p:cNvGrpSpPr/>
          <p:nvPr/>
        </p:nvGrpSpPr>
        <p:grpSpPr>
          <a:xfrm>
            <a:off x="4977850" y="6114298"/>
            <a:ext cx="651600" cy="651600"/>
            <a:chOff x="4977850" y="6114298"/>
            <a:chExt cx="651600" cy="6516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368877-0D5A-E396-8A03-AE5CD030DBA5}"/>
                </a:ext>
              </a:extLst>
            </p:cNvPr>
            <p:cNvSpPr/>
            <p:nvPr/>
          </p:nvSpPr>
          <p:spPr>
            <a:xfrm>
              <a:off x="4977850" y="6114298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1" name="Picture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659BCE6B-C2FD-7428-6B2C-2822856AF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" t="9967" r="8061" b="5552"/>
            <a:stretch/>
          </p:blipFill>
          <p:spPr>
            <a:xfrm>
              <a:off x="5083332" y="6229724"/>
              <a:ext cx="440277" cy="443442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C7F21F-38CC-96B6-BBCB-B02EEFABF66D}"/>
              </a:ext>
            </a:extLst>
          </p:cNvPr>
          <p:cNvGrpSpPr/>
          <p:nvPr/>
        </p:nvGrpSpPr>
        <p:grpSpPr>
          <a:xfrm>
            <a:off x="6169280" y="6137434"/>
            <a:ext cx="651600" cy="651600"/>
            <a:chOff x="6169280" y="6137434"/>
            <a:chExt cx="651600" cy="651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5945D4-5CD1-D37E-EE28-D6A9840CFC3B}"/>
                </a:ext>
              </a:extLst>
            </p:cNvPr>
            <p:cNvSpPr/>
            <p:nvPr/>
          </p:nvSpPr>
          <p:spPr>
            <a:xfrm>
              <a:off x="61692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4" name="Picture 23">
              <a:hlinkClick r:id="rId11" action="ppaction://hlinksldjump"/>
              <a:extLst>
                <a:ext uri="{FF2B5EF4-FFF2-40B4-BE49-F238E27FC236}">
                  <a16:creationId xmlns:a16="http://schemas.microsoft.com/office/drawing/2014/main" id="{2B65BADF-5E62-7284-4F1F-4B6390111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t="26167" r="21667" b="25500"/>
            <a:stretch/>
          </p:blipFill>
          <p:spPr>
            <a:xfrm>
              <a:off x="6278226" y="6277054"/>
              <a:ext cx="433708" cy="3699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C2DB54-64EE-3CC7-2D34-2ECC5FA7BD5E}"/>
              </a:ext>
            </a:extLst>
          </p:cNvPr>
          <p:cNvGrpSpPr/>
          <p:nvPr/>
        </p:nvGrpSpPr>
        <p:grpSpPr>
          <a:xfrm>
            <a:off x="11003829" y="6137434"/>
            <a:ext cx="651600" cy="651600"/>
            <a:chOff x="11003829" y="6137434"/>
            <a:chExt cx="651600" cy="6516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95CC0B2-C6BE-E831-88BA-809375496C1F}"/>
                </a:ext>
              </a:extLst>
            </p:cNvPr>
            <p:cNvSpPr/>
            <p:nvPr/>
          </p:nvSpPr>
          <p:spPr>
            <a:xfrm>
              <a:off x="11003829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hlinkClick r:id="rId14" action="ppaction://hlinksldjump"/>
              <a:extLst>
                <a:ext uri="{FF2B5EF4-FFF2-40B4-BE49-F238E27FC236}">
                  <a16:creationId xmlns:a16="http://schemas.microsoft.com/office/drawing/2014/main" id="{795B5518-3124-BDEE-F7A0-CA3232477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8" t="20198" r="22729" b="19976"/>
            <a:stretch/>
          </p:blipFill>
          <p:spPr>
            <a:xfrm>
              <a:off x="11135360" y="6208483"/>
              <a:ext cx="394509" cy="485637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18CF1A-DC13-CB48-9008-544131F89AEB}"/>
              </a:ext>
            </a:extLst>
          </p:cNvPr>
          <p:cNvGrpSpPr/>
          <p:nvPr/>
        </p:nvGrpSpPr>
        <p:grpSpPr>
          <a:xfrm>
            <a:off x="8682480" y="6137434"/>
            <a:ext cx="651600" cy="651600"/>
            <a:chOff x="8682480" y="6137434"/>
            <a:chExt cx="651600" cy="65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A05029-D259-9282-9A42-6BFDCC7D350D}"/>
                </a:ext>
              </a:extLst>
            </p:cNvPr>
            <p:cNvSpPr/>
            <p:nvPr/>
          </p:nvSpPr>
          <p:spPr>
            <a:xfrm>
              <a:off x="868248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hlinkClick r:id="rId16" action="ppaction://hlinksldjump"/>
              <a:extLst>
                <a:ext uri="{FF2B5EF4-FFF2-40B4-BE49-F238E27FC236}">
                  <a16:creationId xmlns:a16="http://schemas.microsoft.com/office/drawing/2014/main" id="{C9994FF6-1441-FC79-91B4-4906F9189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303" y="6147706"/>
              <a:ext cx="598895" cy="59889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59736C-394C-416B-0006-5EF4E801CDF5}"/>
              </a:ext>
            </a:extLst>
          </p:cNvPr>
          <p:cNvGrpSpPr/>
          <p:nvPr/>
        </p:nvGrpSpPr>
        <p:grpSpPr>
          <a:xfrm>
            <a:off x="9827776" y="5684853"/>
            <a:ext cx="651600" cy="651600"/>
            <a:chOff x="9864720" y="6137434"/>
            <a:chExt cx="651600" cy="6516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7B2226-CDE8-A407-8D6F-2EF67BE909C9}"/>
                </a:ext>
              </a:extLst>
            </p:cNvPr>
            <p:cNvSpPr/>
            <p:nvPr/>
          </p:nvSpPr>
          <p:spPr>
            <a:xfrm>
              <a:off x="986472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3" name="Picture 32">
              <a:hlinkClick r:id="rId18" action="ppaction://hlinksldjump"/>
              <a:extLst>
                <a:ext uri="{FF2B5EF4-FFF2-40B4-BE49-F238E27FC236}">
                  <a16:creationId xmlns:a16="http://schemas.microsoft.com/office/drawing/2014/main" id="{B5B2B015-10E5-AF6E-DBAB-7DB6F515E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200" r="10177" b="5675"/>
            <a:stretch/>
          </p:blipFill>
          <p:spPr>
            <a:xfrm>
              <a:off x="9977517" y="6209403"/>
              <a:ext cx="422123" cy="46139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AB3F36-DED2-A620-494E-CF54C22888C5}"/>
              </a:ext>
            </a:extLst>
          </p:cNvPr>
          <p:cNvGrpSpPr/>
          <p:nvPr/>
        </p:nvGrpSpPr>
        <p:grpSpPr>
          <a:xfrm>
            <a:off x="7500240" y="6137434"/>
            <a:ext cx="651600" cy="651600"/>
            <a:chOff x="7500240" y="6137434"/>
            <a:chExt cx="651600" cy="6516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106923B-7159-B832-56E6-508CAB06659F}"/>
                </a:ext>
              </a:extLst>
            </p:cNvPr>
            <p:cNvSpPr/>
            <p:nvPr/>
          </p:nvSpPr>
          <p:spPr>
            <a:xfrm>
              <a:off x="7500240" y="6137434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6" name="Picture 35">
              <a:hlinkClick r:id="rId20" action="ppaction://hlinksldjump"/>
              <a:extLst>
                <a:ext uri="{FF2B5EF4-FFF2-40B4-BE49-F238E27FC236}">
                  <a16:creationId xmlns:a16="http://schemas.microsoft.com/office/drawing/2014/main" id="{1F2B576B-4292-DF5A-E1C4-204204D81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3" t="15277" r="18519" b="18056"/>
            <a:stretch/>
          </p:blipFill>
          <p:spPr>
            <a:xfrm>
              <a:off x="7620000" y="6229724"/>
              <a:ext cx="415254" cy="433308"/>
            </a:xfrm>
            <a:prstGeom prst="rect">
              <a:avLst/>
            </a:prstGeom>
          </p:spPr>
        </p:pic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09347610-ABD8-DAE0-3575-62C3C6806599}"/>
              </a:ext>
            </a:extLst>
          </p:cNvPr>
          <p:cNvSpPr/>
          <p:nvPr/>
        </p:nvSpPr>
        <p:spPr>
          <a:xfrm>
            <a:off x="57441" y="113377"/>
            <a:ext cx="2032001" cy="591127"/>
          </a:xfrm>
          <a:prstGeom prst="ellipse">
            <a:avLst/>
          </a:prstGeom>
          <a:solidFill>
            <a:srgbClr val="7030A0">
              <a:alpha val="0"/>
            </a:srgbClr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099AFC-F1A7-CCAC-8C2A-0D03678C708D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4" t="40029" r="19212" b="43322"/>
          <a:stretch/>
        </p:blipFill>
        <p:spPr>
          <a:xfrm>
            <a:off x="86906" y="157003"/>
            <a:ext cx="1939634" cy="387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A13CFB-7B5E-8FF1-4C8C-B1B45B7592EB}"/>
              </a:ext>
            </a:extLst>
          </p:cNvPr>
          <p:cNvSpPr txBox="1"/>
          <p:nvPr/>
        </p:nvSpPr>
        <p:spPr>
          <a:xfrm>
            <a:off x="213360" y="944880"/>
            <a:ext cx="5567680" cy="424688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hlinkClick r:id="rId23" action="ppaction://hlinksldjump"/>
            <a:extLst>
              <a:ext uri="{FF2B5EF4-FFF2-40B4-BE49-F238E27FC236}">
                <a16:creationId xmlns:a16="http://schemas.microsoft.com/office/drawing/2014/main" id="{0E84F8F3-F4B8-24E0-36CF-097D2F7528C1}"/>
              </a:ext>
            </a:extLst>
          </p:cNvPr>
          <p:cNvSpPr txBox="1"/>
          <p:nvPr/>
        </p:nvSpPr>
        <p:spPr>
          <a:xfrm>
            <a:off x="6085840" y="944880"/>
            <a:ext cx="5567680" cy="424688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C74A8-F017-44BC-9401-063A40E3DA8F}"/>
              </a:ext>
            </a:extLst>
          </p:cNvPr>
          <p:cNvSpPr txBox="1"/>
          <p:nvPr/>
        </p:nvSpPr>
        <p:spPr>
          <a:xfrm>
            <a:off x="227258" y="991941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ONEM2M</a:t>
            </a:r>
            <a:r>
              <a:rPr lang="en-IN" u="sng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CAF5E-AE7C-795E-F808-A0EBEC84EE8F}"/>
              </a:ext>
            </a:extLst>
          </p:cNvPr>
          <p:cNvSpPr txBox="1"/>
          <p:nvPr/>
        </p:nvSpPr>
        <p:spPr>
          <a:xfrm>
            <a:off x="6096000" y="991941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THINGSPEAK</a:t>
            </a:r>
            <a:r>
              <a:rPr lang="en-IN" u="sng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1C3247-F032-9142-F05A-66A2F15F2FC2}"/>
              </a:ext>
            </a:extLst>
          </p:cNvPr>
          <p:cNvGrpSpPr/>
          <p:nvPr/>
        </p:nvGrpSpPr>
        <p:grpSpPr>
          <a:xfrm>
            <a:off x="2745142" y="6108328"/>
            <a:ext cx="651600" cy="651600"/>
            <a:chOff x="2826226" y="6061939"/>
            <a:chExt cx="651600" cy="651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2E658F-2CE1-029F-DEA3-E67F62BCC6CB}"/>
                </a:ext>
              </a:extLst>
            </p:cNvPr>
            <p:cNvSpPr/>
            <p:nvPr/>
          </p:nvSpPr>
          <p:spPr>
            <a:xfrm>
              <a:off x="2826226" y="6061939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Picture 12">
              <a:hlinkClick r:id="rId24" action="ppaction://hlinksldjump"/>
              <a:extLst>
                <a:ext uri="{FF2B5EF4-FFF2-40B4-BE49-F238E27FC236}">
                  <a16:creationId xmlns:a16="http://schemas.microsoft.com/office/drawing/2014/main" id="{38A01B84-B993-607C-95A1-89787D7953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69" t="23906" r="28892" b="25716"/>
            <a:stretch/>
          </p:blipFill>
          <p:spPr>
            <a:xfrm>
              <a:off x="2952299" y="6161046"/>
              <a:ext cx="406108" cy="42307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BEB731-0071-8BE1-48A3-21137792CCE8}"/>
              </a:ext>
            </a:extLst>
          </p:cNvPr>
          <p:cNvGrpSpPr/>
          <p:nvPr/>
        </p:nvGrpSpPr>
        <p:grpSpPr>
          <a:xfrm>
            <a:off x="1653836" y="6108328"/>
            <a:ext cx="651600" cy="651600"/>
            <a:chOff x="1785701" y="6097202"/>
            <a:chExt cx="651600" cy="6516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29FBD33-4B2A-2583-661B-830C44FC196C}"/>
                </a:ext>
              </a:extLst>
            </p:cNvPr>
            <p:cNvSpPr/>
            <p:nvPr/>
          </p:nvSpPr>
          <p:spPr>
            <a:xfrm>
              <a:off x="1785701" y="6097202"/>
              <a:ext cx="651600" cy="65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Picture 21">
              <a:hlinkClick r:id="rId26" action="ppaction://hlinksldjump"/>
              <a:extLst>
                <a:ext uri="{FF2B5EF4-FFF2-40B4-BE49-F238E27FC236}">
                  <a16:creationId xmlns:a16="http://schemas.microsoft.com/office/drawing/2014/main" id="{9F985310-1907-9F49-8023-72C2F66DC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7" t="10500" r="13144" b="10833"/>
            <a:stretch/>
          </p:blipFill>
          <p:spPr>
            <a:xfrm>
              <a:off x="1881604" y="6185876"/>
              <a:ext cx="423288" cy="454968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12743E1-0123-DEE6-DF29-8B7ABEE4F5FB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6" r="49936"/>
          <a:stretch/>
        </p:blipFill>
        <p:spPr>
          <a:xfrm>
            <a:off x="7054625" y="1244335"/>
            <a:ext cx="3630110" cy="373846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8207BA2-D0DD-F51A-A342-85E085BC65B6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" t="8859" r="2341" b="7604"/>
          <a:stretch/>
        </p:blipFill>
        <p:spPr>
          <a:xfrm>
            <a:off x="259898" y="1545918"/>
            <a:ext cx="5369552" cy="323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69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359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Algerian</vt:lpstr>
      <vt:lpstr>Arial</vt:lpstr>
      <vt:lpstr>Arial Rounded MT Bold</vt:lpstr>
      <vt:lpstr>Bahnschrift</vt:lpstr>
      <vt:lpstr>Bahnschrift Condensed</vt:lpstr>
      <vt:lpstr>Bahnschrift SemiBold</vt:lpstr>
      <vt:lpstr>Bahnschrift SemiBold SemiConden</vt:lpstr>
      <vt:lpstr>Bahnschrift SemiLight</vt:lpstr>
      <vt:lpstr>Bodoni MT</vt:lpstr>
      <vt:lpstr>Book Antiqua</vt:lpstr>
      <vt:lpstr>Calibri</vt:lpstr>
      <vt:lpstr>Calibri Light</vt:lpstr>
      <vt:lpstr>Calisto MT</vt:lpstr>
      <vt:lpstr>Cambria Math</vt:lpstr>
      <vt:lpstr>Century Schoolbook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kadali chinni</dc:creator>
  <cp:lastModifiedBy>kadali chinni</cp:lastModifiedBy>
  <cp:revision>3</cp:revision>
  <dcterms:created xsi:type="dcterms:W3CDTF">2022-11-27T01:00:14Z</dcterms:created>
  <dcterms:modified xsi:type="dcterms:W3CDTF">2022-11-28T08:33:40Z</dcterms:modified>
</cp:coreProperties>
</file>