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965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76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6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51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9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5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3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2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Pizza Sales Data – KPI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Revenue: The sum of the total price of all pizza orders.</a:t>
            </a:r>
          </a:p>
          <a:p>
            <a:r>
              <a:t>• Average Order Value: Total revenue ÷ total number of orders.</a:t>
            </a:r>
          </a:p>
          <a:p>
            <a:r>
              <a:t>• Total Pizzas Sold: The sum of quantities of all pizzas sold.</a:t>
            </a:r>
          </a:p>
          <a:p>
            <a:r>
              <a:t>• Total Orders: Total number of orders placed.</a:t>
            </a:r>
          </a:p>
          <a:p>
            <a:r>
              <a:t>• Average Pizzas Per Order: Total pizzas sold ÷ total orders.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Sales Trends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Total Orders by Order Day</a:t>
            </a:r>
            <a:r>
              <a:rPr dirty="0"/>
              <a:t>: Bar chart showing daily order volume.</a:t>
            </a:r>
          </a:p>
          <a:p>
            <a:r>
              <a:rPr dirty="0"/>
              <a:t>• </a:t>
            </a:r>
            <a:r>
              <a:rPr lang="en-US" dirty="0"/>
              <a:t>Total Orders by Order Month</a:t>
            </a:r>
            <a:r>
              <a:rPr dirty="0"/>
              <a:t>: Line chart showing hourly trend.</a:t>
            </a:r>
          </a:p>
          <a:p>
            <a:r>
              <a:rPr dirty="0"/>
              <a:t>• Percentage of Sales by Pizza Category: Pie chart of sales by category.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Sales Trends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Percentage of Sales by Pizza Size: Pie chart showing size preference.</a:t>
            </a:r>
          </a:p>
          <a:p>
            <a:r>
              <a:t>• Total Pizzas Sold by Category: Funnel chart comparing categories.</a:t>
            </a:r>
          </a:p>
          <a:p>
            <a:r>
              <a:t>• Top 5 Best Sellers: Bar chart of top pizzas by revenue, quantity, and orders.</a:t>
            </a:r>
          </a:p>
          <a:p>
            <a:r>
              <a:t>• Bottom 5 Worst Sellers: Bar chart of least popular pizzas.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184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Ion</vt:lpstr>
      <vt:lpstr>Analyzing Pizza Sales Data – KPI Requirements</vt:lpstr>
      <vt:lpstr>Visualizing Sales Trends – Part 1</vt:lpstr>
      <vt:lpstr>Visualizing Sales Trends – Part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nirmalan kanthalingam</cp:lastModifiedBy>
  <cp:revision>3</cp:revision>
  <dcterms:created xsi:type="dcterms:W3CDTF">2013-01-27T09:14:16Z</dcterms:created>
  <dcterms:modified xsi:type="dcterms:W3CDTF">2025-07-27T05:57:54Z</dcterms:modified>
  <cp:category/>
</cp:coreProperties>
</file>