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NIRMAL KUMRA J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312214307/0E347CA7EFF8BBBBA794C45E87EC6EAF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45</cp:revision>
  <dcterms:created xsi:type="dcterms:W3CDTF">2024-03-29T15:07:22Z</dcterms:created>
  <dcterms:modified xsi:type="dcterms:W3CDTF">2024-08-28T11:10:53Z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