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al Kumar" userId="58601f133634c1d1" providerId="LiveId" clId="{D8A6CD77-77F1-48FC-AD8A-D2E2A4FF172B}"/>
    <pc:docChg chg="undo custSel addSld delSld modSld sldOrd modMainMaster">
      <pc:chgData name="Nirmal Kumar" userId="58601f133634c1d1" providerId="LiveId" clId="{D8A6CD77-77F1-48FC-AD8A-D2E2A4FF172B}" dt="2022-03-16T16:50:33.706" v="1004" actId="14861"/>
      <pc:docMkLst>
        <pc:docMk/>
      </pc:docMkLst>
      <pc:sldChg chg="new del">
        <pc:chgData name="Nirmal Kumar" userId="58601f133634c1d1" providerId="LiveId" clId="{D8A6CD77-77F1-48FC-AD8A-D2E2A4FF172B}" dt="2022-03-16T14:40:29.811" v="1" actId="2696"/>
        <pc:sldMkLst>
          <pc:docMk/>
          <pc:sldMk cId="2470240726" sldId="256"/>
        </pc:sldMkLst>
      </pc:sldChg>
      <pc:sldChg chg="addSp delSp modSp new add del mod modAnim">
        <pc:chgData name="Nirmal Kumar" userId="58601f133634c1d1" providerId="LiveId" clId="{D8A6CD77-77F1-48FC-AD8A-D2E2A4FF172B}" dt="2022-03-16T16:50:33.706" v="1004" actId="14861"/>
        <pc:sldMkLst>
          <pc:docMk/>
          <pc:sldMk cId="4140057833" sldId="256"/>
        </pc:sldMkLst>
        <pc:spChg chg="add mod">
          <ac:chgData name="Nirmal Kumar" userId="58601f133634c1d1" providerId="LiveId" clId="{D8A6CD77-77F1-48FC-AD8A-D2E2A4FF172B}" dt="2022-03-16T16:40:48.544" v="702" actId="14861"/>
          <ac:spMkLst>
            <pc:docMk/>
            <pc:sldMk cId="4140057833" sldId="256"/>
            <ac:spMk id="5" creationId="{5E078577-DEEB-4DAF-84A2-31896B2B4C85}"/>
          </ac:spMkLst>
        </pc:spChg>
        <pc:spChg chg="add mod">
          <ac:chgData name="Nirmal Kumar" userId="58601f133634c1d1" providerId="LiveId" clId="{D8A6CD77-77F1-48FC-AD8A-D2E2A4FF172B}" dt="2022-03-16T16:41:00.630" v="711" actId="1036"/>
          <ac:spMkLst>
            <pc:docMk/>
            <pc:sldMk cId="4140057833" sldId="256"/>
            <ac:spMk id="6" creationId="{6A4519D5-1E22-47AB-BEA9-9A8BD6FA13AC}"/>
          </ac:spMkLst>
        </pc:spChg>
        <pc:spChg chg="add mod">
          <ac:chgData name="Nirmal Kumar" userId="58601f133634c1d1" providerId="LiveId" clId="{D8A6CD77-77F1-48FC-AD8A-D2E2A4FF172B}" dt="2022-03-16T16:41:04.892" v="714" actId="1035"/>
          <ac:spMkLst>
            <pc:docMk/>
            <pc:sldMk cId="4140057833" sldId="256"/>
            <ac:spMk id="7" creationId="{06CACDCD-B6C5-4BFF-AFB8-9D39EBD5B16A}"/>
          </ac:spMkLst>
        </pc:spChg>
        <pc:spChg chg="add mod">
          <ac:chgData name="Nirmal Kumar" userId="58601f133634c1d1" providerId="LiveId" clId="{D8A6CD77-77F1-48FC-AD8A-D2E2A4FF172B}" dt="2022-03-16T16:41:07.681" v="716" actId="1035"/>
          <ac:spMkLst>
            <pc:docMk/>
            <pc:sldMk cId="4140057833" sldId="256"/>
            <ac:spMk id="9" creationId="{016F5A92-DABE-4ACA-AA6F-33D61EAF349B}"/>
          </ac:spMkLst>
        </pc:spChg>
        <pc:spChg chg="add del mod">
          <ac:chgData name="Nirmal Kumar" userId="58601f133634c1d1" providerId="LiveId" clId="{D8A6CD77-77F1-48FC-AD8A-D2E2A4FF172B}" dt="2022-03-16T16:37:03.147" v="691"/>
          <ac:spMkLst>
            <pc:docMk/>
            <pc:sldMk cId="4140057833" sldId="256"/>
            <ac:spMk id="14" creationId="{512BDEFA-CDBD-4256-A84C-B121C17FE269}"/>
          </ac:spMkLst>
        </pc:spChg>
        <pc:spChg chg="add mod">
          <ac:chgData name="Nirmal Kumar" userId="58601f133634c1d1" providerId="LiveId" clId="{D8A6CD77-77F1-48FC-AD8A-D2E2A4FF172B}" dt="2022-03-16T16:44:27.928" v="766" actId="339"/>
          <ac:spMkLst>
            <pc:docMk/>
            <pc:sldMk cId="4140057833" sldId="256"/>
            <ac:spMk id="16" creationId="{B38AEA56-4975-43A2-8C97-240B2B49894C}"/>
          </ac:spMkLst>
        </pc:spChg>
        <pc:spChg chg="add mod">
          <ac:chgData name="Nirmal Kumar" userId="58601f133634c1d1" providerId="LiveId" clId="{D8A6CD77-77F1-48FC-AD8A-D2E2A4FF172B}" dt="2022-03-16T16:49:33.359" v="1003" actId="122"/>
          <ac:spMkLst>
            <pc:docMk/>
            <pc:sldMk cId="4140057833" sldId="256"/>
            <ac:spMk id="18" creationId="{49F351F6-9235-4CA7-A299-2176C7EF5698}"/>
          </ac:spMkLst>
        </pc:spChg>
        <pc:spChg chg="add mod">
          <ac:chgData name="Nirmal Kumar" userId="58601f133634c1d1" providerId="LiveId" clId="{D8A6CD77-77F1-48FC-AD8A-D2E2A4FF172B}" dt="2022-03-16T16:50:33.706" v="1004" actId="14861"/>
          <ac:spMkLst>
            <pc:docMk/>
            <pc:sldMk cId="4140057833" sldId="256"/>
            <ac:spMk id="20" creationId="{67EDBE20-3458-428B-A9EB-A09AE7E1B805}"/>
          </ac:spMkLst>
        </pc:spChg>
        <pc:picChg chg="add mod modCrop">
          <ac:chgData name="Nirmal Kumar" userId="58601f133634c1d1" providerId="LiveId" clId="{D8A6CD77-77F1-48FC-AD8A-D2E2A4FF172B}" dt="2022-03-16T16:41:33.860" v="717" actId="14861"/>
          <ac:picMkLst>
            <pc:docMk/>
            <pc:sldMk cId="4140057833" sldId="256"/>
            <ac:picMk id="3" creationId="{1CC63582-434E-4120-ACD2-A88D7424C8C7}"/>
          </ac:picMkLst>
        </pc:picChg>
        <pc:cxnChg chg="add mod">
          <ac:chgData name="Nirmal Kumar" userId="58601f133634c1d1" providerId="LiveId" clId="{D8A6CD77-77F1-48FC-AD8A-D2E2A4FF172B}" dt="2022-03-16T16:40:10.160" v="701" actId="1036"/>
          <ac:cxnSpMkLst>
            <pc:docMk/>
            <pc:sldMk cId="4140057833" sldId="256"/>
            <ac:cxnSpMk id="11" creationId="{9FBEA843-0326-4E99-A8FB-2F6903F13F4C}"/>
          </ac:cxnSpMkLst>
        </pc:cxnChg>
      </pc:sldChg>
      <pc:sldChg chg="new del ord">
        <pc:chgData name="Nirmal Kumar" userId="58601f133634c1d1" providerId="LiveId" clId="{D8A6CD77-77F1-48FC-AD8A-D2E2A4FF172B}" dt="2022-03-16T15:52:56.551" v="139" actId="47"/>
        <pc:sldMkLst>
          <pc:docMk/>
          <pc:sldMk cId="3529236822" sldId="257"/>
        </pc:sldMkLst>
      </pc:sldChg>
      <pc:sldMasterChg chg="modSldLayout">
        <pc:chgData name="Nirmal Kumar" userId="58601f133634c1d1" providerId="LiveId" clId="{D8A6CD77-77F1-48FC-AD8A-D2E2A4FF172B}" dt="2022-03-16T15:51:35.444" v="132" actId="478"/>
        <pc:sldMasterMkLst>
          <pc:docMk/>
          <pc:sldMasterMk cId="3128311415" sldId="2147483838"/>
        </pc:sldMasterMkLst>
        <pc:sldLayoutChg chg="delSp mod">
          <pc:chgData name="Nirmal Kumar" userId="58601f133634c1d1" providerId="LiveId" clId="{D8A6CD77-77F1-48FC-AD8A-D2E2A4FF172B}" dt="2022-03-16T15:51:35.444" v="132" actId="478"/>
          <pc:sldLayoutMkLst>
            <pc:docMk/>
            <pc:sldMasterMk cId="3128311415" sldId="2147483838"/>
            <pc:sldLayoutMk cId="3633440069" sldId="2147483845"/>
          </pc:sldLayoutMkLst>
          <pc:spChg chg="del">
            <ac:chgData name="Nirmal Kumar" userId="58601f133634c1d1" providerId="LiveId" clId="{D8A6CD77-77F1-48FC-AD8A-D2E2A4FF172B}" dt="2022-03-16T15:51:35.444" v="132" actId="478"/>
            <ac:spMkLst>
              <pc:docMk/>
              <pc:sldMasterMk cId="3128311415" sldId="2147483838"/>
              <pc:sldLayoutMk cId="3633440069" sldId="2147483845"/>
              <ac:spMk id="2" creationId="{DDCD8A1A-1FEC-438B-B724-9F2F6D93C04C}"/>
            </ac:spMkLst>
          </pc:spChg>
        </pc:sldLayoutChg>
      </pc:sldMasterChg>
    </pc:docChg>
  </pc:docChgLst>
  <pc:docChgLst>
    <pc:chgData name="Nirmal Kumar" userId="58601f133634c1d1" providerId="LiveId" clId="{0E74F6B0-71DD-410C-A7CF-6D045A9D7479}"/>
    <pc:docChg chg="modSld">
      <pc:chgData name="Nirmal Kumar" userId="58601f133634c1d1" providerId="LiveId" clId="{0E74F6B0-71DD-410C-A7CF-6D045A9D7479}" dt="2022-03-22T13:47:52.426" v="44" actId="20577"/>
      <pc:docMkLst>
        <pc:docMk/>
      </pc:docMkLst>
      <pc:sldChg chg="modSp mod">
        <pc:chgData name="Nirmal Kumar" userId="58601f133634c1d1" providerId="LiveId" clId="{0E74F6B0-71DD-410C-A7CF-6D045A9D7479}" dt="2022-03-22T13:47:52.426" v="44" actId="20577"/>
        <pc:sldMkLst>
          <pc:docMk/>
          <pc:sldMk cId="4140057833" sldId="256"/>
        </pc:sldMkLst>
        <pc:spChg chg="mod">
          <ac:chgData name="Nirmal Kumar" userId="58601f133634c1d1" providerId="LiveId" clId="{0E74F6B0-71DD-410C-A7CF-6D045A9D7479}" dt="2022-03-22T13:47:52.426" v="44" actId="20577"/>
          <ac:spMkLst>
            <pc:docMk/>
            <pc:sldMk cId="4140057833" sldId="256"/>
            <ac:spMk id="20" creationId="{67EDBE20-3458-428B-A9EB-A09AE7E1B805}"/>
          </ac:spMkLst>
        </pc:spChg>
      </pc:sldChg>
    </pc:docChg>
  </pc:docChgLst>
  <pc:docChgLst>
    <pc:chgData name="Nirmal Kumar" userId="58601f133634c1d1" providerId="LiveId" clId="{ADBD6859-91B8-4CA4-8E98-ED03BE31ACCA}"/>
    <pc:docChg chg="undo custSel modSld">
      <pc:chgData name="Nirmal Kumar" userId="58601f133634c1d1" providerId="LiveId" clId="{ADBD6859-91B8-4CA4-8E98-ED03BE31ACCA}" dt="2022-04-11T16:25:10.126" v="626" actId="1076"/>
      <pc:docMkLst>
        <pc:docMk/>
      </pc:docMkLst>
      <pc:sldChg chg="addSp delSp modSp mod">
        <pc:chgData name="Nirmal Kumar" userId="58601f133634c1d1" providerId="LiveId" clId="{ADBD6859-91B8-4CA4-8E98-ED03BE31ACCA}" dt="2022-04-11T16:25:10.126" v="626" actId="1076"/>
        <pc:sldMkLst>
          <pc:docMk/>
          <pc:sldMk cId="4140057833" sldId="256"/>
        </pc:sldMkLst>
        <pc:spChg chg="add mod">
          <ac:chgData name="Nirmal Kumar" userId="58601f133634c1d1" providerId="LiveId" clId="{ADBD6859-91B8-4CA4-8E98-ED03BE31ACCA}" dt="2022-04-06T16:39:25.999" v="600" actId="123"/>
          <ac:spMkLst>
            <pc:docMk/>
            <pc:sldMk cId="4140057833" sldId="256"/>
            <ac:spMk id="2" creationId="{FF1253BF-25EB-4E05-9647-1D41209EC4BC}"/>
          </ac:spMkLst>
        </pc:spChg>
        <pc:spChg chg="add mod">
          <ac:chgData name="Nirmal Kumar" userId="58601f133634c1d1" providerId="LiveId" clId="{ADBD6859-91B8-4CA4-8E98-ED03BE31ACCA}" dt="2022-04-06T16:39:25.999" v="600" actId="123"/>
          <ac:spMkLst>
            <pc:docMk/>
            <pc:sldMk cId="4140057833" sldId="256"/>
            <ac:spMk id="4" creationId="{6D8F43A6-FD3D-4771-92BA-62E95CE9B4F4}"/>
          </ac:spMkLst>
        </pc:spChg>
        <pc:spChg chg="mod">
          <ac:chgData name="Nirmal Kumar" userId="58601f133634c1d1" providerId="LiveId" clId="{ADBD6859-91B8-4CA4-8E98-ED03BE31ACCA}" dt="2022-04-06T16:39:25.999" v="600" actId="123"/>
          <ac:spMkLst>
            <pc:docMk/>
            <pc:sldMk cId="4140057833" sldId="256"/>
            <ac:spMk id="5" creationId="{5E078577-DEEB-4DAF-84A2-31896B2B4C85}"/>
          </ac:spMkLst>
        </pc:spChg>
        <pc:spChg chg="mod">
          <ac:chgData name="Nirmal Kumar" userId="58601f133634c1d1" providerId="LiveId" clId="{ADBD6859-91B8-4CA4-8E98-ED03BE31ACCA}" dt="2022-04-06T16:39:25.999" v="600" actId="123"/>
          <ac:spMkLst>
            <pc:docMk/>
            <pc:sldMk cId="4140057833" sldId="256"/>
            <ac:spMk id="6" creationId="{6A4519D5-1E22-47AB-BEA9-9A8BD6FA13AC}"/>
          </ac:spMkLst>
        </pc:spChg>
        <pc:spChg chg="mod">
          <ac:chgData name="Nirmal Kumar" userId="58601f133634c1d1" providerId="LiveId" clId="{ADBD6859-91B8-4CA4-8E98-ED03BE31ACCA}" dt="2022-04-06T16:39:25.999" v="600" actId="123"/>
          <ac:spMkLst>
            <pc:docMk/>
            <pc:sldMk cId="4140057833" sldId="256"/>
            <ac:spMk id="7" creationId="{06CACDCD-B6C5-4BFF-AFB8-9D39EBD5B16A}"/>
          </ac:spMkLst>
        </pc:spChg>
        <pc:spChg chg="add mod">
          <ac:chgData name="Nirmal Kumar" userId="58601f133634c1d1" providerId="LiveId" clId="{ADBD6859-91B8-4CA4-8E98-ED03BE31ACCA}" dt="2022-04-06T16:39:25.999" v="600" actId="123"/>
          <ac:spMkLst>
            <pc:docMk/>
            <pc:sldMk cId="4140057833" sldId="256"/>
            <ac:spMk id="8" creationId="{B101EAFC-B8D9-4ECF-98C7-00CE54CB03C2}"/>
          </ac:spMkLst>
        </pc:spChg>
        <pc:spChg chg="mod">
          <ac:chgData name="Nirmal Kumar" userId="58601f133634c1d1" providerId="LiveId" clId="{ADBD6859-91B8-4CA4-8E98-ED03BE31ACCA}" dt="2022-04-06T16:39:25.999" v="600" actId="123"/>
          <ac:spMkLst>
            <pc:docMk/>
            <pc:sldMk cId="4140057833" sldId="256"/>
            <ac:spMk id="9" creationId="{016F5A92-DABE-4ACA-AA6F-33D61EAF349B}"/>
          </ac:spMkLst>
        </pc:spChg>
        <pc:spChg chg="add mod">
          <ac:chgData name="Nirmal Kumar" userId="58601f133634c1d1" providerId="LiveId" clId="{ADBD6859-91B8-4CA4-8E98-ED03BE31ACCA}" dt="2022-04-06T16:39:25.999" v="600" actId="123"/>
          <ac:spMkLst>
            <pc:docMk/>
            <pc:sldMk cId="4140057833" sldId="256"/>
            <ac:spMk id="10" creationId="{2B0D8DD3-F488-4D4C-B034-8E1CCA4674E0}"/>
          </ac:spMkLst>
        </pc:spChg>
        <pc:spChg chg="mod">
          <ac:chgData name="Nirmal Kumar" userId="58601f133634c1d1" providerId="LiveId" clId="{ADBD6859-91B8-4CA4-8E98-ED03BE31ACCA}" dt="2022-04-06T16:39:25.999" v="600" actId="123"/>
          <ac:spMkLst>
            <pc:docMk/>
            <pc:sldMk cId="4140057833" sldId="256"/>
            <ac:spMk id="16" creationId="{B38AEA56-4975-43A2-8C97-240B2B49894C}"/>
          </ac:spMkLst>
        </pc:spChg>
        <pc:spChg chg="del mod">
          <ac:chgData name="Nirmal Kumar" userId="58601f133634c1d1" providerId="LiveId" clId="{ADBD6859-91B8-4CA4-8E98-ED03BE31ACCA}" dt="2022-04-06T16:03:45.544" v="111" actId="478"/>
          <ac:spMkLst>
            <pc:docMk/>
            <pc:sldMk cId="4140057833" sldId="256"/>
            <ac:spMk id="18" creationId="{49F351F6-9235-4CA7-A299-2176C7EF5698}"/>
          </ac:spMkLst>
        </pc:spChg>
        <pc:spChg chg="del mod">
          <ac:chgData name="Nirmal Kumar" userId="58601f133634c1d1" providerId="LiveId" clId="{ADBD6859-91B8-4CA4-8E98-ED03BE31ACCA}" dt="2022-04-06T16:03:45.544" v="113"/>
          <ac:spMkLst>
            <pc:docMk/>
            <pc:sldMk cId="4140057833" sldId="256"/>
            <ac:spMk id="20" creationId="{67EDBE20-3458-428B-A9EB-A09AE7E1B805}"/>
          </ac:spMkLst>
        </pc:spChg>
        <pc:spChg chg="add mod">
          <ac:chgData name="Nirmal Kumar" userId="58601f133634c1d1" providerId="LiveId" clId="{ADBD6859-91B8-4CA4-8E98-ED03BE31ACCA}" dt="2022-04-06T16:39:25.999" v="600" actId="123"/>
          <ac:spMkLst>
            <pc:docMk/>
            <pc:sldMk cId="4140057833" sldId="256"/>
            <ac:spMk id="26" creationId="{937B3D23-139A-4675-B887-B8A00938C42B}"/>
          </ac:spMkLst>
        </pc:spChg>
        <pc:spChg chg="add mod">
          <ac:chgData name="Nirmal Kumar" userId="58601f133634c1d1" providerId="LiveId" clId="{ADBD6859-91B8-4CA4-8E98-ED03BE31ACCA}" dt="2022-04-06T16:39:25.999" v="600" actId="123"/>
          <ac:spMkLst>
            <pc:docMk/>
            <pc:sldMk cId="4140057833" sldId="256"/>
            <ac:spMk id="28" creationId="{454D4C91-1DF2-419B-B2DD-131EB33C9D42}"/>
          </ac:spMkLst>
        </pc:spChg>
        <pc:spChg chg="add mod">
          <ac:chgData name="Nirmal Kumar" userId="58601f133634c1d1" providerId="LiveId" clId="{ADBD6859-91B8-4CA4-8E98-ED03BE31ACCA}" dt="2022-04-11T16:25:10.126" v="626" actId="1076"/>
          <ac:spMkLst>
            <pc:docMk/>
            <pc:sldMk cId="4140057833" sldId="256"/>
            <ac:spMk id="29" creationId="{43D261AE-DB88-49B8-81BE-753D855F3C33}"/>
          </ac:spMkLst>
        </pc:spChg>
        <pc:picChg chg="mod">
          <ac:chgData name="Nirmal Kumar" userId="58601f133634c1d1" providerId="LiveId" clId="{ADBD6859-91B8-4CA4-8E98-ED03BE31ACCA}" dt="2022-04-06T15:59:35.664" v="1" actId="14100"/>
          <ac:picMkLst>
            <pc:docMk/>
            <pc:sldMk cId="4140057833" sldId="256"/>
            <ac:picMk id="3" creationId="{1CC63582-434E-4120-ACD2-A88D7424C8C7}"/>
          </ac:picMkLst>
        </pc:picChg>
        <pc:picChg chg="add del mod">
          <ac:chgData name="Nirmal Kumar" userId="58601f133634c1d1" providerId="LiveId" clId="{ADBD6859-91B8-4CA4-8E98-ED03BE31ACCA}" dt="2022-04-06T16:11:15.395" v="230" actId="478"/>
          <ac:picMkLst>
            <pc:docMk/>
            <pc:sldMk cId="4140057833" sldId="256"/>
            <ac:picMk id="13" creationId="{00EAF95F-B5A3-40CB-AE33-C67FEFC07F93}"/>
          </ac:picMkLst>
        </pc:picChg>
        <pc:picChg chg="add del mod">
          <ac:chgData name="Nirmal Kumar" userId="58601f133634c1d1" providerId="LiveId" clId="{ADBD6859-91B8-4CA4-8E98-ED03BE31ACCA}" dt="2022-04-06T16:13:27.916" v="232" actId="478"/>
          <ac:picMkLst>
            <pc:docMk/>
            <pc:sldMk cId="4140057833" sldId="256"/>
            <ac:picMk id="15" creationId="{E087888A-5394-47D5-BEAA-4EDAD257980C}"/>
          </ac:picMkLst>
        </pc:picChg>
        <pc:picChg chg="add del mod">
          <ac:chgData name="Nirmal Kumar" userId="58601f133634c1d1" providerId="LiveId" clId="{ADBD6859-91B8-4CA4-8E98-ED03BE31ACCA}" dt="2022-04-06T16:14:31.783" v="234" actId="478"/>
          <ac:picMkLst>
            <pc:docMk/>
            <pc:sldMk cId="4140057833" sldId="256"/>
            <ac:picMk id="19" creationId="{761F0224-6B44-4AFD-A532-7DCAA2B4BC10}"/>
          </ac:picMkLst>
        </pc:picChg>
        <pc:picChg chg="add mod">
          <ac:chgData name="Nirmal Kumar" userId="58601f133634c1d1" providerId="LiveId" clId="{ADBD6859-91B8-4CA4-8E98-ED03BE31ACCA}" dt="2022-04-11T13:58:45.794" v="625" actId="1038"/>
          <ac:picMkLst>
            <pc:docMk/>
            <pc:sldMk cId="4140057833" sldId="256"/>
            <ac:picMk id="22" creationId="{1EB8C833-AE88-4F48-9B00-540CA07417F9}"/>
          </ac:picMkLst>
        </pc:picChg>
        <pc:cxnChg chg="mod">
          <ac:chgData name="Nirmal Kumar" userId="58601f133634c1d1" providerId="LiveId" clId="{ADBD6859-91B8-4CA4-8E98-ED03BE31ACCA}" dt="2022-04-06T16:01:24.675" v="97" actId="1076"/>
          <ac:cxnSpMkLst>
            <pc:docMk/>
            <pc:sldMk cId="4140057833" sldId="256"/>
            <ac:cxnSpMk id="11" creationId="{9FBEA843-0326-4E99-A8FB-2F6903F13F4C}"/>
          </ac:cxnSpMkLst>
        </pc:cxnChg>
        <pc:cxnChg chg="add mod">
          <ac:chgData name="Nirmal Kumar" userId="58601f133634c1d1" providerId="LiveId" clId="{ADBD6859-91B8-4CA4-8E98-ED03BE31ACCA}" dt="2022-04-06T16:16:14.731" v="303" actId="1037"/>
          <ac:cxnSpMkLst>
            <pc:docMk/>
            <pc:sldMk cId="4140057833" sldId="256"/>
            <ac:cxnSpMk id="24" creationId="{50BF91ED-DC13-4391-AEBB-C17944B8A94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53938-439E-4E38-AE95-99ED6F94D82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70FD8-BBC7-451B-8385-4AC3A113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70FD8-BBC7-451B-8385-4AC3A113950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2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0AC6-DB6D-41E2-90E0-9F7C60736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7F92-2FDC-4C4E-9F21-1975EEE47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435F-D53C-4A18-903E-B97BD326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3A1-B8F5-42E5-9EB4-252F67B98CB0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3731-9D59-40A6-A477-E24F3260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33277-AAD8-49A2-817F-A38CA5E1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980-E5FA-49C7-9F80-AFDF18F4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57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72A5-A29F-4A0F-AFCF-92B2F258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2F2B5-8A1F-4757-B075-06B439375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A6E8-BEBC-4322-BC8B-62FC5902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3A1-B8F5-42E5-9EB4-252F67B98CB0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6D86-BADB-46A0-9BC8-2CF1F89B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48857-D620-478D-8E44-AFEE2EBA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980-E5FA-49C7-9F80-AFDF18F4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42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28155-D283-4C00-8022-35D26E714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EDFA3-44E2-43CF-8EAD-4020A5927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62D9-7643-41BA-B97E-BA8D04DB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3A1-B8F5-42E5-9EB4-252F67B98CB0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BCA55-779C-4DBC-ACC3-5BA8B600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48348-BAE9-46C5-802A-C92BE54F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980-E5FA-49C7-9F80-AFDF18F4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0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834C-6FE0-4408-8369-42218BAE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0AE-E3B7-4ABF-BBC9-AE3FD85B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2ADA-D327-40C7-AD69-E6426589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3A1-B8F5-42E5-9EB4-252F67B98CB0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7CC7-5F35-4D5E-A76C-7AF1EC34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B022-2B37-4D98-B8A2-725BEA96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980-E5FA-49C7-9F80-AFDF18F4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28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7D4-0C2F-45B5-9BA4-E59EBDA1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A24E-B953-4991-9525-68ADA99F3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F098-E30E-4E96-8290-05ABAAD1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3A1-B8F5-42E5-9EB4-252F67B98CB0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33792-1276-40C3-888B-A47C2325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DFA3-E673-4AA0-96CF-D2F920D7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980-E5FA-49C7-9F80-AFDF18F4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29AD-A9DF-43E4-B920-0081577C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7149-8551-4887-9925-C0911248B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AF034-ADC9-4AFB-A72D-78480B3D9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50AF-C1F0-4382-95EA-ED077D26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3A1-B8F5-42E5-9EB4-252F67B98CB0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A9F24-02F6-4650-8F1A-462EFD36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BCAA1-563A-48BD-AC8E-F854BC57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980-E5FA-49C7-9F80-AFDF18F4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5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19B2-E7A9-412C-B39C-4AE95753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AAC29-1FA0-4310-9AB5-860F76F01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E063-0178-4488-A365-99C8A759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A81D4-ADF9-4E7B-8804-3AD3C40C2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4BAEA-88B6-4A40-AD0F-D222C4545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7114E-EABC-4F86-9AEB-AEA961D3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3A1-B8F5-42E5-9EB4-252F67B98CB0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D6760-E517-41F0-966A-451E3C2C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3D1D8-1115-40A6-8D89-EF562ADA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980-E5FA-49C7-9F80-AFDF18F4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7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85E3-3BAC-41FD-B3A7-9418695D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4F1CC-D3FF-4555-8CF7-7BC83457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3A1-B8F5-42E5-9EB4-252F67B98CB0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2FD4-E67F-446A-B2CE-938AABE4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D14BF-C7F5-4F6A-8D11-A9C5CF6A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980-E5FA-49C7-9F80-AFDF18F4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0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A4B98-474D-4202-87EE-BADECC43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65DEC-596D-40D2-94C4-C1B48F09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980-E5FA-49C7-9F80-AFDF18F4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F92B-D1C6-4F6C-AA7A-FA018357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2ABD-52C7-4CC2-8715-F05DFD452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8201F-C05F-4E4E-BEE8-5302EDF22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2F28D-AFFD-40AE-9072-F762BED2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3A1-B8F5-42E5-9EB4-252F67B98CB0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97606-37E3-4791-A2DC-3037DF52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3BFCB-AE20-40B0-A2CE-28775AE1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980-E5FA-49C7-9F80-AFDF18F4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20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B95E-41EB-422C-9FC0-6EC1353F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FBF83-4884-4689-BED8-CA1545047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ACA8C-E02A-4CF3-A4C6-EE886302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33B6A-6EA3-4F1B-BA60-C1CDFDB7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3A1-B8F5-42E5-9EB4-252F67B98CB0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3C00-3A58-4988-8158-ADD47844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9D6CB-617C-49FC-91CE-F081F9BE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980-E5FA-49C7-9F80-AFDF18F4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3ABE0-33FD-4119-9856-C99251BA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AEC13-A769-428C-8D0A-80B74AC98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B9AA-3D8C-4735-AB49-BEF4D211B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13A1-B8F5-42E5-9EB4-252F67B98CB0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2C11-881E-4677-A571-794BCB4BB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FCDB2-6072-4C4A-B39F-16E52CCE7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C980-E5FA-49C7-9F80-AFDF18F4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1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C63582-434E-4120-ACD2-A88D7424C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0" r="75139" b="16012"/>
          <a:stretch/>
        </p:blipFill>
        <p:spPr>
          <a:xfrm>
            <a:off x="-51371" y="-358"/>
            <a:ext cx="2219218" cy="2035145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78577-DEEB-4DAF-84A2-31896B2B4C85}"/>
              </a:ext>
            </a:extLst>
          </p:cNvPr>
          <p:cNvSpPr txBox="1"/>
          <p:nvPr/>
        </p:nvSpPr>
        <p:spPr>
          <a:xfrm>
            <a:off x="3018030" y="185203"/>
            <a:ext cx="8489024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PANIMALAR INSTITUTE OF TECHNOLOGY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519D5-1E22-47AB-BEA9-9A8BD6FA13AC}"/>
              </a:ext>
            </a:extLst>
          </p:cNvPr>
          <p:cNvSpPr txBox="1"/>
          <p:nvPr/>
        </p:nvSpPr>
        <p:spPr>
          <a:xfrm>
            <a:off x="4866529" y="595237"/>
            <a:ext cx="68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Jaisakthi</a:t>
            </a:r>
            <a:r>
              <a:rPr lang="en-US" sz="2800" dirty="0"/>
              <a:t> Educational Trust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ACDCD-B6C5-4BFF-AFB8-9D39EBD5B16A}"/>
              </a:ext>
            </a:extLst>
          </p:cNvPr>
          <p:cNvSpPr txBox="1"/>
          <p:nvPr/>
        </p:nvSpPr>
        <p:spPr>
          <a:xfrm rot="10800000" flipH="1" flipV="1">
            <a:off x="5070045" y="972605"/>
            <a:ext cx="567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(A Christian Minority Institution)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F5A92-DABE-4ACA-AA6F-33D61EAF349B}"/>
              </a:ext>
            </a:extLst>
          </p:cNvPr>
          <p:cNvSpPr txBox="1"/>
          <p:nvPr/>
        </p:nvSpPr>
        <p:spPr>
          <a:xfrm>
            <a:off x="3393906" y="1237163"/>
            <a:ext cx="84072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391, Bangalore Trunk Road, Varadharajapuram, Poonamallee, Chennai, Tamil Nadu 600123.</a:t>
            </a:r>
            <a:endParaRPr lang="en-IN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BEA843-0326-4E99-A8FB-2F6903F13F4C}"/>
              </a:ext>
            </a:extLst>
          </p:cNvPr>
          <p:cNvCxnSpPr>
            <a:cxnSpLocks/>
          </p:cNvCxnSpPr>
          <p:nvPr/>
        </p:nvCxnSpPr>
        <p:spPr>
          <a:xfrm>
            <a:off x="1058238" y="2134462"/>
            <a:ext cx="10274158" cy="0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8AEA56-4975-43A2-8C97-240B2B49894C}"/>
              </a:ext>
            </a:extLst>
          </p:cNvPr>
          <p:cNvSpPr txBox="1"/>
          <p:nvPr/>
        </p:nvSpPr>
        <p:spPr>
          <a:xfrm>
            <a:off x="1176391" y="2070697"/>
            <a:ext cx="10037851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SG" sz="3600" dirty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253BF-25EB-4E05-9647-1D41209EC4BC}"/>
              </a:ext>
            </a:extLst>
          </p:cNvPr>
          <p:cNvSpPr txBox="1"/>
          <p:nvPr/>
        </p:nvSpPr>
        <p:spPr>
          <a:xfrm flipH="1">
            <a:off x="3966980" y="2762786"/>
            <a:ext cx="411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Mini Project on</a:t>
            </a:r>
            <a:endParaRPr lang="en-IN" sz="3600" dirty="0">
              <a:solidFill>
                <a:srgbClr val="92D05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F43A6-FD3D-4771-92BA-62E95CE9B4F4}"/>
              </a:ext>
            </a:extLst>
          </p:cNvPr>
          <p:cNvSpPr txBox="1"/>
          <p:nvPr/>
        </p:nvSpPr>
        <p:spPr>
          <a:xfrm>
            <a:off x="3030879" y="3390754"/>
            <a:ext cx="6976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ahnschrift SemiBold Condensed" panose="020B0502040204020203" pitchFamily="34" charset="0"/>
              </a:rPr>
              <a:t>VIRTUAL MOUSE USING PYTHON</a:t>
            </a:r>
            <a:endParaRPr lang="en-IN" sz="4800" dirty="0"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1EAFC-B8D9-4ECF-98C7-00CE54CB03C2}"/>
              </a:ext>
            </a:extLst>
          </p:cNvPr>
          <p:cNvSpPr txBox="1"/>
          <p:nvPr/>
        </p:nvSpPr>
        <p:spPr>
          <a:xfrm flipH="1">
            <a:off x="286391" y="4461928"/>
            <a:ext cx="697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Project Guide:</a:t>
            </a:r>
            <a:endParaRPr lang="en-IN" sz="2800" i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0D8DD3-F488-4D4C-B034-8E1CCA4674E0}"/>
              </a:ext>
            </a:extLst>
          </p:cNvPr>
          <p:cNvSpPr txBox="1"/>
          <p:nvPr/>
        </p:nvSpPr>
        <p:spPr>
          <a:xfrm flipH="1">
            <a:off x="6477348" y="4472202"/>
            <a:ext cx="347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B8C833-AE88-4F48-9B00-540CA0741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344" y="2728790"/>
            <a:ext cx="3386079" cy="214885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BF91ED-DC13-4391-AEBB-C17944B8A948}"/>
              </a:ext>
            </a:extLst>
          </p:cNvPr>
          <p:cNvCxnSpPr>
            <a:cxnSpLocks/>
          </p:cNvCxnSpPr>
          <p:nvPr/>
        </p:nvCxnSpPr>
        <p:spPr>
          <a:xfrm>
            <a:off x="4520627" y="4589976"/>
            <a:ext cx="0" cy="20317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7B3D23-139A-4675-B887-B8A00938C42B}"/>
              </a:ext>
            </a:extLst>
          </p:cNvPr>
          <p:cNvSpPr txBox="1"/>
          <p:nvPr/>
        </p:nvSpPr>
        <p:spPr>
          <a:xfrm>
            <a:off x="4520627" y="5128984"/>
            <a:ext cx="2147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Nirmal Kumar K</a:t>
            </a:r>
          </a:p>
          <a:p>
            <a:pPr algn="ctr"/>
            <a:r>
              <a:rPr lang="en-US" sz="2400" dirty="0"/>
              <a:t>2019PITCS233</a:t>
            </a:r>
          </a:p>
          <a:p>
            <a:pPr algn="ctr"/>
            <a:r>
              <a:rPr lang="en-US" sz="2400" dirty="0"/>
              <a:t>211519104097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4D4C91-1DF2-419B-B2DD-131EB33C9D42}"/>
              </a:ext>
            </a:extLst>
          </p:cNvPr>
          <p:cNvSpPr txBox="1"/>
          <p:nvPr/>
        </p:nvSpPr>
        <p:spPr>
          <a:xfrm>
            <a:off x="4566739" y="5123392"/>
            <a:ext cx="6334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Prabhakaran K</a:t>
            </a:r>
          </a:p>
          <a:p>
            <a:pPr algn="ctr"/>
            <a:r>
              <a:rPr lang="en-US" sz="2400" dirty="0"/>
              <a:t>2019PITCS241</a:t>
            </a:r>
          </a:p>
          <a:p>
            <a:pPr algn="ctr"/>
            <a:r>
              <a:rPr lang="en-US" sz="2400" dirty="0"/>
              <a:t>211519104115</a:t>
            </a:r>
            <a:endParaRPr lang="en-I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D261AE-DB88-49B8-81BE-753D855F3C33}"/>
              </a:ext>
            </a:extLst>
          </p:cNvPr>
          <p:cNvSpPr txBox="1"/>
          <p:nvPr/>
        </p:nvSpPr>
        <p:spPr>
          <a:xfrm flipH="1">
            <a:off x="8513939" y="5128099"/>
            <a:ext cx="390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Gudluru</a:t>
            </a:r>
            <a:r>
              <a:rPr lang="en-US" sz="2400" dirty="0"/>
              <a:t> Lakshmi Narayana</a:t>
            </a:r>
          </a:p>
          <a:p>
            <a:pPr algn="ctr"/>
            <a:r>
              <a:rPr lang="en-US" sz="2400" dirty="0"/>
              <a:t>2019PITCS198</a:t>
            </a:r>
          </a:p>
          <a:p>
            <a:pPr algn="ctr"/>
            <a:r>
              <a:rPr lang="en-US" sz="2400" dirty="0"/>
              <a:t>211519104048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7B134-E3B1-46B1-B5E5-990A8CB0B3AF}"/>
              </a:ext>
            </a:extLst>
          </p:cNvPr>
          <p:cNvSpPr txBox="1"/>
          <p:nvPr/>
        </p:nvSpPr>
        <p:spPr>
          <a:xfrm flipH="1">
            <a:off x="195720" y="5112638"/>
            <a:ext cx="495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Mrs. A. </a:t>
            </a:r>
            <a:r>
              <a:rPr lang="en-US" sz="2400" dirty="0" err="1"/>
              <a:t>Jerrin</a:t>
            </a:r>
            <a:r>
              <a:rPr lang="en-US" sz="2400" dirty="0"/>
              <a:t> </a:t>
            </a:r>
            <a:r>
              <a:rPr lang="en-US" sz="2400" dirty="0" err="1"/>
              <a:t>Simla</a:t>
            </a:r>
            <a:r>
              <a:rPr lang="en-US" sz="2400" dirty="0"/>
              <a:t> , M.E. , (</a:t>
            </a:r>
            <a:r>
              <a:rPr lang="en-US" sz="2400" dirty="0" err="1"/>
              <a:t>Ph.D</a:t>
            </a:r>
            <a:r>
              <a:rPr lang="en-US" sz="2400" dirty="0"/>
              <a:t>)</a:t>
            </a:r>
          </a:p>
          <a:p>
            <a:r>
              <a:rPr lang="en-US" sz="2400" dirty="0"/>
              <a:t>Associate Professor,</a:t>
            </a:r>
          </a:p>
          <a:p>
            <a:r>
              <a:rPr lang="en-US" sz="2400" dirty="0"/>
              <a:t>Computer Science of Engineering.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9F9DC-BE1A-4B1B-821B-ACC7310ED95E}"/>
              </a:ext>
            </a:extLst>
          </p:cNvPr>
          <p:cNvSpPr txBox="1"/>
          <p:nvPr/>
        </p:nvSpPr>
        <p:spPr>
          <a:xfrm flipH="1">
            <a:off x="7876897" y="4037085"/>
            <a:ext cx="221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Batch-1</a:t>
            </a:r>
            <a:endParaRPr lang="en-IN" sz="28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5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89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</vt:lpstr>
      <vt:lpstr>Bahnschrift SemiBold Condensed</vt:lpstr>
      <vt:lpstr>Calibri</vt:lpstr>
      <vt:lpstr>Calibri Light</vt:lpstr>
      <vt:lpstr>Franklin Gothic Medium</vt:lpstr>
      <vt:lpstr>Segoe UI Black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Kumar</dc:creator>
  <cp:lastModifiedBy>Nirmal Kumar</cp:lastModifiedBy>
  <cp:revision>14</cp:revision>
  <dcterms:created xsi:type="dcterms:W3CDTF">2022-03-16T14:40:12Z</dcterms:created>
  <dcterms:modified xsi:type="dcterms:W3CDTF">2022-04-12T14:31:52Z</dcterms:modified>
</cp:coreProperties>
</file>