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Kumar" userId="58601f133634c1d1" providerId="LiveId" clId="{DB5D9305-CC49-4C6C-A862-16B25B51AF58}"/>
    <pc:docChg chg="undo custSel addSld modSld">
      <pc:chgData name="Nirmal Kumar" userId="58601f133634c1d1" providerId="LiveId" clId="{DB5D9305-CC49-4C6C-A862-16B25B51AF58}" dt="2022-04-11T16:21:57.207" v="2596" actId="20577"/>
      <pc:docMkLst>
        <pc:docMk/>
      </pc:docMkLst>
      <pc:sldChg chg="addSp delSp modSp mod">
        <pc:chgData name="Nirmal Kumar" userId="58601f133634c1d1" providerId="LiveId" clId="{DB5D9305-CC49-4C6C-A862-16B25B51AF58}" dt="2022-04-11T14:26:41.290" v="390" actId="1076"/>
        <pc:sldMkLst>
          <pc:docMk/>
          <pc:sldMk cId="2225294560" sldId="256"/>
        </pc:sldMkLst>
        <pc:spChg chg="add mod">
          <ac:chgData name="Nirmal Kumar" userId="58601f133634c1d1" providerId="LiveId" clId="{DB5D9305-CC49-4C6C-A862-16B25B51AF58}" dt="2022-04-11T14:26:41.290" v="390" actId="1076"/>
          <ac:spMkLst>
            <pc:docMk/>
            <pc:sldMk cId="2225294560" sldId="256"/>
            <ac:spMk id="2" creationId="{98E6595B-83B0-46BA-BD89-4491E4CE3139}"/>
          </ac:spMkLst>
        </pc:spChg>
        <pc:spChg chg="mod">
          <ac:chgData name="Nirmal Kumar" userId="58601f133634c1d1" providerId="LiveId" clId="{DB5D9305-CC49-4C6C-A862-16B25B51AF58}" dt="2022-04-11T14:26:39.887" v="389" actId="14100"/>
          <ac:spMkLst>
            <pc:docMk/>
            <pc:sldMk cId="2225294560" sldId="256"/>
            <ac:spMk id="5" creationId="{776E8893-2BF2-43B5-9054-56314E6F4865}"/>
          </ac:spMkLst>
        </pc:spChg>
        <pc:spChg chg="del mod">
          <ac:chgData name="Nirmal Kumar" userId="58601f133634c1d1" providerId="LiveId" clId="{DB5D9305-CC49-4C6C-A862-16B25B51AF58}" dt="2022-04-11T13:59:07.266" v="3"/>
          <ac:spMkLst>
            <pc:docMk/>
            <pc:sldMk cId="2225294560" sldId="256"/>
            <ac:spMk id="8" creationId="{E6EC67A1-AC9E-4554-97B8-93E04B1F26D9}"/>
          </ac:spMkLst>
        </pc:spChg>
        <pc:spChg chg="del mod">
          <ac:chgData name="Nirmal Kumar" userId="58601f133634c1d1" providerId="LiveId" clId="{DB5D9305-CC49-4C6C-A862-16B25B51AF58}" dt="2022-04-11T13:59:14.002" v="8"/>
          <ac:spMkLst>
            <pc:docMk/>
            <pc:sldMk cId="2225294560" sldId="256"/>
            <ac:spMk id="9" creationId="{273785E0-FC39-4117-8FC7-4C87270B99C7}"/>
          </ac:spMkLst>
        </pc:spChg>
        <pc:picChg chg="add mod">
          <ac:chgData name="Nirmal Kumar" userId="58601f133634c1d1" providerId="LiveId" clId="{DB5D9305-CC49-4C6C-A862-16B25B51AF58}" dt="2022-04-11T14:23:54.819" v="387" actId="1037"/>
          <ac:picMkLst>
            <pc:docMk/>
            <pc:sldMk cId="2225294560" sldId="256"/>
            <ac:picMk id="4" creationId="{CDE8526A-E44B-4F68-AC1C-CAF5525FB4CB}"/>
          </ac:picMkLst>
        </pc:picChg>
        <pc:picChg chg="del">
          <ac:chgData name="Nirmal Kumar" userId="58601f133634c1d1" providerId="LiveId" clId="{DB5D9305-CC49-4C6C-A862-16B25B51AF58}" dt="2022-04-11T13:59:08.354" v="4" actId="478"/>
          <ac:picMkLst>
            <pc:docMk/>
            <pc:sldMk cId="2225294560" sldId="256"/>
            <ac:picMk id="11" creationId="{520CCE01-B091-4724-A868-1C23DF4B4AD8}"/>
          </ac:picMkLst>
        </pc:picChg>
      </pc:sldChg>
      <pc:sldChg chg="addSp delSp modSp mod">
        <pc:chgData name="Nirmal Kumar" userId="58601f133634c1d1" providerId="LiveId" clId="{DB5D9305-CC49-4C6C-A862-16B25B51AF58}" dt="2022-04-11T14:34:37.129" v="435" actId="1076"/>
        <pc:sldMkLst>
          <pc:docMk/>
          <pc:sldMk cId="1112836066" sldId="257"/>
        </pc:sldMkLst>
        <pc:spChg chg="add mod">
          <ac:chgData name="Nirmal Kumar" userId="58601f133634c1d1" providerId="LiveId" clId="{DB5D9305-CC49-4C6C-A862-16B25B51AF58}" dt="2022-04-11T14:32:40.701" v="422" actId="207"/>
          <ac:spMkLst>
            <pc:docMk/>
            <pc:sldMk cId="1112836066" sldId="257"/>
            <ac:spMk id="2" creationId="{53AB0CA0-4D3C-438F-8F88-7E320794820A}"/>
          </ac:spMkLst>
        </pc:spChg>
        <pc:spChg chg="del mod">
          <ac:chgData name="Nirmal Kumar" userId="58601f133634c1d1" providerId="LiveId" clId="{DB5D9305-CC49-4C6C-A862-16B25B51AF58}" dt="2022-04-11T14:27:33.593" v="392" actId="478"/>
          <ac:spMkLst>
            <pc:docMk/>
            <pc:sldMk cId="1112836066" sldId="257"/>
            <ac:spMk id="3" creationId="{E4A51D1B-985A-47E1-8EAC-7B8A350C0397}"/>
          </ac:spMkLst>
        </pc:spChg>
        <pc:spChg chg="del mod">
          <ac:chgData name="Nirmal Kumar" userId="58601f133634c1d1" providerId="LiveId" clId="{DB5D9305-CC49-4C6C-A862-16B25B51AF58}" dt="2022-04-11T14:27:43.792" v="397"/>
          <ac:spMkLst>
            <pc:docMk/>
            <pc:sldMk cId="1112836066" sldId="257"/>
            <ac:spMk id="4" creationId="{AE2428C2-4FC0-42CB-BAFA-C886901B5782}"/>
          </ac:spMkLst>
        </pc:spChg>
        <pc:spChg chg="del mod">
          <ac:chgData name="Nirmal Kumar" userId="58601f133634c1d1" providerId="LiveId" clId="{DB5D9305-CC49-4C6C-A862-16B25B51AF58}" dt="2022-04-11T14:27:43.792" v="399"/>
          <ac:spMkLst>
            <pc:docMk/>
            <pc:sldMk cId="1112836066" sldId="257"/>
            <ac:spMk id="5" creationId="{1B3D145E-1D55-4344-959F-1B14E0FC1269}"/>
          </ac:spMkLst>
        </pc:spChg>
        <pc:spChg chg="add mod">
          <ac:chgData name="Nirmal Kumar" userId="58601f133634c1d1" providerId="LiveId" clId="{DB5D9305-CC49-4C6C-A862-16B25B51AF58}" dt="2022-04-11T14:32:32.485" v="421" actId="1076"/>
          <ac:spMkLst>
            <pc:docMk/>
            <pc:sldMk cId="1112836066" sldId="257"/>
            <ac:spMk id="6" creationId="{98C72EB7-F78C-4496-BBEF-DF780563434E}"/>
          </ac:spMkLst>
        </pc:spChg>
        <pc:spChg chg="add mod">
          <ac:chgData name="Nirmal Kumar" userId="58601f133634c1d1" providerId="LiveId" clId="{DB5D9305-CC49-4C6C-A862-16B25B51AF58}" dt="2022-04-11T14:33:47.062" v="432" actId="1076"/>
          <ac:spMkLst>
            <pc:docMk/>
            <pc:sldMk cId="1112836066" sldId="257"/>
            <ac:spMk id="7" creationId="{F8EDE63E-D40C-4B2A-9000-5B61D2BABA79}"/>
          </ac:spMkLst>
        </pc:spChg>
        <pc:picChg chg="add mod">
          <ac:chgData name="Nirmal Kumar" userId="58601f133634c1d1" providerId="LiveId" clId="{DB5D9305-CC49-4C6C-A862-16B25B51AF58}" dt="2022-04-11T14:34:37.129" v="435" actId="1076"/>
          <ac:picMkLst>
            <pc:docMk/>
            <pc:sldMk cId="1112836066" sldId="257"/>
            <ac:picMk id="9" creationId="{8D04A668-0733-4E8A-AE42-083463781BC0}"/>
          </ac:picMkLst>
        </pc:picChg>
      </pc:sldChg>
      <pc:sldChg chg="addSp delSp modSp mod">
        <pc:chgData name="Nirmal Kumar" userId="58601f133634c1d1" providerId="LiveId" clId="{DB5D9305-CC49-4C6C-A862-16B25B51AF58}" dt="2022-04-11T14:39:25.867" v="494" actId="20577"/>
        <pc:sldMkLst>
          <pc:docMk/>
          <pc:sldMk cId="3722460365" sldId="258"/>
        </pc:sldMkLst>
        <pc:spChg chg="del mod">
          <ac:chgData name="Nirmal Kumar" userId="58601f133634c1d1" providerId="LiveId" clId="{DB5D9305-CC49-4C6C-A862-16B25B51AF58}" dt="2022-04-11T14:34:46.533" v="437" actId="478"/>
          <ac:spMkLst>
            <pc:docMk/>
            <pc:sldMk cId="3722460365" sldId="258"/>
            <ac:spMk id="2" creationId="{0748AF53-B200-4400-A192-3B3A1BD9A75F}"/>
          </ac:spMkLst>
        </pc:spChg>
        <pc:spChg chg="mod">
          <ac:chgData name="Nirmal Kumar" userId="58601f133634c1d1" providerId="LiveId" clId="{DB5D9305-CC49-4C6C-A862-16B25B51AF58}" dt="2022-04-11T14:37:24.840" v="452" actId="207"/>
          <ac:spMkLst>
            <pc:docMk/>
            <pc:sldMk cId="3722460365" sldId="258"/>
            <ac:spMk id="3" creationId="{368BA98E-8544-45B8-96D1-AE3B483ABBA9}"/>
          </ac:spMkLst>
        </pc:spChg>
        <pc:spChg chg="add del mod">
          <ac:chgData name="Nirmal Kumar" userId="58601f133634c1d1" providerId="LiveId" clId="{DB5D9305-CC49-4C6C-A862-16B25B51AF58}" dt="2022-04-11T14:37:30.476" v="455"/>
          <ac:spMkLst>
            <pc:docMk/>
            <pc:sldMk cId="3722460365" sldId="258"/>
            <ac:spMk id="4" creationId="{49B46330-C72B-4A98-AE10-4F0694428E8B}"/>
          </ac:spMkLst>
        </pc:spChg>
        <pc:spChg chg="add mod">
          <ac:chgData name="Nirmal Kumar" userId="58601f133634c1d1" providerId="LiveId" clId="{DB5D9305-CC49-4C6C-A862-16B25B51AF58}" dt="2022-04-11T14:38:12.341" v="467" actId="1076"/>
          <ac:spMkLst>
            <pc:docMk/>
            <pc:sldMk cId="3722460365" sldId="258"/>
            <ac:spMk id="5" creationId="{60F6D62E-9BFE-4A8F-A588-018CFA27C3A5}"/>
          </ac:spMkLst>
        </pc:spChg>
        <pc:spChg chg="add mod">
          <ac:chgData name="Nirmal Kumar" userId="58601f133634c1d1" providerId="LiveId" clId="{DB5D9305-CC49-4C6C-A862-16B25B51AF58}" dt="2022-04-11T14:39:25.867" v="494" actId="20577"/>
          <ac:spMkLst>
            <pc:docMk/>
            <pc:sldMk cId="3722460365" sldId="258"/>
            <ac:spMk id="6" creationId="{81F6862E-ED08-4B8A-A4C8-E62401598901}"/>
          </ac:spMkLst>
        </pc:spChg>
      </pc:sldChg>
      <pc:sldChg chg="addSp delSp modSp mod">
        <pc:chgData name="Nirmal Kumar" userId="58601f133634c1d1" providerId="LiveId" clId="{DB5D9305-CC49-4C6C-A862-16B25B51AF58}" dt="2022-04-11T15:06:38.068" v="1250" actId="255"/>
        <pc:sldMkLst>
          <pc:docMk/>
          <pc:sldMk cId="3082895462" sldId="259"/>
        </pc:sldMkLst>
        <pc:spChg chg="add mod">
          <ac:chgData name="Nirmal Kumar" userId="58601f133634c1d1" providerId="LiveId" clId="{DB5D9305-CC49-4C6C-A862-16B25B51AF58}" dt="2022-04-11T15:04:18.576" v="1223" actId="1076"/>
          <ac:spMkLst>
            <pc:docMk/>
            <pc:sldMk cId="3082895462" sldId="259"/>
            <ac:spMk id="2" creationId="{640B5EBE-BC58-4BE9-99B4-75345A07E197}"/>
          </ac:spMkLst>
        </pc:spChg>
        <pc:spChg chg="add del mod">
          <ac:chgData name="Nirmal Kumar" userId="58601f133634c1d1" providerId="LiveId" clId="{DB5D9305-CC49-4C6C-A862-16B25B51AF58}" dt="2022-04-11T15:06:38.068" v="1250" actId="255"/>
          <ac:spMkLst>
            <pc:docMk/>
            <pc:sldMk cId="3082895462" sldId="259"/>
            <ac:spMk id="3" creationId="{5B9F8FC6-F588-4A36-A5A7-CC74DB141DF3}"/>
          </ac:spMkLst>
        </pc:spChg>
        <pc:spChg chg="add mod">
          <ac:chgData name="Nirmal Kumar" userId="58601f133634c1d1" providerId="LiveId" clId="{DB5D9305-CC49-4C6C-A862-16B25B51AF58}" dt="2022-04-11T15:04:10.453" v="1222" actId="1076"/>
          <ac:spMkLst>
            <pc:docMk/>
            <pc:sldMk cId="3082895462" sldId="259"/>
            <ac:spMk id="4" creationId="{4EB2C382-33AF-45D9-95CC-7E7CC7227298}"/>
          </ac:spMkLst>
        </pc:spChg>
        <pc:spChg chg="add mod">
          <ac:chgData name="Nirmal Kumar" userId="58601f133634c1d1" providerId="LiveId" clId="{DB5D9305-CC49-4C6C-A862-16B25B51AF58}" dt="2022-04-11T15:04:24.400" v="1224" actId="1076"/>
          <ac:spMkLst>
            <pc:docMk/>
            <pc:sldMk cId="3082895462" sldId="259"/>
            <ac:spMk id="5" creationId="{198F8A0F-7057-4249-83D4-F63AF89BCC31}"/>
          </ac:spMkLst>
        </pc:spChg>
        <pc:spChg chg="add del mod">
          <ac:chgData name="Nirmal Kumar" userId="58601f133634c1d1" providerId="LiveId" clId="{DB5D9305-CC49-4C6C-A862-16B25B51AF58}" dt="2022-04-11T14:43:13.947" v="535" actId="478"/>
          <ac:spMkLst>
            <pc:docMk/>
            <pc:sldMk cId="3082895462" sldId="259"/>
            <ac:spMk id="6" creationId="{184B2F67-7F22-4BB7-AF78-3260D05555E5}"/>
          </ac:spMkLst>
        </pc:spChg>
        <pc:spChg chg="add del mod">
          <ac:chgData name="Nirmal Kumar" userId="58601f133634c1d1" providerId="LiveId" clId="{DB5D9305-CC49-4C6C-A862-16B25B51AF58}" dt="2022-04-11T14:43:24.252" v="541"/>
          <ac:spMkLst>
            <pc:docMk/>
            <pc:sldMk cId="3082895462" sldId="259"/>
            <ac:spMk id="7" creationId="{8EB6F446-4840-4162-9346-142CB0A16AFE}"/>
          </ac:spMkLst>
        </pc:spChg>
        <pc:spChg chg="add del mod">
          <ac:chgData name="Nirmal Kumar" userId="58601f133634c1d1" providerId="LiveId" clId="{DB5D9305-CC49-4C6C-A862-16B25B51AF58}" dt="2022-04-11T14:43:24.252" v="543"/>
          <ac:spMkLst>
            <pc:docMk/>
            <pc:sldMk cId="3082895462" sldId="259"/>
            <ac:spMk id="8" creationId="{BF390485-A044-4002-9409-1AFEBD64DB19}"/>
          </ac:spMkLst>
        </pc:spChg>
        <pc:spChg chg="add del">
          <ac:chgData name="Nirmal Kumar" userId="58601f133634c1d1" providerId="LiveId" clId="{DB5D9305-CC49-4C6C-A862-16B25B51AF58}" dt="2022-04-11T14:43:24.252" v="539" actId="478"/>
          <ac:spMkLst>
            <pc:docMk/>
            <pc:sldMk cId="3082895462" sldId="259"/>
            <ac:spMk id="9" creationId="{FEE3001B-A5A7-4999-A5A1-8BC9779BA87C}"/>
          </ac:spMkLst>
        </pc:spChg>
        <pc:spChg chg="add mod">
          <ac:chgData name="Nirmal Kumar" userId="58601f133634c1d1" providerId="LiveId" clId="{DB5D9305-CC49-4C6C-A862-16B25B51AF58}" dt="2022-04-11T15:04:28.970" v="1225" actId="1076"/>
          <ac:spMkLst>
            <pc:docMk/>
            <pc:sldMk cId="3082895462" sldId="259"/>
            <ac:spMk id="10" creationId="{878B8BF2-2634-4183-AAD5-B521DE30C741}"/>
          </ac:spMkLst>
        </pc:spChg>
      </pc:sldChg>
      <pc:sldChg chg="addSp delSp modSp mod">
        <pc:chgData name="Nirmal Kumar" userId="58601f133634c1d1" providerId="LiveId" clId="{DB5D9305-CC49-4C6C-A862-16B25B51AF58}" dt="2022-04-11T15:14:14.910" v="1786" actId="1076"/>
        <pc:sldMkLst>
          <pc:docMk/>
          <pc:sldMk cId="1942451615" sldId="260"/>
        </pc:sldMkLst>
        <pc:spChg chg="del">
          <ac:chgData name="Nirmal Kumar" userId="58601f133634c1d1" providerId="LiveId" clId="{DB5D9305-CC49-4C6C-A862-16B25B51AF58}" dt="2022-04-11T15:04:50.656" v="1226" actId="478"/>
          <ac:spMkLst>
            <pc:docMk/>
            <pc:sldMk cId="1942451615" sldId="260"/>
            <ac:spMk id="2" creationId="{3E7D4392-AB52-4FAE-B069-743E97603154}"/>
          </ac:spMkLst>
        </pc:spChg>
        <pc:spChg chg="add mod">
          <ac:chgData name="Nirmal Kumar" userId="58601f133634c1d1" providerId="LiveId" clId="{DB5D9305-CC49-4C6C-A862-16B25B51AF58}" dt="2022-04-11T15:14:14.910" v="1786" actId="1076"/>
          <ac:spMkLst>
            <pc:docMk/>
            <pc:sldMk cId="1942451615" sldId="260"/>
            <ac:spMk id="3" creationId="{D70478B2-6486-4EE5-B7BB-3B7500F1CF86}"/>
          </ac:spMkLst>
        </pc:spChg>
        <pc:spChg chg="mod">
          <ac:chgData name="Nirmal Kumar" userId="58601f133634c1d1" providerId="LiveId" clId="{DB5D9305-CC49-4C6C-A862-16B25B51AF58}" dt="2022-04-11T15:07:32.697" v="1276" actId="1076"/>
          <ac:spMkLst>
            <pc:docMk/>
            <pc:sldMk cId="1942451615" sldId="260"/>
            <ac:spMk id="4" creationId="{F3DC1060-EE60-4846-A8CC-7642B949150F}"/>
          </ac:spMkLst>
        </pc:spChg>
      </pc:sldChg>
      <pc:sldChg chg="addSp delSp modSp mod">
        <pc:chgData name="Nirmal Kumar" userId="58601f133634c1d1" providerId="LiveId" clId="{DB5D9305-CC49-4C6C-A862-16B25B51AF58}" dt="2022-04-11T15:28:23.652" v="2108" actId="1076"/>
        <pc:sldMkLst>
          <pc:docMk/>
          <pc:sldMk cId="3763900123" sldId="261"/>
        </pc:sldMkLst>
        <pc:spChg chg="del">
          <ac:chgData name="Nirmal Kumar" userId="58601f133634c1d1" providerId="LiveId" clId="{DB5D9305-CC49-4C6C-A862-16B25B51AF58}" dt="2022-04-11T15:14:23.583" v="1787" actId="478"/>
          <ac:spMkLst>
            <pc:docMk/>
            <pc:sldMk cId="3763900123" sldId="261"/>
            <ac:spMk id="2" creationId="{E217FCDC-017E-4A25-820B-5D882E265719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3" creationId="{149C48E0-A1E4-4B9A-957D-87EB10559CBB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4" creationId="{E79C2184-CA18-49C9-92D2-04C9C2249208}"/>
          </ac:spMkLst>
        </pc:spChg>
        <pc:spChg chg="add mod">
          <ac:chgData name="Nirmal Kumar" userId="58601f133634c1d1" providerId="LiveId" clId="{DB5D9305-CC49-4C6C-A862-16B25B51AF58}" dt="2022-04-11T15:18:28.277" v="1811" actId="1076"/>
          <ac:spMkLst>
            <pc:docMk/>
            <pc:sldMk cId="3763900123" sldId="261"/>
            <ac:spMk id="5" creationId="{9A88A1BB-9109-468B-95B1-6C33E0C34983}"/>
          </ac:spMkLst>
        </pc:spChg>
        <pc:spChg chg="add mod">
          <ac:chgData name="Nirmal Kumar" userId="58601f133634c1d1" providerId="LiveId" clId="{DB5D9305-CC49-4C6C-A862-16B25B51AF58}" dt="2022-04-11T15:20:13.775" v="1843" actId="1076"/>
          <ac:spMkLst>
            <pc:docMk/>
            <pc:sldMk cId="3763900123" sldId="261"/>
            <ac:spMk id="7" creationId="{7B7EECFD-CB03-4687-ADA4-A83A0D0FE7B6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8" creationId="{5ABAA301-2B1F-4C50-98DE-B9A9A10DD137}"/>
          </ac:spMkLst>
        </pc:spChg>
        <pc:spChg chg="add mod">
          <ac:chgData name="Nirmal Kumar" userId="58601f133634c1d1" providerId="LiveId" clId="{DB5D9305-CC49-4C6C-A862-16B25B51AF58}" dt="2022-04-11T15:20:13.775" v="1843" actId="1076"/>
          <ac:spMkLst>
            <pc:docMk/>
            <pc:sldMk cId="3763900123" sldId="261"/>
            <ac:spMk id="9" creationId="{73658849-8D12-43BD-84E6-FCE8141524B6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10" creationId="{DD9DC24E-D6CD-4CCD-AB82-8A39028933C4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12" creationId="{8DBE0B6C-D751-4958-84E9-C239CEC1AFF9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13" creationId="{529C8520-990F-4A7C-9BDC-819BD88598B3}"/>
          </ac:spMkLst>
        </pc:spChg>
        <pc:spChg chg="add mod">
          <ac:chgData name="Nirmal Kumar" userId="58601f133634c1d1" providerId="LiveId" clId="{DB5D9305-CC49-4C6C-A862-16B25B51AF58}" dt="2022-04-11T15:23:23.685" v="1855" actId="1076"/>
          <ac:spMkLst>
            <pc:docMk/>
            <pc:sldMk cId="3763900123" sldId="261"/>
            <ac:spMk id="14" creationId="{8899BEC5-7573-4C18-9A9D-8FE1ADDB1A5A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15" creationId="{AF371391-CFFF-4B31-B770-6AEF4E7CAF0F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17" creationId="{FA172E40-990F-45EE-A8F5-C142A9473471}"/>
          </ac:spMkLst>
        </pc:spChg>
        <pc:spChg chg="del">
          <ac:chgData name="Nirmal Kumar" userId="58601f133634c1d1" providerId="LiveId" clId="{DB5D9305-CC49-4C6C-A862-16B25B51AF58}" dt="2022-04-11T15:14:31.084" v="1789" actId="478"/>
          <ac:spMkLst>
            <pc:docMk/>
            <pc:sldMk cId="3763900123" sldId="261"/>
            <ac:spMk id="18" creationId="{E6CF0E7C-29C8-42C7-AEF0-CC0E34CB33BB}"/>
          </ac:spMkLst>
        </pc:spChg>
        <pc:spChg chg="del">
          <ac:chgData name="Nirmal Kumar" userId="58601f133634c1d1" providerId="LiveId" clId="{DB5D9305-CC49-4C6C-A862-16B25B51AF58}" dt="2022-04-11T15:14:31.084" v="1789" actId="478"/>
          <ac:spMkLst>
            <pc:docMk/>
            <pc:sldMk cId="3763900123" sldId="261"/>
            <ac:spMk id="19" creationId="{B1099712-C395-438E-8335-5DBA878E9E3D}"/>
          </ac:spMkLst>
        </pc:spChg>
        <pc:spChg chg="add del mod">
          <ac:chgData name="Nirmal Kumar" userId="58601f133634c1d1" providerId="LiveId" clId="{DB5D9305-CC49-4C6C-A862-16B25B51AF58}" dt="2022-04-11T15:25:19.958" v="1948" actId="478"/>
          <ac:spMkLst>
            <pc:docMk/>
            <pc:sldMk cId="3763900123" sldId="261"/>
            <ac:spMk id="20" creationId="{5AB21DB9-1EBB-40D4-9073-79F98BD20AB1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26" creationId="{A38E66C7-91F8-4B62-B139-ADF3FA63ECF2}"/>
          </ac:spMkLst>
        </pc:spChg>
        <pc:spChg chg="del">
          <ac:chgData name="Nirmal Kumar" userId="58601f133634c1d1" providerId="LiveId" clId="{DB5D9305-CC49-4C6C-A862-16B25B51AF58}" dt="2022-04-11T15:14:31.084" v="1789" actId="478"/>
          <ac:spMkLst>
            <pc:docMk/>
            <pc:sldMk cId="3763900123" sldId="261"/>
            <ac:spMk id="28" creationId="{7D35E47D-4BCE-4E0A-8C3F-46CA6A29D104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29" creationId="{DEF98871-7EAE-4430-96E5-BBC9CDDF74F8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34" creationId="{9FBF7168-D3F2-44FC-A881-5A52A38DA983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35" creationId="{C3E1EB86-2202-4EAC-B367-41BA48413A42}"/>
          </ac:spMkLst>
        </pc:spChg>
        <pc:spChg chg="del">
          <ac:chgData name="Nirmal Kumar" userId="58601f133634c1d1" providerId="LiveId" clId="{DB5D9305-CC49-4C6C-A862-16B25B51AF58}" dt="2022-04-11T15:14:28.836" v="1788" actId="478"/>
          <ac:spMkLst>
            <pc:docMk/>
            <pc:sldMk cId="3763900123" sldId="261"/>
            <ac:spMk id="37" creationId="{AF7455E0-CAB3-4372-86F6-903AF3050873}"/>
          </ac:spMkLst>
        </pc:spChg>
        <pc:spChg chg="add mod">
          <ac:chgData name="Nirmal Kumar" userId="58601f133634c1d1" providerId="LiveId" clId="{DB5D9305-CC49-4C6C-A862-16B25B51AF58}" dt="2022-04-11T15:20:20.128" v="1844" actId="1076"/>
          <ac:spMkLst>
            <pc:docMk/>
            <pc:sldMk cId="3763900123" sldId="261"/>
            <ac:spMk id="39" creationId="{0C605360-DCB6-43F8-8DC5-BAFE2C659781}"/>
          </ac:spMkLst>
        </pc:spChg>
        <pc:spChg chg="add mod">
          <ac:chgData name="Nirmal Kumar" userId="58601f133634c1d1" providerId="LiveId" clId="{DB5D9305-CC49-4C6C-A862-16B25B51AF58}" dt="2022-04-11T15:24:24.331" v="1911" actId="20577"/>
          <ac:spMkLst>
            <pc:docMk/>
            <pc:sldMk cId="3763900123" sldId="261"/>
            <ac:spMk id="40" creationId="{E0BA65EA-E6DC-4772-B0FD-0B51D33FB630}"/>
          </ac:spMkLst>
        </pc:spChg>
        <pc:spChg chg="add mod">
          <ac:chgData name="Nirmal Kumar" userId="58601f133634c1d1" providerId="LiveId" clId="{DB5D9305-CC49-4C6C-A862-16B25B51AF58}" dt="2022-04-11T15:23:54.516" v="1870" actId="1037"/>
          <ac:spMkLst>
            <pc:docMk/>
            <pc:sldMk cId="3763900123" sldId="261"/>
            <ac:spMk id="41" creationId="{B0583774-909D-44B3-810F-37DBB0FB12EC}"/>
          </ac:spMkLst>
        </pc:spChg>
        <pc:spChg chg="add mod">
          <ac:chgData name="Nirmal Kumar" userId="58601f133634c1d1" providerId="LiveId" clId="{DB5D9305-CC49-4C6C-A862-16B25B51AF58}" dt="2022-04-11T15:23:51.100" v="1859" actId="1076"/>
          <ac:spMkLst>
            <pc:docMk/>
            <pc:sldMk cId="3763900123" sldId="261"/>
            <ac:spMk id="42" creationId="{79083EBC-B64A-4B99-8E76-1A209CE4D2BC}"/>
          </ac:spMkLst>
        </pc:spChg>
        <pc:spChg chg="add mod">
          <ac:chgData name="Nirmal Kumar" userId="58601f133634c1d1" providerId="LiveId" clId="{DB5D9305-CC49-4C6C-A862-16B25B51AF58}" dt="2022-04-11T15:25:02.146" v="1945" actId="1037"/>
          <ac:spMkLst>
            <pc:docMk/>
            <pc:sldMk cId="3763900123" sldId="261"/>
            <ac:spMk id="43" creationId="{F42F29C7-600C-4E6D-BF02-DF52BFD186D2}"/>
          </ac:spMkLst>
        </pc:spChg>
        <pc:spChg chg="add mod">
          <ac:chgData name="Nirmal Kumar" userId="58601f133634c1d1" providerId="LiveId" clId="{DB5D9305-CC49-4C6C-A862-16B25B51AF58}" dt="2022-04-11T15:25:47.402" v="1981" actId="1036"/>
          <ac:spMkLst>
            <pc:docMk/>
            <pc:sldMk cId="3763900123" sldId="261"/>
            <ac:spMk id="45" creationId="{37177863-29CF-4CCC-84AC-E052B7D4774A}"/>
          </ac:spMkLst>
        </pc:spChg>
        <pc:spChg chg="add mod">
          <ac:chgData name="Nirmal Kumar" userId="58601f133634c1d1" providerId="LiveId" clId="{DB5D9305-CC49-4C6C-A862-16B25B51AF58}" dt="2022-04-11T15:26:03.255" v="1983" actId="1076"/>
          <ac:spMkLst>
            <pc:docMk/>
            <pc:sldMk cId="3763900123" sldId="261"/>
            <ac:spMk id="46" creationId="{12AC19D4-C299-433C-8589-A4B07294D32B}"/>
          </ac:spMkLst>
        </pc:spChg>
        <pc:spChg chg="add mod">
          <ac:chgData name="Nirmal Kumar" userId="58601f133634c1d1" providerId="LiveId" clId="{DB5D9305-CC49-4C6C-A862-16B25B51AF58}" dt="2022-04-11T15:26:22.899" v="2023" actId="20577"/>
          <ac:spMkLst>
            <pc:docMk/>
            <pc:sldMk cId="3763900123" sldId="261"/>
            <ac:spMk id="47" creationId="{A8593EE7-6DBC-46AD-ADE3-4DB96957F74F}"/>
          </ac:spMkLst>
        </pc:spChg>
        <pc:spChg chg="add mod">
          <ac:chgData name="Nirmal Kumar" userId="58601f133634c1d1" providerId="LiveId" clId="{DB5D9305-CC49-4C6C-A862-16B25B51AF58}" dt="2022-04-11T15:26:38.443" v="2025" actId="1076"/>
          <ac:spMkLst>
            <pc:docMk/>
            <pc:sldMk cId="3763900123" sldId="261"/>
            <ac:spMk id="48" creationId="{DE4711E3-1D35-46B4-902E-AB917E6355CB}"/>
          </ac:spMkLst>
        </pc:spChg>
        <pc:spChg chg="add mod">
          <ac:chgData name="Nirmal Kumar" userId="58601f133634c1d1" providerId="LiveId" clId="{DB5D9305-CC49-4C6C-A862-16B25B51AF58}" dt="2022-04-11T15:27:04.201" v="2066" actId="20577"/>
          <ac:spMkLst>
            <pc:docMk/>
            <pc:sldMk cId="3763900123" sldId="261"/>
            <ac:spMk id="49" creationId="{39BE4563-31ED-4AC9-ABE9-23A72068F5A1}"/>
          </ac:spMkLst>
        </pc:spChg>
        <pc:spChg chg="add mod">
          <ac:chgData name="Nirmal Kumar" userId="58601f133634c1d1" providerId="LiveId" clId="{DB5D9305-CC49-4C6C-A862-16B25B51AF58}" dt="2022-04-11T15:27:32.174" v="2068" actId="1076"/>
          <ac:spMkLst>
            <pc:docMk/>
            <pc:sldMk cId="3763900123" sldId="261"/>
            <ac:spMk id="50" creationId="{735822D5-BEDB-44A6-9B07-D54CA2CAC235}"/>
          </ac:spMkLst>
        </pc:spChg>
        <pc:spChg chg="add mod">
          <ac:chgData name="Nirmal Kumar" userId="58601f133634c1d1" providerId="LiveId" clId="{DB5D9305-CC49-4C6C-A862-16B25B51AF58}" dt="2022-04-11T15:27:50.644" v="2102" actId="20577"/>
          <ac:spMkLst>
            <pc:docMk/>
            <pc:sldMk cId="3763900123" sldId="261"/>
            <ac:spMk id="52" creationId="{36546629-B102-4E7E-A583-3936C4143773}"/>
          </ac:spMkLst>
        </pc:spChg>
        <pc:spChg chg="add mod">
          <ac:chgData name="Nirmal Kumar" userId="58601f133634c1d1" providerId="LiveId" clId="{DB5D9305-CC49-4C6C-A862-16B25B51AF58}" dt="2022-04-11T15:28:12.679" v="2106" actId="1076"/>
          <ac:spMkLst>
            <pc:docMk/>
            <pc:sldMk cId="3763900123" sldId="261"/>
            <ac:spMk id="53" creationId="{052484F9-9388-4DF8-8E62-5D3CCFB31C8C}"/>
          </ac:spMkLst>
        </pc:spChg>
        <pc:spChg chg="add mod">
          <ac:chgData name="Nirmal Kumar" userId="58601f133634c1d1" providerId="LiveId" clId="{DB5D9305-CC49-4C6C-A862-16B25B51AF58}" dt="2022-04-11T15:28:23.652" v="2108" actId="1076"/>
          <ac:spMkLst>
            <pc:docMk/>
            <pc:sldMk cId="3763900123" sldId="261"/>
            <ac:spMk id="55" creationId="{2FFADE07-6505-43CA-B9D0-B4E98703BE14}"/>
          </ac:spMkLst>
        </pc:sp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6" creationId="{93EEF310-9F69-41DF-B7AC-B169EA6A88D3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11" creationId="{FFC128C6-D646-40BD-98ED-736B9CE66DD6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16" creationId="{62FE10F8-CC8D-4729-8BCA-89806AA210CA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21" creationId="{F8F1A4A8-DCE5-4FB3-9E2D-861C79B0F811}"/>
          </ac:cxnSpMkLst>
        </pc:cxnChg>
        <pc:cxnChg chg="del mod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24" creationId="{A0F11DDC-5BF8-4DD4-896D-8F3FFBE9C63D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30" creationId="{6CECBAB9-5B73-44ED-A282-EF98795A193D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36" creationId="{A03CA3C5-A66A-4BAB-B786-117D396863D9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38" creationId="{BC9AC931-25B5-4205-96A3-8100052FC6ED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44" creationId="{51916DE0-E424-4E13-B161-09D6988D4713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51" creationId="{9EC5EA64-AD4A-4753-A5DD-B45CFE08C109}"/>
          </ac:cxnSpMkLst>
        </pc:cxnChg>
        <pc:cxnChg chg="del mod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54" creationId="{91378497-4074-4253-B84B-B83FD9EF3BA2}"/>
          </ac:cxnSpMkLst>
        </pc:cxnChg>
        <pc:cxnChg chg="del">
          <ac:chgData name="Nirmal Kumar" userId="58601f133634c1d1" providerId="LiveId" clId="{DB5D9305-CC49-4C6C-A862-16B25B51AF58}" dt="2022-04-11T15:14:28.836" v="1788" actId="478"/>
          <ac:cxnSpMkLst>
            <pc:docMk/>
            <pc:sldMk cId="3763900123" sldId="261"/>
            <ac:cxnSpMk id="56" creationId="{0067B552-A05D-4F9B-87CB-93A1E95C8DF2}"/>
          </ac:cxnSpMkLst>
        </pc:cxnChg>
      </pc:sldChg>
      <pc:sldChg chg="modSp mod">
        <pc:chgData name="Nirmal Kumar" userId="58601f133634c1d1" providerId="LiveId" clId="{DB5D9305-CC49-4C6C-A862-16B25B51AF58}" dt="2022-04-11T15:43:46.640" v="2508" actId="339"/>
        <pc:sldMkLst>
          <pc:docMk/>
          <pc:sldMk cId="965356292" sldId="262"/>
        </pc:sldMkLst>
        <pc:spChg chg="mod">
          <ac:chgData name="Nirmal Kumar" userId="58601f133634c1d1" providerId="LiveId" clId="{DB5D9305-CC49-4C6C-A862-16B25B51AF58}" dt="2022-04-11T15:43:46.640" v="2508" actId="339"/>
          <ac:spMkLst>
            <pc:docMk/>
            <pc:sldMk cId="965356292" sldId="262"/>
            <ac:spMk id="4" creationId="{E16F864E-262D-472A-ADC1-B2907618F593}"/>
          </ac:spMkLst>
        </pc:spChg>
      </pc:sldChg>
      <pc:sldChg chg="addSp delSp modSp mod">
        <pc:chgData name="Nirmal Kumar" userId="58601f133634c1d1" providerId="LiveId" clId="{DB5D9305-CC49-4C6C-A862-16B25B51AF58}" dt="2022-04-11T16:21:57.207" v="2596" actId="20577"/>
        <pc:sldMkLst>
          <pc:docMk/>
          <pc:sldMk cId="3454230412" sldId="263"/>
        </pc:sldMkLst>
        <pc:spChg chg="add mod">
          <ac:chgData name="Nirmal Kumar" userId="58601f133634c1d1" providerId="LiveId" clId="{DB5D9305-CC49-4C6C-A862-16B25B51AF58}" dt="2022-04-11T16:21:57.207" v="2596" actId="20577"/>
          <ac:spMkLst>
            <pc:docMk/>
            <pc:sldMk cId="3454230412" sldId="263"/>
            <ac:spMk id="2" creationId="{C9ED3780-1BD6-4436-A058-2CD60D04B2E4}"/>
          </ac:spMkLst>
        </pc:spChg>
        <pc:spChg chg="del mod">
          <ac:chgData name="Nirmal Kumar" userId="58601f133634c1d1" providerId="LiveId" clId="{DB5D9305-CC49-4C6C-A862-16B25B51AF58}" dt="2022-04-11T15:44:07.403" v="2513"/>
          <ac:spMkLst>
            <pc:docMk/>
            <pc:sldMk cId="3454230412" sldId="263"/>
            <ac:spMk id="5" creationId="{538AA1EA-6772-4E7B-B9D0-9A74A232F8F7}"/>
          </ac:spMkLst>
        </pc:spChg>
        <pc:spChg chg="del mod">
          <ac:chgData name="Nirmal Kumar" userId="58601f133634c1d1" providerId="LiveId" clId="{DB5D9305-CC49-4C6C-A862-16B25B51AF58}" dt="2022-04-11T15:44:07.403" v="2515"/>
          <ac:spMkLst>
            <pc:docMk/>
            <pc:sldMk cId="3454230412" sldId="263"/>
            <ac:spMk id="6" creationId="{2FCBC821-3CD3-4158-B48E-CDECED57C055}"/>
          </ac:spMkLst>
        </pc:spChg>
      </pc:sldChg>
      <pc:sldChg chg="addSp delSp modSp new mod">
        <pc:chgData name="Nirmal Kumar" userId="58601f133634c1d1" providerId="LiveId" clId="{DB5D9305-CC49-4C6C-A862-16B25B51AF58}" dt="2022-04-11T15:38:55.539" v="2298" actId="1076"/>
        <pc:sldMkLst>
          <pc:docMk/>
          <pc:sldMk cId="1234144054" sldId="264"/>
        </pc:sldMkLst>
        <pc:spChg chg="add mod">
          <ac:chgData name="Nirmal Kumar" userId="58601f133634c1d1" providerId="LiveId" clId="{DB5D9305-CC49-4C6C-A862-16B25B51AF58}" dt="2022-04-11T15:35:27.729" v="2139" actId="14100"/>
          <ac:spMkLst>
            <pc:docMk/>
            <pc:sldMk cId="1234144054" sldId="264"/>
            <ac:spMk id="2" creationId="{CD1FA55C-D575-45C2-AFB0-1FE84B7EFA8B}"/>
          </ac:spMkLst>
        </pc:spChg>
        <pc:spChg chg="add del mod">
          <ac:chgData name="Nirmal Kumar" userId="58601f133634c1d1" providerId="LiveId" clId="{DB5D9305-CC49-4C6C-A862-16B25B51AF58}" dt="2022-04-11T15:37:26.175" v="2290" actId="1076"/>
          <ac:spMkLst>
            <pc:docMk/>
            <pc:sldMk cId="1234144054" sldId="264"/>
            <ac:spMk id="3" creationId="{ED343FEE-62E9-4D8D-8CC8-ED01D14168E3}"/>
          </ac:spMkLst>
        </pc:spChg>
        <pc:picChg chg="add del mod">
          <ac:chgData name="Nirmal Kumar" userId="58601f133634c1d1" providerId="LiveId" clId="{DB5D9305-CC49-4C6C-A862-16B25B51AF58}" dt="2022-04-11T15:38:36.705" v="2292" actId="478"/>
          <ac:picMkLst>
            <pc:docMk/>
            <pc:sldMk cId="1234144054" sldId="264"/>
            <ac:picMk id="5" creationId="{1CA77AC6-38FF-47FB-A513-4DCAD1D4065E}"/>
          </ac:picMkLst>
        </pc:picChg>
        <pc:picChg chg="add mod">
          <ac:chgData name="Nirmal Kumar" userId="58601f133634c1d1" providerId="LiveId" clId="{DB5D9305-CC49-4C6C-A862-16B25B51AF58}" dt="2022-04-11T15:38:55.539" v="2298" actId="1076"/>
          <ac:picMkLst>
            <pc:docMk/>
            <pc:sldMk cId="1234144054" sldId="264"/>
            <ac:picMk id="7" creationId="{B3BA4D5D-931A-4014-ADCF-92BD829013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3784-051D-4820-A77D-75640C33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55005-8863-4A2A-B1C6-F96AFA3BE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2F95-501B-4031-BC42-7909C1C8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A97E-F6A1-486F-8677-8BE66911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44DC-D60A-40F7-88D1-83CEF8E5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BCD-877A-4800-B59C-570FB8F4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6A43F-D364-4C8D-B3A1-1F212285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483D-E925-4FC3-90B3-762F1331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4A04-DF64-4A02-B11B-F24E0C3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D410-954F-4E41-8E86-0A09441B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EB0CF-C576-4EA4-8983-476302BAF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D4863-F0C0-49F3-B7A4-76441F66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DEBA-4816-4A3A-B3A8-FE99039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8530-95BD-41B7-A3DC-FFFAA839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4105-F172-499B-A6F9-C304481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68E2-C46B-4734-B0D2-CF538B09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277B-865D-4C16-A249-19874148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B3F2-6173-4D64-A650-E2773001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D78B-1834-44B5-98B1-7237EB9D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BF644-8FCD-4312-856A-F6E4223E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EE60-05EB-4399-8D1A-B5B1B04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C72D-C49A-4B2D-B554-03F98D11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97B7-C191-467D-A673-50A6789F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6ACA-2C7C-429F-B3AD-25A7EF9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1BD1-D7FD-4DA8-A7BF-5AA4C765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8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9620-3B0E-4B9B-8506-42EC7F84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2EE7-2CC9-48A8-8C7E-F4F8E414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5FF2-B34E-45CD-88FA-67FA4044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6726F-99C2-44AA-96FE-695C642D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163B6-920B-4C14-9875-A3A319C8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B2C3B-583A-49E2-BDBD-D5185AAB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7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197E-88E3-481D-AF4D-8F092E46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1575-AAE8-42C6-8F17-BA2A0DE4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3AF9-8CA4-4431-96A4-DA52C1A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A485C-C100-47F8-9476-DE677851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4992A-9252-4ADB-8668-81187E47E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35BE1-A8CE-4D44-AC81-DBF40257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0C0BC-1DF9-420B-A224-37AEC6B6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FD37-40A6-4C4A-ADEB-D77E3C2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D2AB-019C-4D64-B905-DF539D4D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05198-95ED-4F05-91E4-2419103E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2AD8E-D257-4116-9487-370C745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47B1F-368C-428C-9FB5-3F51B232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EA58D-0CFA-4F58-B90F-8279BD3A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C8A58-F28C-468D-BC9C-646539F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6E33-3797-419E-8075-FC548376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1BF-F5D7-4865-B704-3B82F14F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56CD-DFA3-46D4-9FAA-02E36840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06ED9-E9F1-4D26-B273-6BDAF23B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CDD1B-6CF1-4157-91A8-A9A051E8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4D3B-D475-46FF-BB9C-96D30BD0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B4197-932B-436F-8750-317DB5C5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233F-839E-413A-8194-49A6007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B5E77-0022-45FA-9459-20EC1D034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90B33-0DA8-4BA1-B043-503B0519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F990-5F1A-48FB-B45E-02157C7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71CA9-BC73-4199-9DC2-76EEA530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C6BD4-C77C-4143-B717-94E80707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D2F74-97F7-42E0-95DA-CAAE5A04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6905-0FA0-4AFE-B71C-B3C2E2CA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B54E-0F26-4EB0-BE0B-F31F4F10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E484-F308-4B59-8252-B049CF23215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529C-99EB-4ECF-8C24-F79F7E17A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DA08-8EBB-4CD7-937E-04F16942C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9A7D-C8E5-4AE4-9A35-131BAF5A6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authority.org/author/Arun-Kumar" TargetMode="External"/><Relationship Id="rId3" Type="http://schemas.openxmlformats.org/officeDocument/2006/relationships/hyperlink" Target="https://www.amazon.com/Machine-Learning-Dummies-John-Mueller/dp/1119245516/" TargetMode="External"/><Relationship Id="rId7" Type="http://schemas.openxmlformats.org/officeDocument/2006/relationships/hyperlink" Target="https://bookauthority.org/author/Mr.-Tony-V-Robinson" TargetMode="External"/><Relationship Id="rId2" Type="http://schemas.openxmlformats.org/officeDocument/2006/relationships/hyperlink" Target="https://www.amazon.com/Artificial-Intelligence-Approach-ARTIFICIAL-INTELLIGENCE/dp/B008NYIYZ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Artificial-Intelligence-Humans-Fundamental-Algorithms/dp/1493682229" TargetMode="External"/><Relationship Id="rId5" Type="http://schemas.openxmlformats.org/officeDocument/2006/relationships/hyperlink" Target="https://www.amazon.com/Hundred-Page-Machine-Learning-Book/dp/199957950X" TargetMode="External"/><Relationship Id="rId4" Type="http://schemas.openxmlformats.org/officeDocument/2006/relationships/hyperlink" Target="https://www.amazon.com/Machine-Learning-Press-Essential-Knowledge/dp/0262529513" TargetMode="External"/><Relationship Id="rId9" Type="http://schemas.openxmlformats.org/officeDocument/2006/relationships/hyperlink" Target="data:image/svg+xml,%3Csvg%20xmlns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6E8893-2BF2-43B5-9054-56314E6F4865}"/>
              </a:ext>
            </a:extLst>
          </p:cNvPr>
          <p:cNvSpPr txBox="1"/>
          <p:nvPr/>
        </p:nvSpPr>
        <p:spPr>
          <a:xfrm>
            <a:off x="696075" y="277670"/>
            <a:ext cx="841710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800" b="1" u="sng" dirty="0"/>
              <a:t>Introduction</a:t>
            </a:r>
            <a:endParaRPr lang="en-IN" sz="48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6595B-83B0-46BA-BD89-4491E4CE3139}"/>
              </a:ext>
            </a:extLst>
          </p:cNvPr>
          <p:cNvSpPr txBox="1"/>
          <p:nvPr/>
        </p:nvSpPr>
        <p:spPr>
          <a:xfrm flipH="1">
            <a:off x="741793" y="1555434"/>
            <a:ext cx="112923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Segoe UI Variable Display Semib" pitchFamily="2" charset="0"/>
              </a:rPr>
              <a:t> There is no other more popular navigation/interaction device than the mouse.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Segoe UI Variable Display Semib" pitchFamily="2" charset="0"/>
              </a:rPr>
              <a:t> Overcoming the restrictions a corporeal device has would enrich the experience of interaction.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Segoe UI Variable Display Semi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Segoe UI Variable Display Semib" pitchFamily="2" charset="0"/>
            </a:endParaRPr>
          </a:p>
          <a:p>
            <a:endParaRPr lang="en-US" sz="2800" dirty="0">
              <a:latin typeface="Segoe UI Variable Display Semi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Segoe UI Variable Display Semib" pitchFamily="2" charset="0"/>
            </a:endParaRPr>
          </a:p>
          <a:p>
            <a:endParaRPr lang="en-US" sz="2800" dirty="0">
              <a:latin typeface="Segoe UI Variable Display Semi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Segoe UI Variable Display Semib" pitchFamily="2" charset="0"/>
              </a:rPr>
              <a:t> Keeping this in mind, we present an idea of implementing a virtual mouse system as an alternative.</a:t>
            </a:r>
            <a:endParaRPr lang="en-IN" sz="2800" dirty="0">
              <a:latin typeface="Segoe UI Variable Display Semi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8526A-E44B-4F68-AC1C-CAF5525F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27" y="3006138"/>
            <a:ext cx="2363056" cy="23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B0CA0-4D3C-438F-8F88-7E320794820A}"/>
              </a:ext>
            </a:extLst>
          </p:cNvPr>
          <p:cNvSpPr txBox="1"/>
          <p:nvPr/>
        </p:nvSpPr>
        <p:spPr>
          <a:xfrm>
            <a:off x="873303" y="492890"/>
            <a:ext cx="6431622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4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72EB7-F78C-4496-BBEF-DF780563434E}"/>
              </a:ext>
            </a:extLst>
          </p:cNvPr>
          <p:cNvSpPr txBox="1"/>
          <p:nvPr/>
        </p:nvSpPr>
        <p:spPr>
          <a:xfrm>
            <a:off x="1027416" y="1643864"/>
            <a:ext cx="1031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The mouse is one of the wonderful inventions of Human-Computer Interaction (HCI)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DE63E-D40C-4B2A-9000-5B61D2BABA79}"/>
              </a:ext>
            </a:extLst>
          </p:cNvPr>
          <p:cNvSpPr txBox="1"/>
          <p:nvPr/>
        </p:nvSpPr>
        <p:spPr>
          <a:xfrm>
            <a:off x="938373" y="4859854"/>
            <a:ext cx="1031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Currently, wireless mouse or a Bluetooth mouse still uses devices and is not free of devices completely since it uses a battery for power and a dongle to connect it to the PC.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4A668-0733-4E8A-AE42-083463781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80" y="2508675"/>
            <a:ext cx="2644639" cy="2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3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BA98E-8544-45B8-96D1-AE3B483ABBA9}"/>
              </a:ext>
            </a:extLst>
          </p:cNvPr>
          <p:cNvSpPr txBox="1"/>
          <p:nvPr/>
        </p:nvSpPr>
        <p:spPr>
          <a:xfrm>
            <a:off x="607609" y="462150"/>
            <a:ext cx="7056912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6D62E-9BFE-4A8F-A588-018CFA27C3A5}"/>
              </a:ext>
            </a:extLst>
          </p:cNvPr>
          <p:cNvSpPr txBox="1"/>
          <p:nvPr/>
        </p:nvSpPr>
        <p:spPr>
          <a:xfrm>
            <a:off x="607609" y="2229489"/>
            <a:ext cx="1123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The main objective of the AI virtual mouse system is to control the mouse cursor functions by using the hand gestures instead of using a physical mouse</a:t>
            </a:r>
            <a:endParaRPr lang="en-IN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862E-ED08-4B8A-A4C8-E62401598901}"/>
              </a:ext>
            </a:extLst>
          </p:cNvPr>
          <p:cNvSpPr txBox="1"/>
          <p:nvPr/>
        </p:nvSpPr>
        <p:spPr>
          <a:xfrm>
            <a:off x="758575" y="4058384"/>
            <a:ext cx="1067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The goal is to manage computers and other devices with gestures rather</a:t>
            </a:r>
            <a:endParaRPr lang="en-IN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246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F8FC6-F588-4A36-A5A7-CC74DB141DF3}"/>
              </a:ext>
            </a:extLst>
          </p:cNvPr>
          <p:cNvSpPr txBox="1"/>
          <p:nvPr/>
        </p:nvSpPr>
        <p:spPr>
          <a:xfrm>
            <a:off x="752155" y="115793"/>
            <a:ext cx="1054385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/>
              <a:t>Hardware And Software Required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B2F67-7F22-4BB7-AF78-3260D05555E5}"/>
              </a:ext>
            </a:extLst>
          </p:cNvPr>
          <p:cNvSpPr txBox="1"/>
          <p:nvPr/>
        </p:nvSpPr>
        <p:spPr>
          <a:xfrm>
            <a:off x="1600200" y="2137293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B5EBE-BC58-4BE9-99B4-75345A07E197}"/>
              </a:ext>
            </a:extLst>
          </p:cNvPr>
          <p:cNvSpPr txBox="1"/>
          <p:nvPr/>
        </p:nvSpPr>
        <p:spPr>
          <a:xfrm>
            <a:off x="752155" y="1129151"/>
            <a:ext cx="456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Hardware Requirements -</a:t>
            </a:r>
            <a:endParaRPr lang="en-IN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2C382-33AF-45D9-95CC-7E7CC7227298}"/>
              </a:ext>
            </a:extLst>
          </p:cNvPr>
          <p:cNvSpPr txBox="1"/>
          <p:nvPr/>
        </p:nvSpPr>
        <p:spPr>
          <a:xfrm>
            <a:off x="752155" y="1737183"/>
            <a:ext cx="1043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Intel Pentium D processor 1.8 GHz or AMD Athlon X2 processor 1.8 GHz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3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5 GB HDD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Peripheral webcam at least 30 frames/second, 640x480 resolution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F8A0F-7057-4249-83D4-F63AF89BCC31}"/>
              </a:ext>
            </a:extLst>
          </p:cNvPr>
          <p:cNvSpPr txBox="1"/>
          <p:nvPr/>
        </p:nvSpPr>
        <p:spPr>
          <a:xfrm>
            <a:off x="752155" y="3335714"/>
            <a:ext cx="463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Software Requirements -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B8BF2-2634-4183-AAD5-B521DE30C741}"/>
              </a:ext>
            </a:extLst>
          </p:cNvPr>
          <p:cNvSpPr txBox="1"/>
          <p:nvPr/>
        </p:nvSpPr>
        <p:spPr>
          <a:xfrm>
            <a:off x="752155" y="3974281"/>
            <a:ext cx="105438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XP x86 or higher (for x86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XP professional x64 or higher (for x64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.NET framework 3.5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Visual Studio 2008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EmguCV</a:t>
            </a:r>
            <a:r>
              <a:rPr lang="en-IN" sz="2000" dirty="0"/>
              <a:t> library (wrapper of OpenCV library for 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EmguCV</a:t>
            </a:r>
            <a:r>
              <a:rPr lang="en-IN" sz="2000" dirty="0"/>
              <a:t> library 64 bit binaries (for developing on x64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Webcam drivers (device specific)</a:t>
            </a:r>
          </a:p>
        </p:txBody>
      </p:sp>
    </p:spTree>
    <p:extLst>
      <p:ext uri="{BB962C8B-B14F-4D97-AF65-F5344CB8AC3E}">
        <p14:creationId xmlns:p14="http://schemas.microsoft.com/office/powerpoint/2010/main" val="30828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C1060-EE60-4846-A8CC-7642B949150F}"/>
              </a:ext>
            </a:extLst>
          </p:cNvPr>
          <p:cNvSpPr txBox="1"/>
          <p:nvPr/>
        </p:nvSpPr>
        <p:spPr>
          <a:xfrm>
            <a:off x="663539" y="353302"/>
            <a:ext cx="7535238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Variable Display Semib" pitchFamily="2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478B2-6486-4EE5-B7BB-3B7500F1CF86}"/>
              </a:ext>
            </a:extLst>
          </p:cNvPr>
          <p:cNvSpPr txBox="1"/>
          <p:nvPr/>
        </p:nvSpPr>
        <p:spPr>
          <a:xfrm>
            <a:off x="663539" y="1808251"/>
            <a:ext cx="10001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Any new products should either make human life more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confortable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more productive or more fun.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Provides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grather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flexibility than the existing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provide more functions depending on the choice of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Easy to modify and adapt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Less prone to physical damage due to absence of a fixed Physical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Avoid the mouse-related wrist damage like CTS &amp; RSI.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Also, there is a certain degree of fun &amp; entertainment associated with the whole idea.</a:t>
            </a:r>
          </a:p>
        </p:txBody>
      </p:sp>
    </p:spTree>
    <p:extLst>
      <p:ext uri="{BB962C8B-B14F-4D97-AF65-F5344CB8AC3E}">
        <p14:creationId xmlns:p14="http://schemas.microsoft.com/office/powerpoint/2010/main" val="19424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8A1BB-9109-468B-95B1-6C33E0C34983}"/>
              </a:ext>
            </a:extLst>
          </p:cNvPr>
          <p:cNvSpPr txBox="1"/>
          <p:nvPr/>
        </p:nvSpPr>
        <p:spPr>
          <a:xfrm>
            <a:off x="2212368" y="328773"/>
            <a:ext cx="7767263" cy="76944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  <a:cs typeface="Cascadia Mono SemiBold" panose="020B0609020000020004" pitchFamily="49" charset="0"/>
              </a:rPr>
              <a:t>Flow Chat</a:t>
            </a:r>
            <a:endParaRPr lang="en-IN" sz="4400" dirty="0">
              <a:latin typeface="Microsoft YaHei" panose="020B0503020204020204" pitchFamily="34" charset="-122"/>
              <a:ea typeface="Microsoft YaHei" panose="020B0503020204020204" pitchFamily="34" charset="-122"/>
              <a:cs typeface="Cascadia Mono SemiBold" panose="020B060902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7EECFD-CB03-4687-ADA4-A83A0D0FE7B6}"/>
              </a:ext>
            </a:extLst>
          </p:cNvPr>
          <p:cNvSpPr/>
          <p:nvPr/>
        </p:nvSpPr>
        <p:spPr>
          <a:xfrm>
            <a:off x="743397" y="1654139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58849-8D12-43BD-84E6-FCE8141524B6}"/>
              </a:ext>
            </a:extLst>
          </p:cNvPr>
          <p:cNvSpPr txBox="1"/>
          <p:nvPr/>
        </p:nvSpPr>
        <p:spPr>
          <a:xfrm>
            <a:off x="1263256" y="1793355"/>
            <a:ext cx="1346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Image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Acquisition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605360-DCB6-43F8-8DC5-BAFE2C659781}"/>
              </a:ext>
            </a:extLst>
          </p:cNvPr>
          <p:cNvSpPr/>
          <p:nvPr/>
        </p:nvSpPr>
        <p:spPr>
          <a:xfrm>
            <a:off x="4888786" y="1654139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A65EA-E6DC-4772-B0FD-0B51D33FB630}"/>
              </a:ext>
            </a:extLst>
          </p:cNvPr>
          <p:cNvSpPr txBox="1"/>
          <p:nvPr/>
        </p:nvSpPr>
        <p:spPr>
          <a:xfrm>
            <a:off x="5386605" y="1793355"/>
            <a:ext cx="141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Recognition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899BEC5-7573-4C18-9A9D-8FE1ADDB1A5A}"/>
              </a:ext>
            </a:extLst>
          </p:cNvPr>
          <p:cNvSpPr/>
          <p:nvPr/>
        </p:nvSpPr>
        <p:spPr>
          <a:xfrm>
            <a:off x="3753260" y="1962363"/>
            <a:ext cx="779587" cy="538877"/>
          </a:xfrm>
          <a:prstGeom prst="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0583774-909D-44B3-810F-37DBB0FB12EC}"/>
              </a:ext>
            </a:extLst>
          </p:cNvPr>
          <p:cNvSpPr/>
          <p:nvPr/>
        </p:nvSpPr>
        <p:spPr>
          <a:xfrm>
            <a:off x="7933132" y="1962362"/>
            <a:ext cx="779587" cy="538877"/>
          </a:xfrm>
          <a:prstGeom prst="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083EBC-B64A-4B99-8E76-1A209CE4D2BC}"/>
              </a:ext>
            </a:extLst>
          </p:cNvPr>
          <p:cNvSpPr/>
          <p:nvPr/>
        </p:nvSpPr>
        <p:spPr>
          <a:xfrm>
            <a:off x="9150849" y="1654139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2F29C7-600C-4E6D-BF02-DF52BFD186D2}"/>
              </a:ext>
            </a:extLst>
          </p:cNvPr>
          <p:cNvSpPr txBox="1"/>
          <p:nvPr/>
        </p:nvSpPr>
        <p:spPr>
          <a:xfrm>
            <a:off x="9661777" y="1962362"/>
            <a:ext cx="147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Track Object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7177863-29CF-4CCC-84AC-E052B7D4774A}"/>
              </a:ext>
            </a:extLst>
          </p:cNvPr>
          <p:cNvSpPr/>
          <p:nvPr/>
        </p:nvSpPr>
        <p:spPr>
          <a:xfrm rot="5400000">
            <a:off x="10009364" y="3428626"/>
            <a:ext cx="779587" cy="538877"/>
          </a:xfrm>
          <a:prstGeom prst="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AC19D4-C299-433C-8589-A4B07294D32B}"/>
              </a:ext>
            </a:extLst>
          </p:cNvPr>
          <p:cNvSpPr/>
          <p:nvPr/>
        </p:nvSpPr>
        <p:spPr>
          <a:xfrm>
            <a:off x="9150849" y="4755671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93EE7-6DBC-46AD-ADE3-4DB96957F74F}"/>
              </a:ext>
            </a:extLst>
          </p:cNvPr>
          <p:cNvSpPr txBox="1"/>
          <p:nvPr/>
        </p:nvSpPr>
        <p:spPr>
          <a:xfrm>
            <a:off x="9688966" y="4894887"/>
            <a:ext cx="1338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Coordinate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Calculation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E4711E3-1D35-46B4-902E-AB917E6355CB}"/>
              </a:ext>
            </a:extLst>
          </p:cNvPr>
          <p:cNvSpPr/>
          <p:nvPr/>
        </p:nvSpPr>
        <p:spPr>
          <a:xfrm>
            <a:off x="4888786" y="4755671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BE4563-31ED-4AC9-ABE9-23A72068F5A1}"/>
              </a:ext>
            </a:extLst>
          </p:cNvPr>
          <p:cNvSpPr txBox="1"/>
          <p:nvPr/>
        </p:nvSpPr>
        <p:spPr>
          <a:xfrm>
            <a:off x="5269362" y="4894887"/>
            <a:ext cx="165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Setting Cursor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35822D5-BEDB-44A6-9B07-D54CA2CAC235}"/>
              </a:ext>
            </a:extLst>
          </p:cNvPr>
          <p:cNvSpPr/>
          <p:nvPr/>
        </p:nvSpPr>
        <p:spPr>
          <a:xfrm>
            <a:off x="743397" y="4755671"/>
            <a:ext cx="2414427" cy="98631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546629-B102-4E7E-A583-3936C4143773}"/>
              </a:ext>
            </a:extLst>
          </p:cNvPr>
          <p:cNvSpPr txBox="1"/>
          <p:nvPr/>
        </p:nvSpPr>
        <p:spPr>
          <a:xfrm>
            <a:off x="1271384" y="4894887"/>
            <a:ext cx="1358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52484F9-9388-4DF8-8E62-5D3CCFB31C8C}"/>
              </a:ext>
            </a:extLst>
          </p:cNvPr>
          <p:cNvSpPr/>
          <p:nvPr/>
        </p:nvSpPr>
        <p:spPr>
          <a:xfrm rot="10800000">
            <a:off x="7837237" y="5063896"/>
            <a:ext cx="779587" cy="538877"/>
          </a:xfrm>
          <a:prstGeom prst="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FFADE07-6505-43CA-B9D0-B4E98703BE14}"/>
              </a:ext>
            </a:extLst>
          </p:cNvPr>
          <p:cNvSpPr/>
          <p:nvPr/>
        </p:nvSpPr>
        <p:spPr>
          <a:xfrm rot="10800000">
            <a:off x="3633511" y="5063896"/>
            <a:ext cx="779587" cy="538877"/>
          </a:xfrm>
          <a:prstGeom prst="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0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FA55C-D575-45C2-AFB0-1FE84B7EFA8B}"/>
              </a:ext>
            </a:extLst>
          </p:cNvPr>
          <p:cNvSpPr txBox="1"/>
          <p:nvPr/>
        </p:nvSpPr>
        <p:spPr>
          <a:xfrm>
            <a:off x="400692" y="380143"/>
            <a:ext cx="7500135" cy="7705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Enhancement :</a:t>
            </a:r>
            <a:endParaRPr lang="en-IN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43FEE-62E9-4D8D-8CC8-ED01D14168E3}"/>
              </a:ext>
            </a:extLst>
          </p:cNvPr>
          <p:cNvSpPr txBox="1"/>
          <p:nvPr/>
        </p:nvSpPr>
        <p:spPr>
          <a:xfrm>
            <a:off x="1243173" y="1820273"/>
            <a:ext cx="862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Development for specific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Creation of particular action areas for utility.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More advanced and highly specific functionality.</a:t>
            </a:r>
            <a:endParaRPr lang="en-IN" sz="24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A4D5D-931A-4014-ADCF-92BD8290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95" y="3570271"/>
            <a:ext cx="4105810" cy="27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4F34A-2F71-44B5-BF95-901FB21574C5}"/>
              </a:ext>
            </a:extLst>
          </p:cNvPr>
          <p:cNvSpPr txBox="1"/>
          <p:nvPr/>
        </p:nvSpPr>
        <p:spPr>
          <a:xfrm>
            <a:off x="829638" y="370138"/>
            <a:ext cx="4451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F864E-262D-472A-ADC1-B2907618F593}"/>
              </a:ext>
            </a:extLst>
          </p:cNvPr>
          <p:cNvSpPr txBox="1"/>
          <p:nvPr/>
        </p:nvSpPr>
        <p:spPr>
          <a:xfrm>
            <a:off x="1454649" y="2828835"/>
            <a:ext cx="9282701" cy="120032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Virtual Mouse </a:t>
            </a: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is an idea of implementing an adaptable, multi- functional navigation/interaction tool that overcomes physical barriers.</a:t>
            </a:r>
          </a:p>
        </p:txBody>
      </p:sp>
    </p:spTree>
    <p:extLst>
      <p:ext uri="{BB962C8B-B14F-4D97-AF65-F5344CB8AC3E}">
        <p14:creationId xmlns:p14="http://schemas.microsoft.com/office/powerpoint/2010/main" val="9653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F22197-DC36-4FB2-9DA9-D3A91B75B739}"/>
              </a:ext>
            </a:extLst>
          </p:cNvPr>
          <p:cNvSpPr txBox="1"/>
          <p:nvPr/>
        </p:nvSpPr>
        <p:spPr>
          <a:xfrm>
            <a:off x="387848" y="133832"/>
            <a:ext cx="5355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D3780-1BD6-4436-A058-2CD60D04B2E4}"/>
              </a:ext>
            </a:extLst>
          </p:cNvPr>
          <p:cNvSpPr txBox="1"/>
          <p:nvPr/>
        </p:nvSpPr>
        <p:spPr>
          <a:xfrm>
            <a:off x="434939" y="1443841"/>
            <a:ext cx="113221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 – A Modern Approach (3rd Edition)</a:t>
            </a:r>
            <a:r>
              <a:rPr lang="en-US" sz="2800" strike="noStrike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0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– 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By Stuart Russell &amp; Peter Norvig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for Dummies</a:t>
            </a:r>
            <a:r>
              <a:rPr lang="en-US" sz="2800" strike="noStrike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0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– 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By John Paul Mueller and Luca </a:t>
            </a:r>
            <a:r>
              <a:rPr lang="en-US" sz="2800" b="0" i="1" dirty="0" err="1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Massaron</a:t>
            </a:r>
            <a:endParaRPr lang="en-US" sz="2800" b="0" i="1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Learning: The New AI</a:t>
            </a:r>
            <a:r>
              <a:rPr lang="en-US" sz="2800" strike="noStrike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0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– 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By </a:t>
            </a:r>
            <a:r>
              <a:rPr lang="en-US" sz="2800" b="0" i="1" dirty="0" err="1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Ethem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1" dirty="0" err="1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Alpaydin</a:t>
            </a:r>
            <a:endParaRPr lang="en-US" sz="2800" b="0" i="1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Hundred-Page Machine Learning Book</a:t>
            </a:r>
            <a:r>
              <a:rPr lang="en-US" sz="2800" strike="noStrike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0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– 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By Andriy </a:t>
            </a:r>
            <a:r>
              <a:rPr lang="en-US" sz="2800" b="0" i="1" dirty="0" err="1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Burkov</a:t>
            </a:r>
            <a:endParaRPr lang="en-US" sz="2800" b="0" i="1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strike="noStrike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Artificial </a:t>
            </a:r>
            <a:r>
              <a:rPr lang="en-US" sz="2800" b="1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 for Humans</a:t>
            </a:r>
            <a:r>
              <a:rPr lang="en-US" sz="2800" strike="noStrike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b="0" i="1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– By Jeff Heaton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Building Virtual Machine Labs A Hands-On Guide - </a:t>
            </a:r>
            <a:r>
              <a:rPr lang="en-US" sz="2800" b="0" i="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Mr. Tony V Robinson</a:t>
            </a:r>
            <a:endParaRPr lang="en-US" sz="2800" b="0" i="0" strike="noStrike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Oracle VirtualBox Administration A beginners guide to virtualization! - </a:t>
            </a:r>
            <a:r>
              <a:rPr lang="en-US" sz="2800" b="0" i="0" u="none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Arun Kumar</a:t>
            </a:r>
            <a:endParaRPr lang="en-US" sz="2800" b="0" i="0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br>
              <a:rPr lang="en-US" sz="2800" strike="noStrike" dirty="0">
                <a:effectLst/>
                <a:latin typeface="Mongolian Baiti" panose="03000500000000000000" pitchFamily="66" charset="0"/>
                <a:cs typeface="Mongolian Baiti" panose="03000500000000000000" pitchFamily="66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2800" b="0" i="0" dirty="0"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473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Malgun Gothic</vt:lpstr>
      <vt:lpstr>Microsoft YaHei</vt:lpstr>
      <vt:lpstr>Arial</vt:lpstr>
      <vt:lpstr>Calibri</vt:lpstr>
      <vt:lpstr>Calibri Light</vt:lpstr>
      <vt:lpstr>Cambria</vt:lpstr>
      <vt:lpstr>Cambria Math</vt:lpstr>
      <vt:lpstr>Candara</vt:lpstr>
      <vt:lpstr>Dubai</vt:lpstr>
      <vt:lpstr>Mongolian Baiti</vt:lpstr>
      <vt:lpstr>Segoe UI Variable Display Semib</vt:lpstr>
      <vt:lpstr>STIXGeneral-Regular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Kumar</dc:creator>
  <cp:lastModifiedBy>Nirmal Kumar</cp:lastModifiedBy>
  <cp:revision>21</cp:revision>
  <dcterms:created xsi:type="dcterms:W3CDTF">2022-03-22T13:50:23Z</dcterms:created>
  <dcterms:modified xsi:type="dcterms:W3CDTF">2022-04-11T16:22:06Z</dcterms:modified>
</cp:coreProperties>
</file>