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Kumar" userId="58601f133634c1d1" providerId="LiveId" clId="{77FCCB43-5B7E-45F5-BFC2-922D95149CC5}"/>
    <pc:docChg chg="undo custSel addSld modSld">
      <pc:chgData name="Nirmal Kumar" userId="58601f133634c1d1" providerId="LiveId" clId="{77FCCB43-5B7E-45F5-BFC2-922D95149CC5}" dt="2022-04-12T14:47:20.887" v="16" actId="339"/>
      <pc:docMkLst>
        <pc:docMk/>
      </pc:docMkLst>
      <pc:sldChg chg="addSp delSp modSp new mod">
        <pc:chgData name="Nirmal Kumar" userId="58601f133634c1d1" providerId="LiveId" clId="{77FCCB43-5B7E-45F5-BFC2-922D95149CC5}" dt="2022-04-12T14:47:20.887" v="16" actId="339"/>
        <pc:sldMkLst>
          <pc:docMk/>
          <pc:sldMk cId="921148463" sldId="256"/>
        </pc:sldMkLst>
        <pc:spChg chg="add del mod">
          <ac:chgData name="Nirmal Kumar" userId="58601f133634c1d1" providerId="LiveId" clId="{77FCCB43-5B7E-45F5-BFC2-922D95149CC5}" dt="2022-04-12T14:41:52.223" v="4"/>
          <ac:spMkLst>
            <pc:docMk/>
            <pc:sldMk cId="921148463" sldId="256"/>
            <ac:spMk id="3" creationId="{F671B88B-E1B3-4933-9C6A-4D77265D1D91}"/>
          </ac:spMkLst>
        </pc:spChg>
        <pc:spChg chg="add mod">
          <ac:chgData name="Nirmal Kumar" userId="58601f133634c1d1" providerId="LiveId" clId="{77FCCB43-5B7E-45F5-BFC2-922D95149CC5}" dt="2022-04-12T14:42:16.716" v="6" actId="13822"/>
          <ac:spMkLst>
            <pc:docMk/>
            <pc:sldMk cId="921148463" sldId="256"/>
            <ac:spMk id="4" creationId="{585540C0-B42A-4EC5-834B-86313BBFC33B}"/>
          </ac:spMkLst>
        </pc:spChg>
        <pc:spChg chg="add mod">
          <ac:chgData name="Nirmal Kumar" userId="58601f133634c1d1" providerId="LiveId" clId="{77FCCB43-5B7E-45F5-BFC2-922D95149CC5}" dt="2022-04-12T14:47:20.887" v="16" actId="339"/>
          <ac:spMkLst>
            <pc:docMk/>
            <pc:sldMk cId="921148463" sldId="256"/>
            <ac:spMk id="6" creationId="{657BBA5B-6673-434E-82E8-39BB4B4A3C4B}"/>
          </ac:spMkLst>
        </pc:spChg>
        <pc:picChg chg="add del mod">
          <ac:chgData name="Nirmal Kumar" userId="58601f133634c1d1" providerId="LiveId" clId="{77FCCB43-5B7E-45F5-BFC2-922D95149CC5}" dt="2022-04-12T14:41:52.223" v="4"/>
          <ac:picMkLst>
            <pc:docMk/>
            <pc:sldMk cId="921148463" sldId="256"/>
            <ac:picMk id="2" creationId="{230E2586-0494-45AB-B232-BD789B296CD1}"/>
          </ac:picMkLst>
        </pc:picChg>
        <pc:picChg chg="add mod">
          <ac:chgData name="Nirmal Kumar" userId="58601f133634c1d1" providerId="LiveId" clId="{77FCCB43-5B7E-45F5-BFC2-922D95149CC5}" dt="2022-04-12T14:42:18.593" v="7"/>
          <ac:picMkLst>
            <pc:docMk/>
            <pc:sldMk cId="921148463" sldId="256"/>
            <ac:picMk id="5" creationId="{76621D2B-83EA-4CE6-8325-6526DF8DE1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B0F5-5A21-4F08-A74E-F69888C7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C23AD-2061-4AC8-9909-F2A36B2B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3F04-6A6F-4168-A07D-F107A8C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C163-2200-447A-86F3-4E6AEEE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C8F7-FCEA-4F20-BB2D-F27EE147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4ACB-A32A-401E-8E60-72D038BB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FA9D6-0954-40B6-A18A-9324927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8EB3-2D3F-49A2-BD87-A2F4B241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17A0-344B-4454-99BB-C46A0C9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9155-A850-48B5-A5C5-04715C13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0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9089E-EA3D-4B13-B649-07E1D7724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653AF-A872-425D-8C10-31634C494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6BA0-36EF-4185-A60A-BC8C75EC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269B-F0FA-4128-8F95-FD5DDB3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37F1-5852-4659-A0FE-2E6C0967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5D21-F93D-44C7-8AA4-5DA3145B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7472-99F0-4DEE-AC25-CCE4CDCA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799F-C1F5-43A8-9752-951707CD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9CD5-8DC8-4F45-8613-EF74FDB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2181-6714-4031-8E85-104569B1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8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52C-6AAC-4F81-9CF0-FAF3686B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95E1-EAF5-4BBE-8670-3729DC8F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60FF-D0D8-4ABA-A73C-11A142C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B7CD-4DDD-4408-AD03-9B8B353B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1E0E-DD84-4296-A358-4DF1DC4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BD30-8547-4EC7-90B7-2344113F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6FAF-3E15-42EF-A01F-57D5435E6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A4667-88F6-49D8-869F-F566536D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221E0-5683-4DA2-BACE-8D293BE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9E8C-FCE5-49FF-82B3-DD08D4A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2663B-CDCE-4D42-9D46-FD1C5C3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DC1-B465-41B7-83CA-62ABD326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C5FE-D3B8-42CA-802D-07B7E04F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2BB6D-3C93-4479-8C7F-3A75362A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A301-1C28-49AB-8F51-4EBCE654F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FD87F-5DA9-4A5F-BAFB-69D2D3B6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63994-9D80-44C1-B57A-C4636F8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C0D78-CFEC-4A26-8BD4-ECF94D6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399B-2F38-4B6F-BB8B-FAD10FA2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99-89E8-4DBD-9359-E63BFB2B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BA088-0959-4404-B865-9092F663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CD15E-A81B-4420-9AD8-443B4374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616E-8161-428E-BFB6-77748222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8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175F7-C8A2-4D67-85CF-670DF1E3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24930-A7B4-4251-80D1-39C1E009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6D03-2420-4E01-AED7-5BC67BC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85F7-FFF6-4365-B07A-64A4C028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205C-C495-401E-87ED-8024B71C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BB77-EF0B-4BF9-BCFF-8AD68C77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B2B47-4E4A-426F-986B-1BEFD7F4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0EFAE-5107-441E-8164-FA2375A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E3EF-1959-47B5-A2CC-CFAA21E9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B30-30D2-4708-AD7C-E03CEB60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87B30-16D9-4414-853A-414C0CDBC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E8B5-B772-40EE-9FF4-C0FEFBFA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E707-969A-4868-AD5C-07EDBFD1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11FC-1BDE-484A-92E2-64609BF3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23B9-2BF2-4440-BAD6-DB2832CD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0B87-4F00-40EA-B460-A0E46EFC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9582-97FB-4545-83D4-0888D64B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6383-E01E-4BB0-8BD4-4E3CF38F3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C4E7-2D7B-4100-9F84-66D055498FC6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EC73-18A3-48E6-BE3F-E8722D90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2CD5-3A9F-4444-B730-AC13F255B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0472-B195-4083-9B70-E2B739868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540C0-B42A-4EC5-834B-86313BBFC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Placeholder 13" descr="A woman with VR goggles on her face&#10;">
            <a:extLst>
              <a:ext uri="{FF2B5EF4-FFF2-40B4-BE49-F238E27FC236}">
                <a16:creationId xmlns:a16="http://schemas.microsoft.com/office/drawing/2014/main" id="{76621D2B-83EA-4CE6-8325-6526DF8DE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153400" cy="6858000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657BBA5B-6673-434E-82E8-39BB4B4A3C4B}"/>
              </a:ext>
            </a:extLst>
          </p:cNvPr>
          <p:cNvSpPr txBox="1">
            <a:spLocks/>
          </p:cNvSpPr>
          <p:nvPr/>
        </p:nvSpPr>
        <p:spPr>
          <a:xfrm>
            <a:off x="6501008" y="1728566"/>
            <a:ext cx="5336088" cy="2542810"/>
          </a:xfrm>
          <a:prstGeom prst="rect">
            <a:avLst/>
          </a:prstGeom>
        </p:spPr>
        <p:txBody>
          <a:bodyPr>
            <a:scene3d>
              <a:camera prst="perspectiveRelaxedModerately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  <a:t>Thank you</a:t>
            </a:r>
            <a:b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  <a:t>For</a:t>
            </a:r>
            <a:b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MingLiU-ExtB" panose="02020500000000000000" pitchFamily="18" charset="-120"/>
                <a:ea typeface="PMingLiU-ExtB" panose="02020500000000000000" pitchFamily="18" charset="-120"/>
              </a:rPr>
              <a:t>Giving Me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9211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PMingLiU-ExtB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Kumar</dc:creator>
  <cp:lastModifiedBy>Nirmal Kumar</cp:lastModifiedBy>
  <cp:revision>1</cp:revision>
  <dcterms:created xsi:type="dcterms:W3CDTF">2022-04-12T14:41:17Z</dcterms:created>
  <dcterms:modified xsi:type="dcterms:W3CDTF">2022-04-12T14:49:28Z</dcterms:modified>
</cp:coreProperties>
</file>