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Nirmal Raj R</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817</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Franklin Gothic</vt:lpstr>
      <vt:lpstr>Söhne</vt:lpstr>
      <vt:lpstr>Arial</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11</cp:revision>
  <dcterms:modified xsi:type="dcterms:W3CDTF">2024-04-05T04:21:37Z</dcterms:modified>
</cp:coreProperties>
</file>