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grainSize="28"/>
                    </a14:imgEffect>
                  </a14:imgLayer>
                </a14:imgProps>
              </a:ext>
            </a:extLst>
          </a:blip>
          <a:srcRect/>
          <a:tile tx="381000" ty="0" sx="100000" sy="100000" flip="x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Vehicle speed control and Safety Prototype Using Wireless Sensor Network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49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2184125" y="563048"/>
            <a:ext cx="1512168" cy="700414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 unit </a:t>
            </a:r>
            <a:endParaRPr lang="en-IN" dirty="0"/>
          </a:p>
        </p:txBody>
      </p:sp>
      <p:sp>
        <p:nvSpPr>
          <p:cNvPr id="5" name="Flowchart: Process 4"/>
          <p:cNvSpPr/>
          <p:nvPr/>
        </p:nvSpPr>
        <p:spPr>
          <a:xfrm>
            <a:off x="1847798" y="1988840"/>
            <a:ext cx="2088232" cy="70041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  <a:p>
            <a:pPr algn="ctr"/>
            <a:r>
              <a:rPr lang="en-US" dirty="0" smtClean="0"/>
              <a:t>Lpc-2148</a:t>
            </a:r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5375920" y="1991930"/>
            <a:ext cx="2088232" cy="79208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Zigbee</a:t>
            </a:r>
            <a:endParaRPr lang="en-US" dirty="0" smtClean="0"/>
          </a:p>
          <a:p>
            <a:pPr algn="ctr"/>
            <a:r>
              <a:rPr lang="en-US" dirty="0" smtClean="0"/>
              <a:t>Rx</a:t>
            </a:r>
            <a:endParaRPr lang="en-IN" dirty="0"/>
          </a:p>
        </p:txBody>
      </p:sp>
      <p:sp>
        <p:nvSpPr>
          <p:cNvPr id="7" name="Flowchart: Process 6"/>
          <p:cNvSpPr/>
          <p:nvPr/>
        </p:nvSpPr>
        <p:spPr>
          <a:xfrm>
            <a:off x="5396069" y="3755042"/>
            <a:ext cx="2088232" cy="79208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1</a:t>
            </a:r>
            <a:endParaRPr lang="en-IN" dirty="0"/>
          </a:p>
        </p:txBody>
      </p:sp>
      <p:sp>
        <p:nvSpPr>
          <p:cNvPr id="8" name="Flowchart: Process 7"/>
          <p:cNvSpPr/>
          <p:nvPr/>
        </p:nvSpPr>
        <p:spPr>
          <a:xfrm>
            <a:off x="1847798" y="3748485"/>
            <a:ext cx="2088232" cy="79208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H-bridge motor</a:t>
            </a:r>
          </a:p>
          <a:p>
            <a:pPr algn="ctr"/>
            <a:r>
              <a:rPr lang="en-US" dirty="0" smtClean="0"/>
              <a:t>devices</a:t>
            </a:r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375920" y="4941168"/>
            <a:ext cx="2088232" cy="79208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2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940209" y="1263462"/>
            <a:ext cx="0" cy="72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3936030" y="2387974"/>
            <a:ext cx="1439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40209" y="2736636"/>
            <a:ext cx="15580" cy="96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1914" y="4540573"/>
            <a:ext cx="0" cy="68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3380874" y="6184232"/>
            <a:ext cx="2298031" cy="57751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 Unit</a:t>
            </a:r>
            <a:endParaRPr lang="en-IN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891914" y="5229200"/>
            <a:ext cx="2484006" cy="1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419600" y="4290142"/>
            <a:ext cx="95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419600" y="4290142"/>
            <a:ext cx="0" cy="93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0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2135830" y="1146090"/>
            <a:ext cx="1512168" cy="700414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IN" dirty="0"/>
          </a:p>
        </p:txBody>
      </p:sp>
      <p:sp>
        <p:nvSpPr>
          <p:cNvPr id="5" name="Flowchart: Process 4"/>
          <p:cNvSpPr/>
          <p:nvPr/>
        </p:nvSpPr>
        <p:spPr>
          <a:xfrm>
            <a:off x="1847798" y="3279522"/>
            <a:ext cx="2088232" cy="70041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  <a:p>
            <a:pPr algn="ctr"/>
            <a:r>
              <a:rPr lang="en-US" dirty="0" smtClean="0"/>
              <a:t>Lpc-2148</a:t>
            </a:r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4419599" y="532087"/>
            <a:ext cx="1913154" cy="55532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Panel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206103" y="3059022"/>
            <a:ext cx="2088232" cy="79208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Zigbee</a:t>
            </a:r>
            <a:endParaRPr lang="en-US" dirty="0"/>
          </a:p>
          <a:p>
            <a:pPr algn="ctr"/>
            <a:r>
              <a:rPr lang="en-US" dirty="0"/>
              <a:t>Rx</a:t>
            </a:r>
            <a:endParaRPr lang="en-IN" dirty="0"/>
          </a:p>
        </p:txBody>
      </p:sp>
      <p:sp>
        <p:nvSpPr>
          <p:cNvPr id="8" name="Flowchart: Process 7"/>
          <p:cNvSpPr/>
          <p:nvPr/>
        </p:nvSpPr>
        <p:spPr>
          <a:xfrm>
            <a:off x="1847798" y="4330143"/>
            <a:ext cx="2088232" cy="79208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Lcd</a:t>
            </a:r>
            <a:r>
              <a:rPr lang="en-US" dirty="0" smtClean="0"/>
              <a:t>-Display</a:t>
            </a:r>
          </a:p>
        </p:txBody>
      </p:sp>
      <p:cxnSp>
        <p:nvCxnSpPr>
          <p:cNvPr id="11" name="Straight Arrow Connector 10"/>
          <p:cNvCxnSpPr>
            <a:stCxn id="4" idx="2"/>
            <a:endCxn id="16" idx="0"/>
          </p:cNvCxnSpPr>
          <p:nvPr/>
        </p:nvCxnSpPr>
        <p:spPr>
          <a:xfrm>
            <a:off x="2891914" y="1846504"/>
            <a:ext cx="0" cy="35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2891914" y="3979936"/>
            <a:ext cx="0" cy="35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3270584" y="5951470"/>
            <a:ext cx="2298031" cy="57751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ransmitter</a:t>
            </a:r>
            <a:endParaRPr lang="en-IN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978727" y="3424534"/>
            <a:ext cx="122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847798" y="2206424"/>
            <a:ext cx="2088232" cy="70041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</a:t>
            </a:r>
          </a:p>
          <a:p>
            <a:pPr algn="ctr"/>
            <a:r>
              <a:rPr lang="en-US" dirty="0" smtClean="0"/>
              <a:t>Division</a:t>
            </a:r>
          </a:p>
        </p:txBody>
      </p:sp>
      <p:cxnSp>
        <p:nvCxnSpPr>
          <p:cNvPr id="21" name="Straight Arrow Connector 20"/>
          <p:cNvCxnSpPr>
            <a:stCxn id="16" idx="2"/>
            <a:endCxn id="5" idx="0"/>
          </p:cNvCxnSpPr>
          <p:nvPr/>
        </p:nvCxnSpPr>
        <p:spPr>
          <a:xfrm>
            <a:off x="2891914" y="2906838"/>
            <a:ext cx="0" cy="37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4" idx="0"/>
          </p:cNvCxnSpPr>
          <p:nvPr/>
        </p:nvCxnSpPr>
        <p:spPr>
          <a:xfrm rot="10800000" flipV="1">
            <a:off x="2891915" y="789372"/>
            <a:ext cx="1527685" cy="356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Peripherals in LPC2148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UART(UART 0 &amp; UART 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TIMER(TIMER 0 &amp;TIMER1)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SPI(SERIAL PERIPHERAL INTERFACE)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I2I(I2I 0 &amp;I2I 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2ADC (ADC 0 &amp; ADC 1 )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DAC (DAO &amp; 1 )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 MICROCONTROLLER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78</TotalTime>
  <Words>84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Century Schoolbook</vt:lpstr>
      <vt:lpstr>Corbel</vt:lpstr>
      <vt:lpstr>Times New Roman</vt:lpstr>
      <vt:lpstr>Wingdings</vt:lpstr>
      <vt:lpstr>Feathered</vt:lpstr>
      <vt:lpstr>Vehicle speed control and Safety Prototype Using Wireless Sensor Network </vt:lpstr>
      <vt:lpstr>PowerPoint Presentation</vt:lpstr>
      <vt:lpstr>PowerPoint Presentation</vt:lpstr>
      <vt:lpstr>Peripherals in LPC2148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</dc:creator>
  <cp:lastModifiedBy>Nirmal</cp:lastModifiedBy>
  <cp:revision>13</cp:revision>
  <dcterms:created xsi:type="dcterms:W3CDTF">2019-07-16T07:07:11Z</dcterms:created>
  <dcterms:modified xsi:type="dcterms:W3CDTF">2019-07-16T08:36:59Z</dcterms:modified>
</cp:coreProperties>
</file>