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3"/>
  </p:notesMasterIdLst>
  <p:handoutMasterIdLst>
    <p:handoutMasterId r:id="rId24"/>
  </p:handoutMasterIdLst>
  <p:sldIdLst>
    <p:sldId id="300" r:id="rId5"/>
    <p:sldId id="285" r:id="rId6"/>
    <p:sldId id="296" r:id="rId7"/>
    <p:sldId id="297" r:id="rId8"/>
    <p:sldId id="286" r:id="rId9"/>
    <p:sldId id="287" r:id="rId10"/>
    <p:sldId id="288" r:id="rId11"/>
    <p:sldId id="290" r:id="rId12"/>
    <p:sldId id="291" r:id="rId13"/>
    <p:sldId id="289" r:id="rId14"/>
    <p:sldId id="293" r:id="rId15"/>
    <p:sldId id="292" r:id="rId16"/>
    <p:sldId id="298" r:id="rId17"/>
    <p:sldId id="299" r:id="rId18"/>
    <p:sldId id="295" r:id="rId19"/>
    <p:sldId id="294" r:id="rId20"/>
    <p:sldId id="301" r:id="rId21"/>
    <p:sldId id="30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7CCC6D-C92A-1296-DA54-477D69076A66}" v="97" dt="2021-12-13T06:38:56.327"/>
    <p1510:client id="{7C4E4ECF-94DA-47A5-9D7D-44623E84D186}" v="351" dt="2021-12-13T05:55:57.864"/>
    <p1510:client id="{A54CD21E-B9F0-843C-EEFD-AD155F8BA7D4}" v="13998" dt="2021-12-12T15:44:31.354"/>
    <p1510:client id="{B0FECB50-2637-CE5B-BC86-486671488CD7}" v="887" dt="2021-12-13T03:36:23.111"/>
    <p1510:client id="{CB82D6D8-270B-AE33-B094-E9467FF6FE85}" v="3" dt="2021-12-12T09:25:50.148"/>
  </p1510:revLst>
</p1510:revInfo>
</file>

<file path=ppt/tableStyles.xml><?xml version="1.0" encoding="utf-8"?>
<a:tblStyleLst xmlns:a="http://schemas.openxmlformats.org/drawingml/2006/main" def="{0660B408-B3CF-4A94-85FC-2B1E0A45F4A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iyush Mishra Kumar" userId="S::piyushmishra@iisc.ac.in::2ea89ca3-eb22-4630-9342-4a6ba3329286" providerId="AD" clId="Web-{B0FECB50-2637-CE5B-BC86-486671488CD7}"/>
    <pc:docChg chg="modSld">
      <pc:chgData name="Piyush Mishra Kumar" userId="S::piyushmishra@iisc.ac.in::2ea89ca3-eb22-4630-9342-4a6ba3329286" providerId="AD" clId="Web-{B0FECB50-2637-CE5B-BC86-486671488CD7}" dt="2021-12-13T03:27:46.751" v="462" actId="20577"/>
      <pc:docMkLst>
        <pc:docMk/>
      </pc:docMkLst>
      <pc:sldChg chg="modSp">
        <pc:chgData name="Piyush Mishra Kumar" userId="S::piyushmishra@iisc.ac.in::2ea89ca3-eb22-4630-9342-4a6ba3329286" providerId="AD" clId="Web-{B0FECB50-2637-CE5B-BC86-486671488CD7}" dt="2021-12-12T11:43:43.839" v="242" actId="20577"/>
        <pc:sldMkLst>
          <pc:docMk/>
          <pc:sldMk cId="4270350144" sldId="288"/>
        </pc:sldMkLst>
        <pc:spChg chg="mod">
          <ac:chgData name="Piyush Mishra Kumar" userId="S::piyushmishra@iisc.ac.in::2ea89ca3-eb22-4630-9342-4a6ba3329286" providerId="AD" clId="Web-{B0FECB50-2637-CE5B-BC86-486671488CD7}" dt="2021-12-12T11:36:35.172" v="0" actId="1076"/>
          <ac:spMkLst>
            <pc:docMk/>
            <pc:sldMk cId="4270350144" sldId="288"/>
            <ac:spMk id="14" creationId="{CABF9936-FAE3-4D05-BE07-7A52F95AB3FC}"/>
          </ac:spMkLst>
        </pc:spChg>
        <pc:spChg chg="mod">
          <ac:chgData name="Piyush Mishra Kumar" userId="S::piyushmishra@iisc.ac.in::2ea89ca3-eb22-4630-9342-4a6ba3329286" providerId="AD" clId="Web-{B0FECB50-2637-CE5B-BC86-486671488CD7}" dt="2021-12-12T11:43:43.839" v="242" actId="20577"/>
          <ac:spMkLst>
            <pc:docMk/>
            <pc:sldMk cId="4270350144" sldId="288"/>
            <ac:spMk id="17" creationId="{F37B2515-D305-4E62-9B55-B9E3B648937E}"/>
          </ac:spMkLst>
        </pc:spChg>
      </pc:sldChg>
      <pc:sldChg chg="modSp">
        <pc:chgData name="Piyush Mishra Kumar" userId="S::piyushmishra@iisc.ac.in::2ea89ca3-eb22-4630-9342-4a6ba3329286" providerId="AD" clId="Web-{B0FECB50-2637-CE5B-BC86-486671488CD7}" dt="2021-12-12T11:44:55.326" v="271" actId="20577"/>
        <pc:sldMkLst>
          <pc:docMk/>
          <pc:sldMk cId="1243698039" sldId="290"/>
        </pc:sldMkLst>
        <pc:spChg chg="mod">
          <ac:chgData name="Piyush Mishra Kumar" userId="S::piyushmishra@iisc.ac.in::2ea89ca3-eb22-4630-9342-4a6ba3329286" providerId="AD" clId="Web-{B0FECB50-2637-CE5B-BC86-486671488CD7}" dt="2021-12-12T11:44:42.794" v="268" actId="20577"/>
          <ac:spMkLst>
            <pc:docMk/>
            <pc:sldMk cId="1243698039" sldId="290"/>
            <ac:spMk id="4" creationId="{291BEA4B-FB61-42C9-865C-455A116B5DCD}"/>
          </ac:spMkLst>
        </pc:spChg>
        <pc:spChg chg="mod">
          <ac:chgData name="Piyush Mishra Kumar" userId="S::piyushmishra@iisc.ac.in::2ea89ca3-eb22-4630-9342-4a6ba3329286" providerId="AD" clId="Web-{B0FECB50-2637-CE5B-BC86-486671488CD7}" dt="2021-12-12T11:44:55.326" v="271" actId="20577"/>
          <ac:spMkLst>
            <pc:docMk/>
            <pc:sldMk cId="1243698039" sldId="290"/>
            <ac:spMk id="15" creationId="{297F7009-7F4E-485F-B9E2-98D9A20D23B2}"/>
          </ac:spMkLst>
        </pc:spChg>
      </pc:sldChg>
      <pc:sldChg chg="modSp">
        <pc:chgData name="Piyush Mishra Kumar" userId="S::piyushmishra@iisc.ac.in::2ea89ca3-eb22-4630-9342-4a6ba3329286" providerId="AD" clId="Web-{B0FECB50-2637-CE5B-BC86-486671488CD7}" dt="2021-12-12T20:27:00.343" v="461" actId="20577"/>
        <pc:sldMkLst>
          <pc:docMk/>
          <pc:sldMk cId="2199502332" sldId="296"/>
        </pc:sldMkLst>
        <pc:spChg chg="mod">
          <ac:chgData name="Piyush Mishra Kumar" userId="S::piyushmishra@iisc.ac.in::2ea89ca3-eb22-4630-9342-4a6ba3329286" providerId="AD" clId="Web-{B0FECB50-2637-CE5B-BC86-486671488CD7}" dt="2021-12-12T20:27:00.343" v="461" actId="20577"/>
          <ac:spMkLst>
            <pc:docMk/>
            <pc:sldMk cId="2199502332" sldId="296"/>
            <ac:spMk id="7" creationId="{92942931-8947-4768-9C48-60680B9E28A6}"/>
          </ac:spMkLst>
        </pc:spChg>
      </pc:sldChg>
      <pc:sldChg chg="modSp">
        <pc:chgData name="Piyush Mishra Kumar" userId="S::piyushmishra@iisc.ac.in::2ea89ca3-eb22-4630-9342-4a6ba3329286" providerId="AD" clId="Web-{B0FECB50-2637-CE5B-BC86-486671488CD7}" dt="2021-12-13T03:27:46.751" v="462" actId="20577"/>
        <pc:sldMkLst>
          <pc:docMk/>
          <pc:sldMk cId="3125470655" sldId="301"/>
        </pc:sldMkLst>
        <pc:spChg chg="mod">
          <ac:chgData name="Piyush Mishra Kumar" userId="S::piyushmishra@iisc.ac.in::2ea89ca3-eb22-4630-9342-4a6ba3329286" providerId="AD" clId="Web-{B0FECB50-2637-CE5B-BC86-486671488CD7}" dt="2021-12-13T03:27:46.751" v="462" actId="20577"/>
          <ac:spMkLst>
            <pc:docMk/>
            <pc:sldMk cId="3125470655" sldId="301"/>
            <ac:spMk id="4" creationId="{00B4C941-E92B-42D9-90F4-D88B07C151D4}"/>
          </ac:spMkLst>
        </pc:spChg>
      </pc:sldChg>
    </pc:docChg>
  </pc:docChgLst>
  <pc:docChgLst>
    <pc:chgData name="Samarth Singh" userId="S::samarthsingh@iisc.ac.in::99c00381-574e-4bc7-8dc5-b511042b76e8" providerId="AD" clId="Web-{A54CD21E-B9F0-843C-EEFD-AD155F8BA7D4}"/>
    <pc:docChg chg="addSld delSld modSld">
      <pc:chgData name="Samarth Singh" userId="S::samarthsingh@iisc.ac.in::99c00381-574e-4bc7-8dc5-b511042b76e8" providerId="AD" clId="Web-{A54CD21E-B9F0-843C-EEFD-AD155F8BA7D4}" dt="2021-12-12T15:44:31.354" v="7705" actId="1076"/>
      <pc:docMkLst>
        <pc:docMk/>
      </pc:docMkLst>
      <pc:sldChg chg="del">
        <pc:chgData name="Samarth Singh" userId="S::samarthsingh@iisc.ac.in::99c00381-574e-4bc7-8dc5-b511042b76e8" providerId="AD" clId="Web-{A54CD21E-B9F0-843C-EEFD-AD155F8BA7D4}" dt="2021-12-12T15:01:44.981" v="7041"/>
        <pc:sldMkLst>
          <pc:docMk/>
          <pc:sldMk cId="59582380" sldId="256"/>
        </pc:sldMkLst>
      </pc:sldChg>
      <pc:sldChg chg="del">
        <pc:chgData name="Samarth Singh" userId="S::samarthsingh@iisc.ac.in::99c00381-574e-4bc7-8dc5-b511042b76e8" providerId="AD" clId="Web-{A54CD21E-B9F0-843C-EEFD-AD155F8BA7D4}" dt="2021-12-12T15:01:18.730" v="7038"/>
        <pc:sldMkLst>
          <pc:docMk/>
          <pc:sldMk cId="3068944789" sldId="258"/>
        </pc:sldMkLst>
      </pc:sldChg>
      <pc:sldChg chg="del">
        <pc:chgData name="Samarth Singh" userId="S::samarthsingh@iisc.ac.in::99c00381-574e-4bc7-8dc5-b511042b76e8" providerId="AD" clId="Web-{A54CD21E-B9F0-843C-EEFD-AD155F8BA7D4}" dt="2021-12-12T15:00:59.558" v="7030"/>
        <pc:sldMkLst>
          <pc:docMk/>
          <pc:sldMk cId="3530665019" sldId="259"/>
        </pc:sldMkLst>
      </pc:sldChg>
      <pc:sldChg chg="del">
        <pc:chgData name="Samarth Singh" userId="S::samarthsingh@iisc.ac.in::99c00381-574e-4bc7-8dc5-b511042b76e8" providerId="AD" clId="Web-{A54CD21E-B9F0-843C-EEFD-AD155F8BA7D4}" dt="2021-12-12T15:01:03.918" v="7032"/>
        <pc:sldMkLst>
          <pc:docMk/>
          <pc:sldMk cId="4126733126" sldId="261"/>
        </pc:sldMkLst>
      </pc:sldChg>
      <pc:sldChg chg="del">
        <pc:chgData name="Samarth Singh" userId="S::samarthsingh@iisc.ac.in::99c00381-574e-4bc7-8dc5-b511042b76e8" providerId="AD" clId="Web-{A54CD21E-B9F0-843C-EEFD-AD155F8BA7D4}" dt="2021-12-12T15:01:07.902" v="7033"/>
        <pc:sldMkLst>
          <pc:docMk/>
          <pc:sldMk cId="59096783" sldId="262"/>
        </pc:sldMkLst>
      </pc:sldChg>
      <pc:sldChg chg="del">
        <pc:chgData name="Samarth Singh" userId="S::samarthsingh@iisc.ac.in::99c00381-574e-4bc7-8dc5-b511042b76e8" providerId="AD" clId="Web-{A54CD21E-B9F0-843C-EEFD-AD155F8BA7D4}" dt="2021-12-12T15:01:10.855" v="7034"/>
        <pc:sldMkLst>
          <pc:docMk/>
          <pc:sldMk cId="1096664670" sldId="263"/>
        </pc:sldMkLst>
      </pc:sldChg>
      <pc:sldChg chg="del">
        <pc:chgData name="Samarth Singh" userId="S::samarthsingh@iisc.ac.in::99c00381-574e-4bc7-8dc5-b511042b76e8" providerId="AD" clId="Web-{A54CD21E-B9F0-843C-EEFD-AD155F8BA7D4}" dt="2021-12-12T15:01:12.824" v="7035"/>
        <pc:sldMkLst>
          <pc:docMk/>
          <pc:sldMk cId="2836894437" sldId="264"/>
        </pc:sldMkLst>
      </pc:sldChg>
      <pc:sldChg chg="del">
        <pc:chgData name="Samarth Singh" userId="S::samarthsingh@iisc.ac.in::99c00381-574e-4bc7-8dc5-b511042b76e8" providerId="AD" clId="Web-{A54CD21E-B9F0-843C-EEFD-AD155F8BA7D4}" dt="2021-12-12T15:01:16.918" v="7037"/>
        <pc:sldMkLst>
          <pc:docMk/>
          <pc:sldMk cId="4158451921" sldId="265"/>
        </pc:sldMkLst>
      </pc:sldChg>
      <pc:sldChg chg="del">
        <pc:chgData name="Samarth Singh" userId="S::samarthsingh@iisc.ac.in::99c00381-574e-4bc7-8dc5-b511042b76e8" providerId="AD" clId="Web-{A54CD21E-B9F0-843C-EEFD-AD155F8BA7D4}" dt="2021-12-12T15:01:21.121" v="7039"/>
        <pc:sldMkLst>
          <pc:docMk/>
          <pc:sldMk cId="106615720" sldId="266"/>
        </pc:sldMkLst>
      </pc:sldChg>
      <pc:sldChg chg="del">
        <pc:chgData name="Samarth Singh" userId="S::samarthsingh@iisc.ac.in::99c00381-574e-4bc7-8dc5-b511042b76e8" providerId="AD" clId="Web-{A54CD21E-B9F0-843C-EEFD-AD155F8BA7D4}" dt="2021-12-12T15:01:29.996" v="7040"/>
        <pc:sldMkLst>
          <pc:docMk/>
          <pc:sldMk cId="3046491811" sldId="267"/>
        </pc:sldMkLst>
      </pc:sldChg>
      <pc:sldChg chg="del">
        <pc:chgData name="Samarth Singh" userId="S::samarthsingh@iisc.ac.in::99c00381-574e-4bc7-8dc5-b511042b76e8" providerId="AD" clId="Web-{A54CD21E-B9F0-843C-EEFD-AD155F8BA7D4}" dt="2021-12-12T15:01:45.028" v="7051"/>
        <pc:sldMkLst>
          <pc:docMk/>
          <pc:sldMk cId="1160212141" sldId="268"/>
        </pc:sldMkLst>
      </pc:sldChg>
      <pc:sldChg chg="del">
        <pc:chgData name="Samarth Singh" userId="S::samarthsingh@iisc.ac.in::99c00381-574e-4bc7-8dc5-b511042b76e8" providerId="AD" clId="Web-{A54CD21E-B9F0-843C-EEFD-AD155F8BA7D4}" dt="2021-12-12T15:01:45.028" v="7050"/>
        <pc:sldMkLst>
          <pc:docMk/>
          <pc:sldMk cId="469580409" sldId="269"/>
        </pc:sldMkLst>
      </pc:sldChg>
      <pc:sldChg chg="del">
        <pc:chgData name="Samarth Singh" userId="S::samarthsingh@iisc.ac.in::99c00381-574e-4bc7-8dc5-b511042b76e8" providerId="AD" clId="Web-{A54CD21E-B9F0-843C-EEFD-AD155F8BA7D4}" dt="2021-12-12T15:01:45.028" v="7049"/>
        <pc:sldMkLst>
          <pc:docMk/>
          <pc:sldMk cId="3671923662" sldId="270"/>
        </pc:sldMkLst>
      </pc:sldChg>
      <pc:sldChg chg="del">
        <pc:chgData name="Samarth Singh" userId="S::samarthsingh@iisc.ac.in::99c00381-574e-4bc7-8dc5-b511042b76e8" providerId="AD" clId="Web-{A54CD21E-B9F0-843C-EEFD-AD155F8BA7D4}" dt="2021-12-12T15:01:45.012" v="7048"/>
        <pc:sldMkLst>
          <pc:docMk/>
          <pc:sldMk cId="3708042991" sldId="271"/>
        </pc:sldMkLst>
      </pc:sldChg>
      <pc:sldChg chg="del">
        <pc:chgData name="Samarth Singh" userId="S::samarthsingh@iisc.ac.in::99c00381-574e-4bc7-8dc5-b511042b76e8" providerId="AD" clId="Web-{A54CD21E-B9F0-843C-EEFD-AD155F8BA7D4}" dt="2021-12-12T15:01:45.012" v="7047"/>
        <pc:sldMkLst>
          <pc:docMk/>
          <pc:sldMk cId="993006115" sldId="272"/>
        </pc:sldMkLst>
      </pc:sldChg>
      <pc:sldChg chg="del">
        <pc:chgData name="Samarth Singh" userId="S::samarthsingh@iisc.ac.in::99c00381-574e-4bc7-8dc5-b511042b76e8" providerId="AD" clId="Web-{A54CD21E-B9F0-843C-EEFD-AD155F8BA7D4}" dt="2021-12-12T15:01:45.012" v="7046"/>
        <pc:sldMkLst>
          <pc:docMk/>
          <pc:sldMk cId="1283557400" sldId="273"/>
        </pc:sldMkLst>
      </pc:sldChg>
      <pc:sldChg chg="del">
        <pc:chgData name="Samarth Singh" userId="S::samarthsingh@iisc.ac.in::99c00381-574e-4bc7-8dc5-b511042b76e8" providerId="AD" clId="Web-{A54CD21E-B9F0-843C-EEFD-AD155F8BA7D4}" dt="2021-12-12T15:01:02.058" v="7031"/>
        <pc:sldMkLst>
          <pc:docMk/>
          <pc:sldMk cId="3745170393" sldId="274"/>
        </pc:sldMkLst>
      </pc:sldChg>
      <pc:sldChg chg="del">
        <pc:chgData name="Samarth Singh" userId="S::samarthsingh@iisc.ac.in::99c00381-574e-4bc7-8dc5-b511042b76e8" providerId="AD" clId="Web-{A54CD21E-B9F0-843C-EEFD-AD155F8BA7D4}" dt="2021-12-12T15:01:45.012" v="7045"/>
        <pc:sldMkLst>
          <pc:docMk/>
          <pc:sldMk cId="1869243019" sldId="276"/>
        </pc:sldMkLst>
      </pc:sldChg>
      <pc:sldChg chg="del">
        <pc:chgData name="Samarth Singh" userId="S::samarthsingh@iisc.ac.in::99c00381-574e-4bc7-8dc5-b511042b76e8" providerId="AD" clId="Web-{A54CD21E-B9F0-843C-EEFD-AD155F8BA7D4}" dt="2021-12-12T15:01:44.997" v="7044"/>
        <pc:sldMkLst>
          <pc:docMk/>
          <pc:sldMk cId="2418857592" sldId="277"/>
        </pc:sldMkLst>
      </pc:sldChg>
      <pc:sldChg chg="del">
        <pc:chgData name="Samarth Singh" userId="S::samarthsingh@iisc.ac.in::99c00381-574e-4bc7-8dc5-b511042b76e8" providerId="AD" clId="Web-{A54CD21E-B9F0-843C-EEFD-AD155F8BA7D4}" dt="2021-12-12T15:01:44.997" v="7042"/>
        <pc:sldMkLst>
          <pc:docMk/>
          <pc:sldMk cId="168567659" sldId="278"/>
        </pc:sldMkLst>
      </pc:sldChg>
      <pc:sldChg chg="del">
        <pc:chgData name="Samarth Singh" userId="S::samarthsingh@iisc.ac.in::99c00381-574e-4bc7-8dc5-b511042b76e8" providerId="AD" clId="Web-{A54CD21E-B9F0-843C-EEFD-AD155F8BA7D4}" dt="2021-12-12T15:01:44.997" v="7043"/>
        <pc:sldMkLst>
          <pc:docMk/>
          <pc:sldMk cId="2811499314" sldId="279"/>
        </pc:sldMkLst>
      </pc:sldChg>
      <pc:sldChg chg="del">
        <pc:chgData name="Samarth Singh" userId="S::samarthsingh@iisc.ac.in::99c00381-574e-4bc7-8dc5-b511042b76e8" providerId="AD" clId="Web-{A54CD21E-B9F0-843C-EEFD-AD155F8BA7D4}" dt="2021-12-12T15:00:26.620" v="7028"/>
        <pc:sldMkLst>
          <pc:docMk/>
          <pc:sldMk cId="2941958224" sldId="282"/>
        </pc:sldMkLst>
      </pc:sldChg>
      <pc:sldChg chg="del">
        <pc:chgData name="Samarth Singh" userId="S::samarthsingh@iisc.ac.in::99c00381-574e-4bc7-8dc5-b511042b76e8" providerId="AD" clId="Web-{A54CD21E-B9F0-843C-EEFD-AD155F8BA7D4}" dt="2021-12-12T15:01:14.746" v="7036"/>
        <pc:sldMkLst>
          <pc:docMk/>
          <pc:sldMk cId="3286716083" sldId="283"/>
        </pc:sldMkLst>
      </pc:sldChg>
      <pc:sldChg chg="addSp modSp new del">
        <pc:chgData name="Samarth Singh" userId="S::samarthsingh@iisc.ac.in::99c00381-574e-4bc7-8dc5-b511042b76e8" providerId="AD" clId="Web-{A54CD21E-B9F0-843C-EEFD-AD155F8BA7D4}" dt="2021-12-12T15:00:29.760" v="7029"/>
        <pc:sldMkLst>
          <pc:docMk/>
          <pc:sldMk cId="211332576" sldId="284"/>
        </pc:sldMkLst>
        <pc:spChg chg="add mod">
          <ac:chgData name="Samarth Singh" userId="S::samarthsingh@iisc.ac.in::99c00381-574e-4bc7-8dc5-b511042b76e8" providerId="AD" clId="Web-{A54CD21E-B9F0-843C-EEFD-AD155F8BA7D4}" dt="2021-12-12T06:03:31.793" v="160" actId="1076"/>
          <ac:spMkLst>
            <pc:docMk/>
            <pc:sldMk cId="211332576" sldId="284"/>
            <ac:spMk id="3" creationId="{2FBBBB2C-619D-429D-927F-C6FB50B3594A}"/>
          </ac:spMkLst>
        </pc:spChg>
      </pc:sldChg>
      <pc:sldChg chg="modSp new">
        <pc:chgData name="Samarth Singh" userId="S::samarthsingh@iisc.ac.in::99c00381-574e-4bc7-8dc5-b511042b76e8" providerId="AD" clId="Web-{A54CD21E-B9F0-843C-EEFD-AD155F8BA7D4}" dt="2021-12-12T15:43:11.118" v="7703"/>
        <pc:sldMkLst>
          <pc:docMk/>
          <pc:sldMk cId="1343652844" sldId="285"/>
        </pc:sldMkLst>
        <pc:spChg chg="mod">
          <ac:chgData name="Samarth Singh" userId="S::samarthsingh@iisc.ac.in::99c00381-574e-4bc7-8dc5-b511042b76e8" providerId="AD" clId="Web-{A54CD21E-B9F0-843C-EEFD-AD155F8BA7D4}" dt="2021-12-12T06:05:02.498" v="175" actId="20577"/>
          <ac:spMkLst>
            <pc:docMk/>
            <pc:sldMk cId="1343652844" sldId="285"/>
            <ac:spMk id="2" creationId="{CDB49EBA-D0CA-466E-A843-7BA376136AD3}"/>
          </ac:spMkLst>
        </pc:spChg>
        <pc:spChg chg="mod">
          <ac:chgData name="Samarth Singh" userId="S::samarthsingh@iisc.ac.in::99c00381-574e-4bc7-8dc5-b511042b76e8" providerId="AD" clId="Web-{A54CD21E-B9F0-843C-EEFD-AD155F8BA7D4}" dt="2021-12-12T15:43:11.118" v="7703"/>
          <ac:spMkLst>
            <pc:docMk/>
            <pc:sldMk cId="1343652844" sldId="285"/>
            <ac:spMk id="3" creationId="{E316FAF0-3D57-4F29-A11F-E8C23D96C403}"/>
          </ac:spMkLst>
        </pc:spChg>
      </pc:sldChg>
      <pc:sldChg chg="modSp new">
        <pc:chgData name="Samarth Singh" userId="S::samarthsingh@iisc.ac.in::99c00381-574e-4bc7-8dc5-b511042b76e8" providerId="AD" clId="Web-{A54CD21E-B9F0-843C-EEFD-AD155F8BA7D4}" dt="2021-12-12T06:11:18.631" v="446" actId="14100"/>
        <pc:sldMkLst>
          <pc:docMk/>
          <pc:sldMk cId="2058165276" sldId="286"/>
        </pc:sldMkLst>
        <pc:spChg chg="mod">
          <ac:chgData name="Samarth Singh" userId="S::samarthsingh@iisc.ac.in::99c00381-574e-4bc7-8dc5-b511042b76e8" providerId="AD" clId="Web-{A54CD21E-B9F0-843C-EEFD-AD155F8BA7D4}" dt="2021-12-12T06:06:50.532" v="183" actId="20577"/>
          <ac:spMkLst>
            <pc:docMk/>
            <pc:sldMk cId="2058165276" sldId="286"/>
            <ac:spMk id="2" creationId="{6B4D6704-A455-42CD-891C-80B9A0088116}"/>
          </ac:spMkLst>
        </pc:spChg>
        <pc:spChg chg="mod">
          <ac:chgData name="Samarth Singh" userId="S::samarthsingh@iisc.ac.in::99c00381-574e-4bc7-8dc5-b511042b76e8" providerId="AD" clId="Web-{A54CD21E-B9F0-843C-EEFD-AD155F8BA7D4}" dt="2021-12-12T06:11:18.631" v="446" actId="14100"/>
          <ac:spMkLst>
            <pc:docMk/>
            <pc:sldMk cId="2058165276" sldId="286"/>
            <ac:spMk id="3" creationId="{0C7D1F1D-1EF2-4486-A0C0-B093EB15D62E}"/>
          </ac:spMkLst>
        </pc:spChg>
      </pc:sldChg>
      <pc:sldChg chg="addSp delSp modSp new mod chgLayout">
        <pc:chgData name="Samarth Singh" userId="S::samarthsingh@iisc.ac.in::99c00381-574e-4bc7-8dc5-b511042b76e8" providerId="AD" clId="Web-{A54CD21E-B9F0-843C-EEFD-AD155F8BA7D4}" dt="2021-12-12T10:29:44.875" v="4889" actId="1076"/>
        <pc:sldMkLst>
          <pc:docMk/>
          <pc:sldMk cId="513943412" sldId="287"/>
        </pc:sldMkLst>
        <pc:spChg chg="mod">
          <ac:chgData name="Samarth Singh" userId="S::samarthsingh@iisc.ac.in::99c00381-574e-4bc7-8dc5-b511042b76e8" providerId="AD" clId="Web-{A54CD21E-B9F0-843C-EEFD-AD155F8BA7D4}" dt="2021-12-12T06:23:24.177" v="615" actId="20577"/>
          <ac:spMkLst>
            <pc:docMk/>
            <pc:sldMk cId="513943412" sldId="287"/>
            <ac:spMk id="2" creationId="{E600FB20-B562-4B56-B993-D1CC6B47D913}"/>
          </ac:spMkLst>
        </pc:spChg>
        <pc:spChg chg="add mod">
          <ac:chgData name="Samarth Singh" userId="S::samarthsingh@iisc.ac.in::99c00381-574e-4bc7-8dc5-b511042b76e8" providerId="AD" clId="Web-{A54CD21E-B9F0-843C-EEFD-AD155F8BA7D4}" dt="2021-12-12T10:22:09.798" v="4537" actId="1076"/>
          <ac:spMkLst>
            <pc:docMk/>
            <pc:sldMk cId="513943412" sldId="287"/>
            <ac:spMk id="3" creationId="{502F5ADA-6C1D-451A-91E4-1348C60C194A}"/>
          </ac:spMkLst>
        </pc:spChg>
        <pc:spChg chg="add del">
          <ac:chgData name="Samarth Singh" userId="S::samarthsingh@iisc.ac.in::99c00381-574e-4bc7-8dc5-b511042b76e8" providerId="AD" clId="Web-{A54CD21E-B9F0-843C-EEFD-AD155F8BA7D4}" dt="2021-12-12T06:15:13.292" v="475"/>
          <ac:spMkLst>
            <pc:docMk/>
            <pc:sldMk cId="513943412" sldId="287"/>
            <ac:spMk id="3" creationId="{B7CB5AD6-99D5-47C6-B486-7DE9CC8FB493}"/>
          </ac:spMkLst>
        </pc:spChg>
        <pc:spChg chg="add mod">
          <ac:chgData name="Samarth Singh" userId="S::samarthsingh@iisc.ac.in::99c00381-574e-4bc7-8dc5-b511042b76e8" providerId="AD" clId="Web-{A54CD21E-B9F0-843C-EEFD-AD155F8BA7D4}" dt="2021-12-12T10:23:22.472" v="4611" actId="20577"/>
          <ac:spMkLst>
            <pc:docMk/>
            <pc:sldMk cId="513943412" sldId="287"/>
            <ac:spMk id="4" creationId="{0A6CE41F-4971-4E53-979C-C187069FEFDF}"/>
          </ac:spMkLst>
        </pc:spChg>
        <pc:spChg chg="del">
          <ac:chgData name="Samarth Singh" userId="S::samarthsingh@iisc.ac.in::99c00381-574e-4bc7-8dc5-b511042b76e8" providerId="AD" clId="Web-{A54CD21E-B9F0-843C-EEFD-AD155F8BA7D4}" dt="2021-12-12T06:14:41.838" v="470"/>
          <ac:spMkLst>
            <pc:docMk/>
            <pc:sldMk cId="513943412" sldId="287"/>
            <ac:spMk id="4" creationId="{ECF34400-8D6E-4438-A635-5E9481185361}"/>
          </ac:spMkLst>
        </pc:spChg>
        <pc:spChg chg="mod">
          <ac:chgData name="Samarth Singh" userId="S::samarthsingh@iisc.ac.in::99c00381-574e-4bc7-8dc5-b511042b76e8" providerId="AD" clId="Web-{A54CD21E-B9F0-843C-EEFD-AD155F8BA7D4}" dt="2021-12-12T06:14:50.729" v="472"/>
          <ac:spMkLst>
            <pc:docMk/>
            <pc:sldMk cId="513943412" sldId="287"/>
            <ac:spMk id="5" creationId="{B785A274-8FAA-468E-B682-2AB76096B58B}"/>
          </ac:spMkLst>
        </pc:spChg>
        <pc:spChg chg="add mod">
          <ac:chgData name="Samarth Singh" userId="S::samarthsingh@iisc.ac.in::99c00381-574e-4bc7-8dc5-b511042b76e8" providerId="AD" clId="Web-{A54CD21E-B9F0-843C-EEFD-AD155F8BA7D4}" dt="2021-12-12T06:20:18.501" v="608" actId="1076"/>
          <ac:spMkLst>
            <pc:docMk/>
            <pc:sldMk cId="513943412" sldId="287"/>
            <ac:spMk id="8" creationId="{EB66AE93-947C-4C4E-8BC0-C3CCD41878A9}"/>
          </ac:spMkLst>
        </pc:spChg>
        <pc:spChg chg="add mod">
          <ac:chgData name="Samarth Singh" userId="S::samarthsingh@iisc.ac.in::99c00381-574e-4bc7-8dc5-b511042b76e8" providerId="AD" clId="Web-{A54CD21E-B9F0-843C-EEFD-AD155F8BA7D4}" dt="2021-12-12T09:45:04.561" v="4473" actId="1076"/>
          <ac:spMkLst>
            <pc:docMk/>
            <pc:sldMk cId="513943412" sldId="287"/>
            <ac:spMk id="9" creationId="{D5A12F15-4DBD-4953-8134-405185CD0349}"/>
          </ac:spMkLst>
        </pc:spChg>
        <pc:spChg chg="add mod">
          <ac:chgData name="Samarth Singh" userId="S::samarthsingh@iisc.ac.in::99c00381-574e-4bc7-8dc5-b511042b76e8" providerId="AD" clId="Web-{A54CD21E-B9F0-843C-EEFD-AD155F8BA7D4}" dt="2021-12-12T10:26:37.431" v="4721" actId="14100"/>
          <ac:spMkLst>
            <pc:docMk/>
            <pc:sldMk cId="513943412" sldId="287"/>
            <ac:spMk id="10" creationId="{3B15B6E0-367C-41E5-8D4E-4C0B47245C15}"/>
          </ac:spMkLst>
        </pc:spChg>
        <pc:spChg chg="add del mod">
          <ac:chgData name="Samarth Singh" userId="S::samarthsingh@iisc.ac.in::99c00381-574e-4bc7-8dc5-b511042b76e8" providerId="AD" clId="Web-{A54CD21E-B9F0-843C-EEFD-AD155F8BA7D4}" dt="2021-12-12T06:14:50.729" v="472"/>
          <ac:spMkLst>
            <pc:docMk/>
            <pc:sldMk cId="513943412" sldId="287"/>
            <ac:spMk id="11" creationId="{65156154-00E3-4A1D-B989-65CA260462FE}"/>
          </ac:spMkLst>
        </pc:spChg>
        <pc:spChg chg="add mod">
          <ac:chgData name="Samarth Singh" userId="S::samarthsingh@iisc.ac.in::99c00381-574e-4bc7-8dc5-b511042b76e8" providerId="AD" clId="Web-{A54CD21E-B9F0-843C-EEFD-AD155F8BA7D4}" dt="2021-12-12T10:28:11.262" v="4810" actId="1076"/>
          <ac:spMkLst>
            <pc:docMk/>
            <pc:sldMk cId="513943412" sldId="287"/>
            <ac:spMk id="11" creationId="{9F08B5BF-6E1D-49C3-A035-678E31E441CB}"/>
          </ac:spMkLst>
        </pc:spChg>
        <pc:spChg chg="add mod">
          <ac:chgData name="Samarth Singh" userId="S::samarthsingh@iisc.ac.in::99c00381-574e-4bc7-8dc5-b511042b76e8" providerId="AD" clId="Web-{A54CD21E-B9F0-843C-EEFD-AD155F8BA7D4}" dt="2021-12-12T10:26:55.244" v="4722" actId="1076"/>
          <ac:spMkLst>
            <pc:docMk/>
            <pc:sldMk cId="513943412" sldId="287"/>
            <ac:spMk id="12" creationId="{FA9D4613-CC88-413D-B8FF-B972D8E2DC07}"/>
          </ac:spMkLst>
        </pc:spChg>
        <pc:spChg chg="add mod">
          <ac:chgData name="Samarth Singh" userId="S::samarthsingh@iisc.ac.in::99c00381-574e-4bc7-8dc5-b511042b76e8" providerId="AD" clId="Web-{A54CD21E-B9F0-843C-EEFD-AD155F8BA7D4}" dt="2021-12-12T10:29:44.875" v="4889" actId="1076"/>
          <ac:spMkLst>
            <pc:docMk/>
            <pc:sldMk cId="513943412" sldId="287"/>
            <ac:spMk id="13" creationId="{B11F8824-003E-4A41-8F65-73A48AA04FCD}"/>
          </ac:spMkLst>
        </pc:spChg>
        <pc:spChg chg="add del mod">
          <ac:chgData name="Samarth Singh" userId="S::samarthsingh@iisc.ac.in::99c00381-574e-4bc7-8dc5-b511042b76e8" providerId="AD" clId="Web-{A54CD21E-B9F0-843C-EEFD-AD155F8BA7D4}" dt="2021-12-12T06:14:50.729" v="472"/>
          <ac:spMkLst>
            <pc:docMk/>
            <pc:sldMk cId="513943412" sldId="287"/>
            <ac:spMk id="13" creationId="{B2EA8BC0-5F31-41F4-9C10-6B738EC6A425}"/>
          </ac:spMkLst>
        </pc:spChg>
        <pc:picChg chg="add mod ord">
          <ac:chgData name="Samarth Singh" userId="S::samarthsingh@iisc.ac.in::99c00381-574e-4bc7-8dc5-b511042b76e8" providerId="AD" clId="Web-{A54CD21E-B9F0-843C-EEFD-AD155F8BA7D4}" dt="2021-12-12T06:20:07.095" v="606" actId="14100"/>
          <ac:picMkLst>
            <pc:docMk/>
            <pc:sldMk cId="513943412" sldId="287"/>
            <ac:picMk id="6" creationId="{21DD5914-F49E-4CD9-B3BC-8C419E293DE7}"/>
          </ac:picMkLst>
        </pc:picChg>
        <pc:picChg chg="add mod ord">
          <ac:chgData name="Samarth Singh" userId="S::samarthsingh@iisc.ac.in::99c00381-574e-4bc7-8dc5-b511042b76e8" providerId="AD" clId="Web-{A54CD21E-B9F0-843C-EEFD-AD155F8BA7D4}" dt="2021-12-12T06:20:33.455" v="611" actId="14100"/>
          <ac:picMkLst>
            <pc:docMk/>
            <pc:sldMk cId="513943412" sldId="287"/>
            <ac:picMk id="7" creationId="{84EDB41B-C208-4876-9AEF-1768A2DF939E}"/>
          </ac:picMkLst>
        </pc:picChg>
      </pc:sldChg>
      <pc:sldChg chg="addSp delSp modSp new">
        <pc:chgData name="Samarth Singh" userId="S::samarthsingh@iisc.ac.in::99c00381-574e-4bc7-8dc5-b511042b76e8" providerId="AD" clId="Web-{A54CD21E-B9F0-843C-EEFD-AD155F8BA7D4}" dt="2021-12-12T11:53:37.999" v="6730" actId="1076"/>
        <pc:sldMkLst>
          <pc:docMk/>
          <pc:sldMk cId="4270350144" sldId="288"/>
        </pc:sldMkLst>
        <pc:spChg chg="mod">
          <ac:chgData name="Samarth Singh" userId="S::samarthsingh@iisc.ac.in::99c00381-574e-4bc7-8dc5-b511042b76e8" providerId="AD" clId="Web-{A54CD21E-B9F0-843C-EEFD-AD155F8BA7D4}" dt="2021-12-12T06:24:15.600" v="636" actId="20577"/>
          <ac:spMkLst>
            <pc:docMk/>
            <pc:sldMk cId="4270350144" sldId="288"/>
            <ac:spMk id="2" creationId="{C0D66033-D9A7-4136-B48F-DE96C5CA707B}"/>
          </ac:spMkLst>
        </pc:spChg>
        <pc:spChg chg="del">
          <ac:chgData name="Samarth Singh" userId="S::samarthsingh@iisc.ac.in::99c00381-574e-4bc7-8dc5-b511042b76e8" providerId="AD" clId="Web-{A54CD21E-B9F0-843C-EEFD-AD155F8BA7D4}" dt="2021-12-12T06:33:48.986" v="640"/>
          <ac:spMkLst>
            <pc:docMk/>
            <pc:sldMk cId="4270350144" sldId="288"/>
            <ac:spMk id="3" creationId="{4D8F2263-4731-4D01-AD5C-6EAD36DAAC26}"/>
          </ac:spMkLst>
        </pc:spChg>
        <pc:spChg chg="add mod">
          <ac:chgData name="Samarth Singh" userId="S::samarthsingh@iisc.ac.in::99c00381-574e-4bc7-8dc5-b511042b76e8" providerId="AD" clId="Web-{A54CD21E-B9F0-843C-EEFD-AD155F8BA7D4}" dt="2021-12-12T07:33:23.706" v="2043" actId="1076"/>
          <ac:spMkLst>
            <pc:docMk/>
            <pc:sldMk cId="4270350144" sldId="288"/>
            <ac:spMk id="3" creationId="{5EF78F01-27DA-4260-B402-6AD456C203C9}"/>
          </ac:spMkLst>
        </pc:spChg>
        <pc:spChg chg="add mod">
          <ac:chgData name="Samarth Singh" userId="S::samarthsingh@iisc.ac.in::99c00381-574e-4bc7-8dc5-b511042b76e8" providerId="AD" clId="Web-{A54CD21E-B9F0-843C-EEFD-AD155F8BA7D4}" dt="2021-12-12T07:33:09.237" v="2040" actId="14100"/>
          <ac:spMkLst>
            <pc:docMk/>
            <pc:sldMk cId="4270350144" sldId="288"/>
            <ac:spMk id="4" creationId="{291BEA4B-FB61-42C9-865C-455A116B5DCD}"/>
          </ac:spMkLst>
        </pc:spChg>
        <pc:spChg chg="del">
          <ac:chgData name="Samarth Singh" userId="S::samarthsingh@iisc.ac.in::99c00381-574e-4bc7-8dc5-b511042b76e8" providerId="AD" clId="Web-{A54CD21E-B9F0-843C-EEFD-AD155F8BA7D4}" dt="2021-12-12T06:33:28.720" v="637"/>
          <ac:spMkLst>
            <pc:docMk/>
            <pc:sldMk cId="4270350144" sldId="288"/>
            <ac:spMk id="4" creationId="{FCE9F2F3-0108-486F-9ACF-6922672E5043}"/>
          </ac:spMkLst>
        </pc:spChg>
        <pc:spChg chg="add mod">
          <ac:chgData name="Samarth Singh" userId="S::samarthsingh@iisc.ac.in::99c00381-574e-4bc7-8dc5-b511042b76e8" providerId="AD" clId="Web-{A54CD21E-B9F0-843C-EEFD-AD155F8BA7D4}" dt="2021-12-12T11:53:37.999" v="6730" actId="1076"/>
          <ac:spMkLst>
            <pc:docMk/>
            <pc:sldMk cId="4270350144" sldId="288"/>
            <ac:spMk id="7" creationId="{C30BB38D-6126-4CF8-BD78-DA26CF2E2998}"/>
          </ac:spMkLst>
        </pc:spChg>
        <pc:spChg chg="add del mod">
          <ac:chgData name="Samarth Singh" userId="S::samarthsingh@iisc.ac.in::99c00381-574e-4bc7-8dc5-b511042b76e8" providerId="AD" clId="Web-{A54CD21E-B9F0-843C-EEFD-AD155F8BA7D4}" dt="2021-12-12T07:33:40.800" v="2045" actId="1076"/>
          <ac:spMkLst>
            <pc:docMk/>
            <pc:sldMk cId="4270350144" sldId="288"/>
            <ac:spMk id="8" creationId="{4FEEF203-686B-4AF2-A120-9D767F3EC2CE}"/>
          </ac:spMkLst>
        </pc:spChg>
        <pc:spChg chg="add del mod">
          <ac:chgData name="Samarth Singh" userId="S::samarthsingh@iisc.ac.in::99c00381-574e-4bc7-8dc5-b511042b76e8" providerId="AD" clId="Web-{A54CD21E-B9F0-843C-EEFD-AD155F8BA7D4}" dt="2021-12-12T07:31:52.250" v="1958"/>
          <ac:spMkLst>
            <pc:docMk/>
            <pc:sldMk cId="4270350144" sldId="288"/>
            <ac:spMk id="9" creationId="{2D09E198-CE75-4394-844F-087558389D07}"/>
          </ac:spMkLst>
        </pc:spChg>
        <pc:spChg chg="add mod">
          <ac:chgData name="Samarth Singh" userId="S::samarthsingh@iisc.ac.in::99c00381-574e-4bc7-8dc5-b511042b76e8" providerId="AD" clId="Web-{A54CD21E-B9F0-843C-EEFD-AD155F8BA7D4}" dt="2021-12-12T07:33:13.128" v="2041" actId="14100"/>
          <ac:spMkLst>
            <pc:docMk/>
            <pc:sldMk cId="4270350144" sldId="288"/>
            <ac:spMk id="10" creationId="{2F64D875-9D62-4AAE-B143-66459399CE3F}"/>
          </ac:spMkLst>
        </pc:spChg>
        <pc:spChg chg="add del mod">
          <ac:chgData name="Samarth Singh" userId="S::samarthsingh@iisc.ac.in::99c00381-574e-4bc7-8dc5-b511042b76e8" providerId="AD" clId="Web-{A54CD21E-B9F0-843C-EEFD-AD155F8BA7D4}" dt="2021-12-12T07:25:37.425" v="1880"/>
          <ac:spMkLst>
            <pc:docMk/>
            <pc:sldMk cId="4270350144" sldId="288"/>
            <ac:spMk id="11" creationId="{D75CAD2C-5DB9-4E75-8777-9E64A926F18E}"/>
          </ac:spMkLst>
        </pc:spChg>
        <pc:spChg chg="add del">
          <ac:chgData name="Samarth Singh" userId="S::samarthsingh@iisc.ac.in::99c00381-574e-4bc7-8dc5-b511042b76e8" providerId="AD" clId="Web-{A54CD21E-B9F0-843C-EEFD-AD155F8BA7D4}" dt="2021-12-12T07:25:34.160" v="1878"/>
          <ac:spMkLst>
            <pc:docMk/>
            <pc:sldMk cId="4270350144" sldId="288"/>
            <ac:spMk id="12" creationId="{B6A8DA58-F571-4488-81A4-33279530C687}"/>
          </ac:spMkLst>
        </pc:spChg>
        <pc:spChg chg="add mod">
          <ac:chgData name="Samarth Singh" userId="S::samarthsingh@iisc.ac.in::99c00381-574e-4bc7-8dc5-b511042b76e8" providerId="AD" clId="Web-{A54CD21E-B9F0-843C-EEFD-AD155F8BA7D4}" dt="2021-12-12T11:48:51.240" v="6716" actId="1076"/>
          <ac:spMkLst>
            <pc:docMk/>
            <pc:sldMk cId="4270350144" sldId="288"/>
            <ac:spMk id="14" creationId="{CABF9936-FAE3-4D05-BE07-7A52F95AB3FC}"/>
          </ac:spMkLst>
        </pc:spChg>
        <pc:spChg chg="add del mod">
          <ac:chgData name="Samarth Singh" userId="S::samarthsingh@iisc.ac.in::99c00381-574e-4bc7-8dc5-b511042b76e8" providerId="AD" clId="Web-{A54CD21E-B9F0-843C-EEFD-AD155F8BA7D4}" dt="2021-12-12T07:31:56.281" v="1959"/>
          <ac:spMkLst>
            <pc:docMk/>
            <pc:sldMk cId="4270350144" sldId="288"/>
            <ac:spMk id="16" creationId="{C5B1F1C7-E029-450D-B3A9-3C4737AA1B7D}"/>
          </ac:spMkLst>
        </pc:spChg>
        <pc:spChg chg="add del mod">
          <ac:chgData name="Samarth Singh" userId="S::samarthsingh@iisc.ac.in::99c00381-574e-4bc7-8dc5-b511042b76e8" providerId="AD" clId="Web-{A54CD21E-B9F0-843C-EEFD-AD155F8BA7D4}" dt="2021-12-12T11:53:32.014" v="6729"/>
          <ac:spMkLst>
            <pc:docMk/>
            <pc:sldMk cId="4270350144" sldId="288"/>
            <ac:spMk id="17" creationId="{F37B2515-D305-4E62-9B55-B9E3B648937E}"/>
          </ac:spMkLst>
        </pc:spChg>
        <pc:picChg chg="add mod ord">
          <ac:chgData name="Samarth Singh" userId="S::samarthsingh@iisc.ac.in::99c00381-574e-4bc7-8dc5-b511042b76e8" providerId="AD" clId="Web-{A54CD21E-B9F0-843C-EEFD-AD155F8BA7D4}" dt="2021-12-12T07:33:46.129" v="2047" actId="1076"/>
          <ac:picMkLst>
            <pc:docMk/>
            <pc:sldMk cId="4270350144" sldId="288"/>
            <ac:picMk id="6" creationId="{57BC3BBE-26DB-4CB6-8550-3488127507D5}"/>
          </ac:picMkLst>
        </pc:picChg>
        <pc:picChg chg="add del mod ord">
          <ac:chgData name="Samarth Singh" userId="S::samarthsingh@iisc.ac.in::99c00381-574e-4bc7-8dc5-b511042b76e8" providerId="AD" clId="Web-{A54CD21E-B9F0-843C-EEFD-AD155F8BA7D4}" dt="2021-12-12T07:31:45.234" v="1957"/>
          <ac:picMkLst>
            <pc:docMk/>
            <pc:sldMk cId="4270350144" sldId="288"/>
            <ac:picMk id="7" creationId="{FBA04886-7B48-43F1-951D-5E4D3655194B}"/>
          </ac:picMkLst>
        </pc:picChg>
        <pc:picChg chg="add mod">
          <ac:chgData name="Samarth Singh" userId="S::samarthsingh@iisc.ac.in::99c00381-574e-4bc7-8dc5-b511042b76e8" providerId="AD" clId="Web-{A54CD21E-B9F0-843C-EEFD-AD155F8BA7D4}" dt="2021-12-12T07:28:38.978" v="1886" actId="1076"/>
          <ac:picMkLst>
            <pc:docMk/>
            <pc:sldMk cId="4270350144" sldId="288"/>
            <ac:picMk id="13" creationId="{18688AFA-54F1-43BB-8C4E-168ACE1931CE}"/>
          </ac:picMkLst>
        </pc:picChg>
      </pc:sldChg>
      <pc:sldChg chg="addSp modSp new">
        <pc:chgData name="Samarth Singh" userId="S::samarthsingh@iisc.ac.in::99c00381-574e-4bc7-8dc5-b511042b76e8" providerId="AD" clId="Web-{A54CD21E-B9F0-843C-EEFD-AD155F8BA7D4}" dt="2021-12-12T07:46:23.356" v="2479" actId="20577"/>
        <pc:sldMkLst>
          <pc:docMk/>
          <pc:sldMk cId="3318060258" sldId="289"/>
        </pc:sldMkLst>
        <pc:spChg chg="mod">
          <ac:chgData name="Samarth Singh" userId="S::samarthsingh@iisc.ac.in::99c00381-574e-4bc7-8dc5-b511042b76e8" providerId="AD" clId="Web-{A54CD21E-B9F0-843C-EEFD-AD155F8BA7D4}" dt="2021-12-12T07:46:23.356" v="2479" actId="20577"/>
          <ac:spMkLst>
            <pc:docMk/>
            <pc:sldMk cId="3318060258" sldId="289"/>
            <ac:spMk id="2" creationId="{15C4C1A3-43CA-4491-8391-2873C3469B18}"/>
          </ac:spMkLst>
        </pc:spChg>
        <pc:spChg chg="add mod">
          <ac:chgData name="Samarth Singh" userId="S::samarthsingh@iisc.ac.in::99c00381-574e-4bc7-8dc5-b511042b76e8" providerId="AD" clId="Web-{A54CD21E-B9F0-843C-EEFD-AD155F8BA7D4}" dt="2021-12-12T07:18:40.818" v="1544" actId="1076"/>
          <ac:spMkLst>
            <pc:docMk/>
            <pc:sldMk cId="3318060258" sldId="289"/>
            <ac:spMk id="8" creationId="{A1E8F5AD-3648-407E-914C-BC6A99EDDEE7}"/>
          </ac:spMkLst>
        </pc:spChg>
        <pc:spChg chg="add mod">
          <ac:chgData name="Samarth Singh" userId="S::samarthsingh@iisc.ac.in::99c00381-574e-4bc7-8dc5-b511042b76e8" providerId="AD" clId="Web-{A54CD21E-B9F0-843C-EEFD-AD155F8BA7D4}" dt="2021-12-12T07:18:45.099" v="1545" actId="1076"/>
          <ac:spMkLst>
            <pc:docMk/>
            <pc:sldMk cId="3318060258" sldId="289"/>
            <ac:spMk id="9" creationId="{2A6A9F3B-231A-4468-8511-97E3EB26A3B0}"/>
          </ac:spMkLst>
        </pc:spChg>
        <pc:spChg chg="add mod">
          <ac:chgData name="Samarth Singh" userId="S::samarthsingh@iisc.ac.in::99c00381-574e-4bc7-8dc5-b511042b76e8" providerId="AD" clId="Web-{A54CD21E-B9F0-843C-EEFD-AD155F8BA7D4}" dt="2021-12-12T07:18:47.537" v="1546" actId="1076"/>
          <ac:spMkLst>
            <pc:docMk/>
            <pc:sldMk cId="3318060258" sldId="289"/>
            <ac:spMk id="10" creationId="{504C488D-1662-4A6B-A20A-FCF8F35D11A9}"/>
          </ac:spMkLst>
        </pc:spChg>
        <pc:spChg chg="add mod">
          <ac:chgData name="Samarth Singh" userId="S::samarthsingh@iisc.ac.in::99c00381-574e-4bc7-8dc5-b511042b76e8" providerId="AD" clId="Web-{A54CD21E-B9F0-843C-EEFD-AD155F8BA7D4}" dt="2021-12-12T07:18:51.475" v="1547" actId="1076"/>
          <ac:spMkLst>
            <pc:docMk/>
            <pc:sldMk cId="3318060258" sldId="289"/>
            <ac:spMk id="11" creationId="{C34FBEF0-707E-4F5F-9256-7A5C1D9CA27B}"/>
          </ac:spMkLst>
        </pc:spChg>
        <pc:picChg chg="add mod">
          <ac:chgData name="Samarth Singh" userId="S::samarthsingh@iisc.ac.in::99c00381-574e-4bc7-8dc5-b511042b76e8" providerId="AD" clId="Web-{A54CD21E-B9F0-843C-EEFD-AD155F8BA7D4}" dt="2021-12-12T07:19:00.694" v="1549" actId="1076"/>
          <ac:picMkLst>
            <pc:docMk/>
            <pc:sldMk cId="3318060258" sldId="289"/>
            <ac:picMk id="4" creationId="{94151D82-8B3B-44F2-9799-0A0A1D875FFF}"/>
          </ac:picMkLst>
        </pc:picChg>
        <pc:picChg chg="add mod">
          <ac:chgData name="Samarth Singh" userId="S::samarthsingh@iisc.ac.in::99c00381-574e-4bc7-8dc5-b511042b76e8" providerId="AD" clId="Web-{A54CD21E-B9F0-843C-EEFD-AD155F8BA7D4}" dt="2021-12-12T07:19:05.038" v="1550" actId="1076"/>
          <ac:picMkLst>
            <pc:docMk/>
            <pc:sldMk cId="3318060258" sldId="289"/>
            <ac:picMk id="5" creationId="{6BD548AA-D8A1-4295-90CC-850EF3710B95}"/>
          </ac:picMkLst>
        </pc:picChg>
        <pc:picChg chg="add mod">
          <ac:chgData name="Samarth Singh" userId="S::samarthsingh@iisc.ac.in::99c00381-574e-4bc7-8dc5-b511042b76e8" providerId="AD" clId="Web-{A54CD21E-B9F0-843C-EEFD-AD155F8BA7D4}" dt="2021-12-12T07:19:07.850" v="1551" actId="1076"/>
          <ac:picMkLst>
            <pc:docMk/>
            <pc:sldMk cId="3318060258" sldId="289"/>
            <ac:picMk id="6" creationId="{F65FEF94-4FE7-494F-AFB0-B280A8717690}"/>
          </ac:picMkLst>
        </pc:picChg>
        <pc:picChg chg="add mod">
          <ac:chgData name="Samarth Singh" userId="S::samarthsingh@iisc.ac.in::99c00381-574e-4bc7-8dc5-b511042b76e8" providerId="AD" clId="Web-{A54CD21E-B9F0-843C-EEFD-AD155F8BA7D4}" dt="2021-12-12T07:18:55.115" v="1548" actId="1076"/>
          <ac:picMkLst>
            <pc:docMk/>
            <pc:sldMk cId="3318060258" sldId="289"/>
            <ac:picMk id="7" creationId="{94B86244-754E-4146-832E-D5A4F1AEC7C7}"/>
          </ac:picMkLst>
        </pc:picChg>
      </pc:sldChg>
      <pc:sldChg chg="addSp delSp modSp add replId">
        <pc:chgData name="Samarth Singh" userId="S::samarthsingh@iisc.ac.in::99c00381-574e-4bc7-8dc5-b511042b76e8" providerId="AD" clId="Web-{A54CD21E-B9F0-843C-EEFD-AD155F8BA7D4}" dt="2021-12-12T11:47:39.847" v="6712" actId="1076"/>
        <pc:sldMkLst>
          <pc:docMk/>
          <pc:sldMk cId="1243698039" sldId="290"/>
        </pc:sldMkLst>
        <pc:spChg chg="mod">
          <ac:chgData name="Samarth Singh" userId="S::samarthsingh@iisc.ac.in::99c00381-574e-4bc7-8dc5-b511042b76e8" providerId="AD" clId="Web-{A54CD21E-B9F0-843C-EEFD-AD155F8BA7D4}" dt="2021-12-12T07:37:47.449" v="2350" actId="1076"/>
          <ac:spMkLst>
            <pc:docMk/>
            <pc:sldMk cId="1243698039" sldId="290"/>
            <ac:spMk id="3" creationId="{5EF78F01-27DA-4260-B402-6AD456C203C9}"/>
          </ac:spMkLst>
        </pc:spChg>
        <pc:spChg chg="mod">
          <ac:chgData name="Samarth Singh" userId="S::samarthsingh@iisc.ac.in::99c00381-574e-4bc7-8dc5-b511042b76e8" providerId="AD" clId="Web-{A54CD21E-B9F0-843C-EEFD-AD155F8BA7D4}" dt="2021-12-12T11:47:29.410" v="6698" actId="1076"/>
          <ac:spMkLst>
            <pc:docMk/>
            <pc:sldMk cId="1243698039" sldId="290"/>
            <ac:spMk id="4" creationId="{291BEA4B-FB61-42C9-865C-455A116B5DCD}"/>
          </ac:spMkLst>
        </pc:spChg>
        <pc:spChg chg="del mod">
          <ac:chgData name="Samarth Singh" userId="S::samarthsingh@iisc.ac.in::99c00381-574e-4bc7-8dc5-b511042b76e8" providerId="AD" clId="Web-{A54CD21E-B9F0-843C-EEFD-AD155F8BA7D4}" dt="2021-12-12T07:37:37.605" v="2348"/>
          <ac:spMkLst>
            <pc:docMk/>
            <pc:sldMk cId="1243698039" sldId="290"/>
            <ac:spMk id="10" creationId="{2F64D875-9D62-4AAE-B143-66459399CE3F}"/>
          </ac:spMkLst>
        </pc:spChg>
        <pc:spChg chg="add del mod">
          <ac:chgData name="Samarth Singh" userId="S::samarthsingh@iisc.ac.in::99c00381-574e-4bc7-8dc5-b511042b76e8" providerId="AD" clId="Web-{A54CD21E-B9F0-843C-EEFD-AD155F8BA7D4}" dt="2021-12-12T07:38:25.606" v="2355"/>
          <ac:spMkLst>
            <pc:docMk/>
            <pc:sldMk cId="1243698039" sldId="290"/>
            <ac:spMk id="11" creationId="{F0213438-4147-48CC-9D71-66FE537AA7CD}"/>
          </ac:spMkLst>
        </pc:spChg>
        <pc:spChg chg="del">
          <ac:chgData name="Samarth Singh" userId="S::samarthsingh@iisc.ac.in::99c00381-574e-4bc7-8dc5-b511042b76e8" providerId="AD" clId="Web-{A54CD21E-B9F0-843C-EEFD-AD155F8BA7D4}" dt="2021-12-12T07:37:32.214" v="2347"/>
          <ac:spMkLst>
            <pc:docMk/>
            <pc:sldMk cId="1243698039" sldId="290"/>
            <ac:spMk id="14" creationId="{CABF9936-FAE3-4D05-BE07-7A52F95AB3FC}"/>
          </ac:spMkLst>
        </pc:spChg>
        <pc:spChg chg="add mod">
          <ac:chgData name="Samarth Singh" userId="S::samarthsingh@iisc.ac.in::99c00381-574e-4bc7-8dc5-b511042b76e8" providerId="AD" clId="Web-{A54CD21E-B9F0-843C-EEFD-AD155F8BA7D4}" dt="2021-12-12T11:47:39.847" v="6712" actId="1076"/>
          <ac:spMkLst>
            <pc:docMk/>
            <pc:sldMk cId="1243698039" sldId="290"/>
            <ac:spMk id="15" creationId="{297F7009-7F4E-485F-B9E2-98D9A20D23B2}"/>
          </ac:spMkLst>
        </pc:spChg>
        <pc:picChg chg="del">
          <ac:chgData name="Samarth Singh" userId="S::samarthsingh@iisc.ac.in::99c00381-574e-4bc7-8dc5-b511042b76e8" providerId="AD" clId="Web-{A54CD21E-B9F0-843C-EEFD-AD155F8BA7D4}" dt="2021-12-12T07:37:24.089" v="2346"/>
          <ac:picMkLst>
            <pc:docMk/>
            <pc:sldMk cId="1243698039" sldId="290"/>
            <ac:picMk id="13" creationId="{18688AFA-54F1-43BB-8C4E-168ACE1931CE}"/>
          </ac:picMkLst>
        </pc:picChg>
      </pc:sldChg>
      <pc:sldChg chg="addSp modSp new">
        <pc:chgData name="Samarth Singh" userId="S::samarthsingh@iisc.ac.in::99c00381-574e-4bc7-8dc5-b511042b76e8" providerId="AD" clId="Web-{A54CD21E-B9F0-843C-EEFD-AD155F8BA7D4}" dt="2021-12-12T08:25:55.698" v="3328" actId="1076"/>
        <pc:sldMkLst>
          <pc:docMk/>
          <pc:sldMk cId="3084644469" sldId="291"/>
        </pc:sldMkLst>
        <pc:spChg chg="mod">
          <ac:chgData name="Samarth Singh" userId="S::samarthsingh@iisc.ac.in::99c00381-574e-4bc7-8dc5-b511042b76e8" providerId="AD" clId="Web-{A54CD21E-B9F0-843C-EEFD-AD155F8BA7D4}" dt="2021-12-12T07:40:58.049" v="2464" actId="20577"/>
          <ac:spMkLst>
            <pc:docMk/>
            <pc:sldMk cId="3084644469" sldId="291"/>
            <ac:spMk id="2" creationId="{4B335646-C40C-41CE-BF17-FD29C4166BC8}"/>
          </ac:spMkLst>
        </pc:spChg>
        <pc:spChg chg="add mod">
          <ac:chgData name="Samarth Singh" userId="S::samarthsingh@iisc.ac.in::99c00381-574e-4bc7-8dc5-b511042b76e8" providerId="AD" clId="Web-{A54CD21E-B9F0-843C-EEFD-AD155F8BA7D4}" dt="2021-12-12T08:05:09.627" v="2598" actId="14100"/>
          <ac:spMkLst>
            <pc:docMk/>
            <pc:sldMk cId="3084644469" sldId="291"/>
            <ac:spMk id="5" creationId="{B1027CE7-6EBF-4BF4-9EB6-0E58F7A72879}"/>
          </ac:spMkLst>
        </pc:spChg>
        <pc:spChg chg="add mod">
          <ac:chgData name="Samarth Singh" userId="S::samarthsingh@iisc.ac.in::99c00381-574e-4bc7-8dc5-b511042b76e8" providerId="AD" clId="Web-{A54CD21E-B9F0-843C-EEFD-AD155F8BA7D4}" dt="2021-12-12T08:06:46.005" v="2698" actId="1076"/>
          <ac:spMkLst>
            <pc:docMk/>
            <pc:sldMk cId="3084644469" sldId="291"/>
            <ac:spMk id="7" creationId="{12D4427E-B91F-4B5B-92DE-2AFDFC27EE11}"/>
          </ac:spMkLst>
        </pc:spChg>
        <pc:spChg chg="add mod">
          <ac:chgData name="Samarth Singh" userId="S::samarthsingh@iisc.ac.in::99c00381-574e-4bc7-8dc5-b511042b76e8" providerId="AD" clId="Web-{A54CD21E-B9F0-843C-EEFD-AD155F8BA7D4}" dt="2021-12-12T08:07:41.007" v="2747" actId="1076"/>
          <ac:spMkLst>
            <pc:docMk/>
            <pc:sldMk cId="3084644469" sldId="291"/>
            <ac:spMk id="8" creationId="{78D2A087-DDED-4017-AF5D-49510F5F80CF}"/>
          </ac:spMkLst>
        </pc:spChg>
        <pc:spChg chg="add mod">
          <ac:chgData name="Samarth Singh" userId="S::samarthsingh@iisc.ac.in::99c00381-574e-4bc7-8dc5-b511042b76e8" providerId="AD" clId="Web-{A54CD21E-B9F0-843C-EEFD-AD155F8BA7D4}" dt="2021-12-12T08:16:15.258" v="2900" actId="20577"/>
          <ac:spMkLst>
            <pc:docMk/>
            <pc:sldMk cId="3084644469" sldId="291"/>
            <ac:spMk id="9" creationId="{55DF3260-41B6-4436-B508-B2F14E593459}"/>
          </ac:spMkLst>
        </pc:spChg>
        <pc:spChg chg="add mod">
          <ac:chgData name="Samarth Singh" userId="S::samarthsingh@iisc.ac.in::99c00381-574e-4bc7-8dc5-b511042b76e8" providerId="AD" clId="Web-{A54CD21E-B9F0-843C-EEFD-AD155F8BA7D4}" dt="2021-12-12T08:19:42.092" v="2987" actId="1076"/>
          <ac:spMkLst>
            <pc:docMk/>
            <pc:sldMk cId="3084644469" sldId="291"/>
            <ac:spMk id="12" creationId="{4A03931B-6BF3-4C8A-A88B-79EFEEC3DED5}"/>
          </ac:spMkLst>
        </pc:spChg>
        <pc:spChg chg="add mod">
          <ac:chgData name="Samarth Singh" userId="S::samarthsingh@iisc.ac.in::99c00381-574e-4bc7-8dc5-b511042b76e8" providerId="AD" clId="Web-{A54CD21E-B9F0-843C-EEFD-AD155F8BA7D4}" dt="2021-12-12T08:23:13.787" v="3145"/>
          <ac:spMkLst>
            <pc:docMk/>
            <pc:sldMk cId="3084644469" sldId="291"/>
            <ac:spMk id="14" creationId="{B2696FAD-55B9-4100-96E9-186716F46964}"/>
          </ac:spMkLst>
        </pc:spChg>
        <pc:spChg chg="add mod">
          <ac:chgData name="Samarth Singh" userId="S::samarthsingh@iisc.ac.in::99c00381-574e-4bc7-8dc5-b511042b76e8" providerId="AD" clId="Web-{A54CD21E-B9F0-843C-EEFD-AD155F8BA7D4}" dt="2021-12-12T08:25:55.698" v="3328" actId="1076"/>
          <ac:spMkLst>
            <pc:docMk/>
            <pc:sldMk cId="3084644469" sldId="291"/>
            <ac:spMk id="15" creationId="{7AA29A70-1B51-466F-822D-CFFF8B961D79}"/>
          </ac:spMkLst>
        </pc:spChg>
        <pc:picChg chg="add mod">
          <ac:chgData name="Samarth Singh" userId="S::samarthsingh@iisc.ac.in::99c00381-574e-4bc7-8dc5-b511042b76e8" providerId="AD" clId="Web-{A54CD21E-B9F0-843C-EEFD-AD155F8BA7D4}" dt="2021-12-12T07:59:21.897" v="2490" actId="14100"/>
          <ac:picMkLst>
            <pc:docMk/>
            <pc:sldMk cId="3084644469" sldId="291"/>
            <ac:picMk id="4" creationId="{1602D3F9-4B3B-416C-AD54-81E09D2C9F5D}"/>
          </ac:picMkLst>
        </pc:picChg>
        <pc:picChg chg="add mod">
          <ac:chgData name="Samarth Singh" userId="S::samarthsingh@iisc.ac.in::99c00381-574e-4bc7-8dc5-b511042b76e8" providerId="AD" clId="Web-{A54CD21E-B9F0-843C-EEFD-AD155F8BA7D4}" dt="2021-12-12T08:05:25.956" v="2601" actId="1076"/>
          <ac:picMkLst>
            <pc:docMk/>
            <pc:sldMk cId="3084644469" sldId="291"/>
            <ac:picMk id="6" creationId="{5F271FB5-B2D6-4B9D-96EC-8E9A59CB39DA}"/>
          </ac:picMkLst>
        </pc:picChg>
        <pc:picChg chg="add mod">
          <ac:chgData name="Samarth Singh" userId="S::samarthsingh@iisc.ac.in::99c00381-574e-4bc7-8dc5-b511042b76e8" providerId="AD" clId="Web-{A54CD21E-B9F0-843C-EEFD-AD155F8BA7D4}" dt="2021-12-12T08:17:02.947" v="2904" actId="1076"/>
          <ac:picMkLst>
            <pc:docMk/>
            <pc:sldMk cId="3084644469" sldId="291"/>
            <ac:picMk id="10" creationId="{B59EF82E-2960-4A2E-8089-9EEC06052D9E}"/>
          </ac:picMkLst>
        </pc:picChg>
        <pc:picChg chg="add mod">
          <ac:chgData name="Samarth Singh" userId="S::samarthsingh@iisc.ac.in::99c00381-574e-4bc7-8dc5-b511042b76e8" providerId="AD" clId="Web-{A54CD21E-B9F0-843C-EEFD-AD155F8BA7D4}" dt="2021-12-12T08:17:39.995" v="2909" actId="1076"/>
          <ac:picMkLst>
            <pc:docMk/>
            <pc:sldMk cId="3084644469" sldId="291"/>
            <ac:picMk id="11" creationId="{3BA23E6B-62B4-471B-BDED-CB2F365910FB}"/>
          </ac:picMkLst>
        </pc:picChg>
        <pc:picChg chg="add mod">
          <ac:chgData name="Samarth Singh" userId="S::samarthsingh@iisc.ac.in::99c00381-574e-4bc7-8dc5-b511042b76e8" providerId="AD" clId="Web-{A54CD21E-B9F0-843C-EEFD-AD155F8BA7D4}" dt="2021-12-12T08:20:34.891" v="2991" actId="14100"/>
          <ac:picMkLst>
            <pc:docMk/>
            <pc:sldMk cId="3084644469" sldId="291"/>
            <ac:picMk id="13" creationId="{7679C8CF-5A9C-41E2-BD96-91C7CA9AD4B0}"/>
          </ac:picMkLst>
        </pc:picChg>
      </pc:sldChg>
      <pc:sldChg chg="addSp delSp modSp new">
        <pc:chgData name="Samarth Singh" userId="S::samarthsingh@iisc.ac.in::99c00381-574e-4bc7-8dc5-b511042b76e8" providerId="AD" clId="Web-{A54CD21E-B9F0-843C-EEFD-AD155F8BA7D4}" dt="2021-12-12T11:22:11.548" v="6408"/>
        <pc:sldMkLst>
          <pc:docMk/>
          <pc:sldMk cId="4141723217" sldId="292"/>
        </pc:sldMkLst>
        <pc:spChg chg="mod">
          <ac:chgData name="Samarth Singh" userId="S::samarthsingh@iisc.ac.in::99c00381-574e-4bc7-8dc5-b511042b76e8" providerId="AD" clId="Web-{A54CD21E-B9F0-843C-EEFD-AD155F8BA7D4}" dt="2021-12-12T07:49:03.986" v="2484" actId="20577"/>
          <ac:spMkLst>
            <pc:docMk/>
            <pc:sldMk cId="4141723217" sldId="292"/>
            <ac:spMk id="2" creationId="{071B84A3-52C7-4AFC-BABD-010EA78808A8}"/>
          </ac:spMkLst>
        </pc:spChg>
        <pc:spChg chg="add mod">
          <ac:chgData name="Samarth Singh" userId="S::samarthsingh@iisc.ac.in::99c00381-574e-4bc7-8dc5-b511042b76e8" providerId="AD" clId="Web-{A54CD21E-B9F0-843C-EEFD-AD155F8BA7D4}" dt="2021-12-12T11:17:44.993" v="6195"/>
          <ac:spMkLst>
            <pc:docMk/>
            <pc:sldMk cId="4141723217" sldId="292"/>
            <ac:spMk id="4" creationId="{11ED7900-BFFC-45BA-8F39-E8924A44BB71}"/>
          </ac:spMkLst>
        </pc:spChg>
        <pc:spChg chg="add mod">
          <ac:chgData name="Samarth Singh" userId="S::samarthsingh@iisc.ac.in::99c00381-574e-4bc7-8dc5-b511042b76e8" providerId="AD" clId="Web-{A54CD21E-B9F0-843C-EEFD-AD155F8BA7D4}" dt="2021-12-12T11:19:19.543" v="6257" actId="1076"/>
          <ac:spMkLst>
            <pc:docMk/>
            <pc:sldMk cId="4141723217" sldId="292"/>
            <ac:spMk id="6" creationId="{FE48F66D-FCBF-4E78-83E5-54B66A75F2E9}"/>
          </ac:spMkLst>
        </pc:spChg>
        <pc:spChg chg="add mod">
          <ac:chgData name="Samarth Singh" userId="S::samarthsingh@iisc.ac.in::99c00381-574e-4bc7-8dc5-b511042b76e8" providerId="AD" clId="Web-{A54CD21E-B9F0-843C-EEFD-AD155F8BA7D4}" dt="2021-12-12T11:21:43.375" v="6378" actId="1076"/>
          <ac:spMkLst>
            <pc:docMk/>
            <pc:sldMk cId="4141723217" sldId="292"/>
            <ac:spMk id="7" creationId="{728B74E9-0759-47F3-A536-81C9BB7AA0C2}"/>
          </ac:spMkLst>
        </pc:spChg>
        <pc:spChg chg="add del mod">
          <ac:chgData name="Samarth Singh" userId="S::samarthsingh@iisc.ac.in::99c00381-574e-4bc7-8dc5-b511042b76e8" providerId="AD" clId="Web-{A54CD21E-B9F0-843C-EEFD-AD155F8BA7D4}" dt="2021-12-12T11:22:11.548" v="6408"/>
          <ac:spMkLst>
            <pc:docMk/>
            <pc:sldMk cId="4141723217" sldId="292"/>
            <ac:spMk id="8" creationId="{9E950848-DB71-40D6-8554-A1257E22812D}"/>
          </ac:spMkLst>
        </pc:spChg>
        <pc:picChg chg="add mod">
          <ac:chgData name="Samarth Singh" userId="S::samarthsingh@iisc.ac.in::99c00381-574e-4bc7-8dc5-b511042b76e8" providerId="AD" clId="Web-{A54CD21E-B9F0-843C-EEFD-AD155F8BA7D4}" dt="2021-12-12T11:18:13.212" v="6200" actId="1076"/>
          <ac:picMkLst>
            <pc:docMk/>
            <pc:sldMk cId="4141723217" sldId="292"/>
            <ac:picMk id="5" creationId="{3075AE00-590C-4EC2-8DA6-2E6EAFC91647}"/>
          </ac:picMkLst>
        </pc:picChg>
      </pc:sldChg>
      <pc:sldChg chg="addSp modSp new">
        <pc:chgData name="Samarth Singh" userId="S::samarthsingh@iisc.ac.in::99c00381-574e-4bc7-8dc5-b511042b76e8" providerId="AD" clId="Web-{A54CD21E-B9F0-843C-EEFD-AD155F8BA7D4}" dt="2021-12-12T11:51:18.698" v="6725" actId="20577"/>
        <pc:sldMkLst>
          <pc:docMk/>
          <pc:sldMk cId="3466309301" sldId="293"/>
        </pc:sldMkLst>
        <pc:spChg chg="mod">
          <ac:chgData name="Samarth Singh" userId="S::samarthsingh@iisc.ac.in::99c00381-574e-4bc7-8dc5-b511042b76e8" providerId="AD" clId="Web-{A54CD21E-B9F0-843C-EEFD-AD155F8BA7D4}" dt="2021-12-12T08:27:43.249" v="3344" actId="20577"/>
          <ac:spMkLst>
            <pc:docMk/>
            <pc:sldMk cId="3466309301" sldId="293"/>
            <ac:spMk id="2" creationId="{C36D45B6-EA82-4DA9-A87D-5F53F0977034}"/>
          </ac:spMkLst>
        </pc:spChg>
        <pc:spChg chg="add mod">
          <ac:chgData name="Samarth Singh" userId="S::samarthsingh@iisc.ac.in::99c00381-574e-4bc7-8dc5-b511042b76e8" providerId="AD" clId="Web-{A54CD21E-B9F0-843C-EEFD-AD155F8BA7D4}" dt="2021-12-12T11:38:59.816" v="6636" actId="20577"/>
          <ac:spMkLst>
            <pc:docMk/>
            <pc:sldMk cId="3466309301" sldId="293"/>
            <ac:spMk id="4" creationId="{BDFD9E68-5C83-4982-80DA-4B2D99AD083E}"/>
          </ac:spMkLst>
        </pc:spChg>
        <pc:spChg chg="add mod">
          <ac:chgData name="Samarth Singh" userId="S::samarthsingh@iisc.ac.in::99c00381-574e-4bc7-8dc5-b511042b76e8" providerId="AD" clId="Web-{A54CD21E-B9F0-843C-EEFD-AD155F8BA7D4}" dt="2021-12-12T08:40:24.090" v="4020" actId="1076"/>
          <ac:spMkLst>
            <pc:docMk/>
            <pc:sldMk cId="3466309301" sldId="293"/>
            <ac:spMk id="5" creationId="{474F842C-0B91-4A2E-A68E-EAC721089685}"/>
          </ac:spMkLst>
        </pc:spChg>
        <pc:spChg chg="add mod">
          <ac:chgData name="Samarth Singh" userId="S::samarthsingh@iisc.ac.in::99c00381-574e-4bc7-8dc5-b511042b76e8" providerId="AD" clId="Web-{A54CD21E-B9F0-843C-EEFD-AD155F8BA7D4}" dt="2021-12-12T08:40:20.074" v="4019" actId="1076"/>
          <ac:spMkLst>
            <pc:docMk/>
            <pc:sldMk cId="3466309301" sldId="293"/>
            <ac:spMk id="6" creationId="{B8565947-4B5E-4141-82A1-165CE745002E}"/>
          </ac:spMkLst>
        </pc:spChg>
        <pc:spChg chg="add mod">
          <ac:chgData name="Samarth Singh" userId="S::samarthsingh@iisc.ac.in::99c00381-574e-4bc7-8dc5-b511042b76e8" providerId="AD" clId="Web-{A54CD21E-B9F0-843C-EEFD-AD155F8BA7D4}" dt="2021-12-12T08:40:17.168" v="4018" actId="1076"/>
          <ac:spMkLst>
            <pc:docMk/>
            <pc:sldMk cId="3466309301" sldId="293"/>
            <ac:spMk id="7" creationId="{7AC7600C-3668-4C3A-A4D4-BDACEE55A57A}"/>
          </ac:spMkLst>
        </pc:spChg>
        <pc:spChg chg="add mod">
          <ac:chgData name="Samarth Singh" userId="S::samarthsingh@iisc.ac.in::99c00381-574e-4bc7-8dc5-b511042b76e8" providerId="AD" clId="Web-{A54CD21E-B9F0-843C-EEFD-AD155F8BA7D4}" dt="2021-12-12T11:51:18.698" v="6725" actId="20577"/>
          <ac:spMkLst>
            <pc:docMk/>
            <pc:sldMk cId="3466309301" sldId="293"/>
            <ac:spMk id="8" creationId="{9A49624E-15A9-413F-818E-E31DD93BB381}"/>
          </ac:spMkLst>
        </pc:spChg>
      </pc:sldChg>
      <pc:sldChg chg="addSp delSp modSp new">
        <pc:chgData name="Samarth Singh" userId="S::samarthsingh@iisc.ac.in::99c00381-574e-4bc7-8dc5-b511042b76e8" providerId="AD" clId="Web-{A54CD21E-B9F0-843C-EEFD-AD155F8BA7D4}" dt="2021-12-12T08:51:26.658" v="4378"/>
        <pc:sldMkLst>
          <pc:docMk/>
          <pc:sldMk cId="4217234818" sldId="294"/>
        </pc:sldMkLst>
        <pc:spChg chg="mod">
          <ac:chgData name="Samarth Singh" userId="S::samarthsingh@iisc.ac.in::99c00381-574e-4bc7-8dc5-b511042b76e8" providerId="AD" clId="Web-{A54CD21E-B9F0-843C-EEFD-AD155F8BA7D4}" dt="2021-12-12T08:45:55.507" v="4026" actId="20577"/>
          <ac:spMkLst>
            <pc:docMk/>
            <pc:sldMk cId="4217234818" sldId="294"/>
            <ac:spMk id="2" creationId="{51900CB8-2FC7-4425-B7C4-C77394090431}"/>
          </ac:spMkLst>
        </pc:spChg>
        <pc:spChg chg="add del mod">
          <ac:chgData name="Samarth Singh" userId="S::samarthsingh@iisc.ac.in::99c00381-574e-4bc7-8dc5-b511042b76e8" providerId="AD" clId="Web-{A54CD21E-B9F0-843C-EEFD-AD155F8BA7D4}" dt="2021-12-12T08:46:27.055" v="4059"/>
          <ac:spMkLst>
            <pc:docMk/>
            <pc:sldMk cId="4217234818" sldId="294"/>
            <ac:spMk id="4" creationId="{DB2B9113-EC78-4CD8-BD75-8273B040CBDD}"/>
          </ac:spMkLst>
        </pc:spChg>
        <pc:spChg chg="add mod">
          <ac:chgData name="Samarth Singh" userId="S::samarthsingh@iisc.ac.in::99c00381-574e-4bc7-8dc5-b511042b76e8" providerId="AD" clId="Web-{A54CD21E-B9F0-843C-EEFD-AD155F8BA7D4}" dt="2021-12-12T08:48:21.699" v="4110" actId="1076"/>
          <ac:spMkLst>
            <pc:docMk/>
            <pc:sldMk cId="4217234818" sldId="294"/>
            <ac:spMk id="7" creationId="{02389FD4-EB7A-458F-9CAC-C5FABC77BB5A}"/>
          </ac:spMkLst>
        </pc:spChg>
        <pc:spChg chg="add mod">
          <ac:chgData name="Samarth Singh" userId="S::samarthsingh@iisc.ac.in::99c00381-574e-4bc7-8dc5-b511042b76e8" providerId="AD" clId="Web-{A54CD21E-B9F0-843C-EEFD-AD155F8BA7D4}" dt="2021-12-12T08:50:21.172" v="4288"/>
          <ac:spMkLst>
            <pc:docMk/>
            <pc:sldMk cId="4217234818" sldId="294"/>
            <ac:spMk id="8" creationId="{ABC54279-6779-4097-9C4A-0763EC0F7BBF}"/>
          </ac:spMkLst>
        </pc:spChg>
        <pc:spChg chg="add mod">
          <ac:chgData name="Samarth Singh" userId="S::samarthsingh@iisc.ac.in::99c00381-574e-4bc7-8dc5-b511042b76e8" providerId="AD" clId="Web-{A54CD21E-B9F0-843C-EEFD-AD155F8BA7D4}" dt="2021-12-12T08:51:26.658" v="4378"/>
          <ac:spMkLst>
            <pc:docMk/>
            <pc:sldMk cId="4217234818" sldId="294"/>
            <ac:spMk id="9" creationId="{B7702F85-5831-414E-BA0E-EFEC0CE6D046}"/>
          </ac:spMkLst>
        </pc:spChg>
        <pc:picChg chg="add mod">
          <ac:chgData name="Samarth Singh" userId="S::samarthsingh@iisc.ac.in::99c00381-574e-4bc7-8dc5-b511042b76e8" providerId="AD" clId="Web-{A54CD21E-B9F0-843C-EEFD-AD155F8BA7D4}" dt="2021-12-12T08:47:32.510" v="4068" actId="1076"/>
          <ac:picMkLst>
            <pc:docMk/>
            <pc:sldMk cId="4217234818" sldId="294"/>
            <ac:picMk id="5" creationId="{6BEC4824-E627-4FA7-80F7-CD2924CA75F1}"/>
          </ac:picMkLst>
        </pc:picChg>
        <pc:picChg chg="add mod">
          <ac:chgData name="Samarth Singh" userId="S::samarthsingh@iisc.ac.in::99c00381-574e-4bc7-8dc5-b511042b76e8" providerId="AD" clId="Web-{A54CD21E-B9F0-843C-EEFD-AD155F8BA7D4}" dt="2021-12-12T08:50:27.969" v="4289" actId="1076"/>
          <ac:picMkLst>
            <pc:docMk/>
            <pc:sldMk cId="4217234818" sldId="294"/>
            <ac:picMk id="6" creationId="{1B0BAD8E-89A1-4295-A8FF-EE9AB557BA2B}"/>
          </ac:picMkLst>
        </pc:picChg>
      </pc:sldChg>
      <pc:sldChg chg="addSp modSp new">
        <pc:chgData name="Samarth Singh" userId="S::samarthsingh@iisc.ac.in::99c00381-574e-4bc7-8dc5-b511042b76e8" providerId="AD" clId="Web-{A54CD21E-B9F0-843C-EEFD-AD155F8BA7D4}" dt="2021-12-12T12:10:43.280" v="6739"/>
        <pc:sldMkLst>
          <pc:docMk/>
          <pc:sldMk cId="835928272" sldId="295"/>
        </pc:sldMkLst>
        <pc:spChg chg="mod">
          <ac:chgData name="Samarth Singh" userId="S::samarthsingh@iisc.ac.in::99c00381-574e-4bc7-8dc5-b511042b76e8" providerId="AD" clId="Web-{A54CD21E-B9F0-843C-EEFD-AD155F8BA7D4}" dt="2021-12-12T08:54:23.793" v="4385" actId="20577"/>
          <ac:spMkLst>
            <pc:docMk/>
            <pc:sldMk cId="835928272" sldId="295"/>
            <ac:spMk id="2" creationId="{69ABF327-CAA8-4FDC-8E82-A88254BF314A}"/>
          </ac:spMkLst>
        </pc:spChg>
        <pc:spChg chg="add mod">
          <ac:chgData name="Samarth Singh" userId="S::samarthsingh@iisc.ac.in::99c00381-574e-4bc7-8dc5-b511042b76e8" providerId="AD" clId="Web-{A54CD21E-B9F0-843C-EEFD-AD155F8BA7D4}" dt="2021-12-12T08:58:10.020" v="4471" actId="1076"/>
          <ac:spMkLst>
            <pc:docMk/>
            <pc:sldMk cId="835928272" sldId="295"/>
            <ac:spMk id="5" creationId="{1A88FC57-FD1A-4169-A832-43F4582A0CF2}"/>
          </ac:spMkLst>
        </pc:spChg>
        <pc:picChg chg="add mod modCrop">
          <ac:chgData name="Samarth Singh" userId="S::samarthsingh@iisc.ac.in::99c00381-574e-4bc7-8dc5-b511042b76e8" providerId="AD" clId="Web-{A54CD21E-B9F0-843C-EEFD-AD155F8BA7D4}" dt="2021-12-12T12:10:43.280" v="6739"/>
          <ac:picMkLst>
            <pc:docMk/>
            <pc:sldMk cId="835928272" sldId="295"/>
            <ac:picMk id="4" creationId="{FF8B20BA-E6EA-4457-AA6C-BDE25BDFED1F}"/>
          </ac:picMkLst>
        </pc:picChg>
      </pc:sldChg>
      <pc:sldChg chg="addSp modSp new">
        <pc:chgData name="Samarth Singh" userId="S::samarthsingh@iisc.ac.in::99c00381-574e-4bc7-8dc5-b511042b76e8" providerId="AD" clId="Web-{A54CD21E-B9F0-843C-EEFD-AD155F8BA7D4}" dt="2021-12-12T10:57:38.285" v="5505" actId="1076"/>
        <pc:sldMkLst>
          <pc:docMk/>
          <pc:sldMk cId="2199502332" sldId="296"/>
        </pc:sldMkLst>
        <pc:spChg chg="mod">
          <ac:chgData name="Samarth Singh" userId="S::samarthsingh@iisc.ac.in::99c00381-574e-4bc7-8dc5-b511042b76e8" providerId="AD" clId="Web-{A54CD21E-B9F0-843C-EEFD-AD155F8BA7D4}" dt="2021-12-12T10:31:09.034" v="4895" actId="20577"/>
          <ac:spMkLst>
            <pc:docMk/>
            <pc:sldMk cId="2199502332" sldId="296"/>
            <ac:spMk id="2" creationId="{C57EA6E9-5AB3-4AD0-BE09-6159A4889ABE}"/>
          </ac:spMkLst>
        </pc:spChg>
        <pc:spChg chg="add mod">
          <ac:chgData name="Samarth Singh" userId="S::samarthsingh@iisc.ac.in::99c00381-574e-4bc7-8dc5-b511042b76e8" providerId="AD" clId="Web-{A54CD21E-B9F0-843C-EEFD-AD155F8BA7D4}" dt="2021-12-12T10:44:56.590" v="4995" actId="14100"/>
          <ac:spMkLst>
            <pc:docMk/>
            <pc:sldMk cId="2199502332" sldId="296"/>
            <ac:spMk id="4" creationId="{3E99F33D-07FD-4579-8288-A1E5E53C8A6D}"/>
          </ac:spMkLst>
        </pc:spChg>
        <pc:spChg chg="add mod">
          <ac:chgData name="Samarth Singh" userId="S::samarthsingh@iisc.ac.in::99c00381-574e-4bc7-8dc5-b511042b76e8" providerId="AD" clId="Web-{A54CD21E-B9F0-843C-EEFD-AD155F8BA7D4}" dt="2021-12-12T10:57:25.784" v="5502" actId="1076"/>
          <ac:spMkLst>
            <pc:docMk/>
            <pc:sldMk cId="2199502332" sldId="296"/>
            <ac:spMk id="6" creationId="{80F4022B-8E3D-4324-8A5C-D25C366F9E7B}"/>
          </ac:spMkLst>
        </pc:spChg>
        <pc:spChg chg="add mod">
          <ac:chgData name="Samarth Singh" userId="S::samarthsingh@iisc.ac.in::99c00381-574e-4bc7-8dc5-b511042b76e8" providerId="AD" clId="Web-{A54CD21E-B9F0-843C-EEFD-AD155F8BA7D4}" dt="2021-12-12T10:55:49.688" v="5361" actId="20577"/>
          <ac:spMkLst>
            <pc:docMk/>
            <pc:sldMk cId="2199502332" sldId="296"/>
            <ac:spMk id="7" creationId="{92942931-8947-4768-9C48-60680B9E28A6}"/>
          </ac:spMkLst>
        </pc:spChg>
        <pc:spChg chg="add mod">
          <ac:chgData name="Samarth Singh" userId="S::samarthsingh@iisc.ac.in::99c00381-574e-4bc7-8dc5-b511042b76e8" providerId="AD" clId="Web-{A54CD21E-B9F0-843C-EEFD-AD155F8BA7D4}" dt="2021-12-12T10:57:38.285" v="5505" actId="1076"/>
          <ac:spMkLst>
            <pc:docMk/>
            <pc:sldMk cId="2199502332" sldId="296"/>
            <ac:spMk id="8" creationId="{C9DA99C1-74D2-46B6-B7D6-E7481603DBF9}"/>
          </ac:spMkLst>
        </pc:spChg>
        <pc:picChg chg="add mod">
          <ac:chgData name="Samarth Singh" userId="S::samarthsingh@iisc.ac.in::99c00381-574e-4bc7-8dc5-b511042b76e8" providerId="AD" clId="Web-{A54CD21E-B9F0-843C-EEFD-AD155F8BA7D4}" dt="2021-12-12T10:57:31.191" v="5504" actId="1076"/>
          <ac:picMkLst>
            <pc:docMk/>
            <pc:sldMk cId="2199502332" sldId="296"/>
            <ac:picMk id="5" creationId="{3610A2FD-695E-4F79-84C1-4E9BE036ECF5}"/>
          </ac:picMkLst>
        </pc:picChg>
      </pc:sldChg>
      <pc:sldChg chg="addSp modSp new">
        <pc:chgData name="Samarth Singh" userId="S::samarthsingh@iisc.ac.in::99c00381-574e-4bc7-8dc5-b511042b76e8" providerId="AD" clId="Web-{A54CD21E-B9F0-843C-EEFD-AD155F8BA7D4}" dt="2021-12-12T11:14:46.331" v="6131" actId="1076"/>
        <pc:sldMkLst>
          <pc:docMk/>
          <pc:sldMk cId="2992059593" sldId="297"/>
        </pc:sldMkLst>
        <pc:spChg chg="mod">
          <ac:chgData name="Samarth Singh" userId="S::samarthsingh@iisc.ac.in::99c00381-574e-4bc7-8dc5-b511042b76e8" providerId="AD" clId="Web-{A54CD21E-B9F0-843C-EEFD-AD155F8BA7D4}" dt="2021-12-12T10:58:01.145" v="5513" actId="20577"/>
          <ac:spMkLst>
            <pc:docMk/>
            <pc:sldMk cId="2992059593" sldId="297"/>
            <ac:spMk id="2" creationId="{F342B9C9-AF81-40FB-9BD1-5563E57A8D69}"/>
          </ac:spMkLst>
        </pc:spChg>
        <pc:spChg chg="add mod">
          <ac:chgData name="Samarth Singh" userId="S::samarthsingh@iisc.ac.in::99c00381-574e-4bc7-8dc5-b511042b76e8" providerId="AD" clId="Web-{A54CD21E-B9F0-843C-EEFD-AD155F8BA7D4}" dt="2021-12-12T11:14:46.331" v="6131" actId="1076"/>
          <ac:spMkLst>
            <pc:docMk/>
            <pc:sldMk cId="2992059593" sldId="297"/>
            <ac:spMk id="4" creationId="{AD6F0C59-39A0-43E9-A470-24C883E51958}"/>
          </ac:spMkLst>
        </pc:spChg>
        <pc:spChg chg="add mod">
          <ac:chgData name="Samarth Singh" userId="S::samarthsingh@iisc.ac.in::99c00381-574e-4bc7-8dc5-b511042b76e8" providerId="AD" clId="Web-{A54CD21E-B9F0-843C-EEFD-AD155F8BA7D4}" dt="2021-12-12T11:10:54.793" v="5749" actId="14100"/>
          <ac:spMkLst>
            <pc:docMk/>
            <pc:sldMk cId="2992059593" sldId="297"/>
            <ac:spMk id="5" creationId="{E15C16E0-9A1E-492D-972E-C81736A50F84}"/>
          </ac:spMkLst>
        </pc:spChg>
        <pc:spChg chg="add mod">
          <ac:chgData name="Samarth Singh" userId="S::samarthsingh@iisc.ac.in::99c00381-574e-4bc7-8dc5-b511042b76e8" providerId="AD" clId="Web-{A54CD21E-B9F0-843C-EEFD-AD155F8BA7D4}" dt="2021-12-12T11:06:58.145" v="5586"/>
          <ac:spMkLst>
            <pc:docMk/>
            <pc:sldMk cId="2992059593" sldId="297"/>
            <ac:spMk id="7" creationId="{FCB909E7-1CA1-4EAA-BE4B-06110DBD2E3F}"/>
          </ac:spMkLst>
        </pc:spChg>
        <pc:spChg chg="add mod">
          <ac:chgData name="Samarth Singh" userId="S::samarthsingh@iisc.ac.in::99c00381-574e-4bc7-8dc5-b511042b76e8" providerId="AD" clId="Web-{A54CD21E-B9F0-843C-EEFD-AD155F8BA7D4}" dt="2021-12-12T11:14:38.612" v="6130"/>
          <ac:spMkLst>
            <pc:docMk/>
            <pc:sldMk cId="2992059593" sldId="297"/>
            <ac:spMk id="8" creationId="{1B60B5E3-171E-4A67-A2AA-44E8FA56BBE0}"/>
          </ac:spMkLst>
        </pc:spChg>
        <pc:spChg chg="add mod">
          <ac:chgData name="Samarth Singh" userId="S::samarthsingh@iisc.ac.in::99c00381-574e-4bc7-8dc5-b511042b76e8" providerId="AD" clId="Web-{A54CD21E-B9F0-843C-EEFD-AD155F8BA7D4}" dt="2021-12-12T11:14:23.909" v="6128" actId="1076"/>
          <ac:spMkLst>
            <pc:docMk/>
            <pc:sldMk cId="2992059593" sldId="297"/>
            <ac:spMk id="9" creationId="{1BCF5735-0769-4931-9A68-28FA18D8885B}"/>
          </ac:spMkLst>
        </pc:spChg>
        <pc:picChg chg="add mod">
          <ac:chgData name="Samarth Singh" userId="S::samarthsingh@iisc.ac.in::99c00381-574e-4bc7-8dc5-b511042b76e8" providerId="AD" clId="Web-{A54CD21E-B9F0-843C-EEFD-AD155F8BA7D4}" dt="2021-12-12T11:06:29.191" v="5558" actId="1076"/>
          <ac:picMkLst>
            <pc:docMk/>
            <pc:sldMk cId="2992059593" sldId="297"/>
            <ac:picMk id="6" creationId="{AE0970FE-F0D6-40E4-AF50-FD4CE0F0E155}"/>
          </ac:picMkLst>
        </pc:picChg>
      </pc:sldChg>
      <pc:sldChg chg="addSp modSp new">
        <pc:chgData name="Samarth Singh" userId="S::samarthsingh@iisc.ac.in::99c00381-574e-4bc7-8dc5-b511042b76e8" providerId="AD" clId="Web-{A54CD21E-B9F0-843C-EEFD-AD155F8BA7D4}" dt="2021-12-12T12:09:46.262" v="6737" actId="20577"/>
        <pc:sldMkLst>
          <pc:docMk/>
          <pc:sldMk cId="3798772073" sldId="298"/>
        </pc:sldMkLst>
        <pc:spChg chg="mod">
          <ac:chgData name="Samarth Singh" userId="S::samarthsingh@iisc.ac.in::99c00381-574e-4bc7-8dc5-b511042b76e8" providerId="AD" clId="Web-{A54CD21E-B9F0-843C-EEFD-AD155F8BA7D4}" dt="2021-12-12T11:22:53.018" v="6414" actId="20577"/>
          <ac:spMkLst>
            <pc:docMk/>
            <pc:sldMk cId="3798772073" sldId="298"/>
            <ac:spMk id="2" creationId="{78E6EEF5-1673-4C8D-9551-89369F6E97E9}"/>
          </ac:spMkLst>
        </pc:spChg>
        <pc:spChg chg="add mod">
          <ac:chgData name="Samarth Singh" userId="S::samarthsingh@iisc.ac.in::99c00381-574e-4bc7-8dc5-b511042b76e8" providerId="AD" clId="Web-{A54CD21E-B9F0-843C-EEFD-AD155F8BA7D4}" dt="2021-12-12T12:09:46.262" v="6737" actId="20577"/>
          <ac:spMkLst>
            <pc:docMk/>
            <pc:sldMk cId="3798772073" sldId="298"/>
            <ac:spMk id="4" creationId="{50A7318A-98E3-4BBD-AA48-1F061AED7904}"/>
          </ac:spMkLst>
        </pc:spChg>
        <pc:spChg chg="add mod">
          <ac:chgData name="Samarth Singh" userId="S::samarthsingh@iisc.ac.in::99c00381-574e-4bc7-8dc5-b511042b76e8" providerId="AD" clId="Web-{A54CD21E-B9F0-843C-EEFD-AD155F8BA7D4}" dt="2021-12-12T11:31:41.147" v="6540" actId="1076"/>
          <ac:spMkLst>
            <pc:docMk/>
            <pc:sldMk cId="3798772073" sldId="298"/>
            <ac:spMk id="6" creationId="{212C4A6D-3C0F-45C9-BD45-FBC16973F677}"/>
          </ac:spMkLst>
        </pc:spChg>
        <pc:picChg chg="add mod">
          <ac:chgData name="Samarth Singh" userId="S::samarthsingh@iisc.ac.in::99c00381-574e-4bc7-8dc5-b511042b76e8" providerId="AD" clId="Web-{A54CD21E-B9F0-843C-EEFD-AD155F8BA7D4}" dt="2021-12-12T11:30:03.425" v="6500" actId="1076"/>
          <ac:picMkLst>
            <pc:docMk/>
            <pc:sldMk cId="3798772073" sldId="298"/>
            <ac:picMk id="5" creationId="{2C164433-3C00-4EAC-8061-2BC58C4BEE1D}"/>
          </ac:picMkLst>
        </pc:picChg>
      </pc:sldChg>
      <pc:sldChg chg="addSp modSp new">
        <pc:chgData name="Samarth Singh" userId="S::samarthsingh@iisc.ac.in::99c00381-574e-4bc7-8dc5-b511042b76e8" providerId="AD" clId="Web-{A54CD21E-B9F0-843C-EEFD-AD155F8BA7D4}" dt="2021-12-12T11:33:24.087" v="6592" actId="1076"/>
        <pc:sldMkLst>
          <pc:docMk/>
          <pc:sldMk cId="2427953615" sldId="299"/>
        </pc:sldMkLst>
        <pc:spChg chg="mod">
          <ac:chgData name="Samarth Singh" userId="S::samarthsingh@iisc.ac.in::99c00381-574e-4bc7-8dc5-b511042b76e8" providerId="AD" clId="Web-{A54CD21E-B9F0-843C-EEFD-AD155F8BA7D4}" dt="2021-12-12T11:32:33.570" v="6548" actId="20577"/>
          <ac:spMkLst>
            <pc:docMk/>
            <pc:sldMk cId="2427953615" sldId="299"/>
            <ac:spMk id="2" creationId="{35A58DB4-E0E9-4C5A-9005-FA35919B5BE5}"/>
          </ac:spMkLst>
        </pc:spChg>
        <pc:spChg chg="mod">
          <ac:chgData name="Samarth Singh" userId="S::samarthsingh@iisc.ac.in::99c00381-574e-4bc7-8dc5-b511042b76e8" providerId="AD" clId="Web-{A54CD21E-B9F0-843C-EEFD-AD155F8BA7D4}" dt="2021-12-12T11:32:36.898" v="6551" actId="20577"/>
          <ac:spMkLst>
            <pc:docMk/>
            <pc:sldMk cId="2427953615" sldId="299"/>
            <ac:spMk id="3" creationId="{B6984D84-7666-431B-BB9C-0B79928743B7}"/>
          </ac:spMkLst>
        </pc:spChg>
        <pc:spChg chg="add mod">
          <ac:chgData name="Samarth Singh" userId="S::samarthsingh@iisc.ac.in::99c00381-574e-4bc7-8dc5-b511042b76e8" providerId="AD" clId="Web-{A54CD21E-B9F0-843C-EEFD-AD155F8BA7D4}" dt="2021-12-12T11:33:24.087" v="6592" actId="1076"/>
          <ac:spMkLst>
            <pc:docMk/>
            <pc:sldMk cId="2427953615" sldId="299"/>
            <ac:spMk id="5" creationId="{1FFF8043-52F7-48D7-BC9D-190CC67E5B00}"/>
          </ac:spMkLst>
        </pc:spChg>
      </pc:sldChg>
      <pc:sldChg chg="new del">
        <pc:chgData name="Samarth Singh" userId="S::samarthsingh@iisc.ac.in::99c00381-574e-4bc7-8dc5-b511042b76e8" providerId="AD" clId="Web-{A54CD21E-B9F0-843C-EEFD-AD155F8BA7D4}" dt="2021-12-12T11:36:19.155" v="6594"/>
        <pc:sldMkLst>
          <pc:docMk/>
          <pc:sldMk cId="1528762453" sldId="300"/>
        </pc:sldMkLst>
      </pc:sldChg>
      <pc:sldChg chg="addSp delSp modSp new">
        <pc:chgData name="Samarth Singh" userId="S::samarthsingh@iisc.ac.in::99c00381-574e-4bc7-8dc5-b511042b76e8" providerId="AD" clId="Web-{A54CD21E-B9F0-843C-EEFD-AD155F8BA7D4}" dt="2021-12-12T13:37:22.697" v="7027" actId="1076"/>
        <pc:sldMkLst>
          <pc:docMk/>
          <pc:sldMk cId="2591606828" sldId="300"/>
        </pc:sldMkLst>
        <pc:spChg chg="add mod">
          <ac:chgData name="Samarth Singh" userId="S::samarthsingh@iisc.ac.in::99c00381-574e-4bc7-8dc5-b511042b76e8" providerId="AD" clId="Web-{A54CD21E-B9F0-843C-EEFD-AD155F8BA7D4}" dt="2021-12-12T13:37:22.697" v="7027" actId="1076"/>
          <ac:spMkLst>
            <pc:docMk/>
            <pc:sldMk cId="2591606828" sldId="300"/>
            <ac:spMk id="3" creationId="{4EC26E96-C1E0-4E98-BB40-4DCA10C9FBB3}"/>
          </ac:spMkLst>
        </pc:spChg>
        <pc:spChg chg="add mod">
          <ac:chgData name="Samarth Singh" userId="S::samarthsingh@iisc.ac.in::99c00381-574e-4bc7-8dc5-b511042b76e8" providerId="AD" clId="Web-{A54CD21E-B9F0-843C-EEFD-AD155F8BA7D4}" dt="2021-12-12T12:37:58.922" v="6954" actId="1076"/>
          <ac:spMkLst>
            <pc:docMk/>
            <pc:sldMk cId="2591606828" sldId="300"/>
            <ac:spMk id="4" creationId="{D7BA9DD7-AE8B-41B2-8847-628488DEDB45}"/>
          </ac:spMkLst>
        </pc:spChg>
        <pc:spChg chg="add mod">
          <ac:chgData name="Samarth Singh" userId="S::samarthsingh@iisc.ac.in::99c00381-574e-4bc7-8dc5-b511042b76e8" providerId="AD" clId="Web-{A54CD21E-B9F0-843C-EEFD-AD155F8BA7D4}" dt="2021-12-12T12:38:52.596" v="6961" actId="1076"/>
          <ac:spMkLst>
            <pc:docMk/>
            <pc:sldMk cId="2591606828" sldId="300"/>
            <ac:spMk id="6" creationId="{2EAF5FDC-B015-4A90-9AF7-8553B8B73BD6}"/>
          </ac:spMkLst>
        </pc:spChg>
        <pc:spChg chg="add mod">
          <ac:chgData name="Samarth Singh" userId="S::samarthsingh@iisc.ac.in::99c00381-574e-4bc7-8dc5-b511042b76e8" providerId="AD" clId="Web-{A54CD21E-B9F0-843C-EEFD-AD155F8BA7D4}" dt="2021-12-12T12:40:37.927" v="7024" actId="1076"/>
          <ac:spMkLst>
            <pc:docMk/>
            <pc:sldMk cId="2591606828" sldId="300"/>
            <ac:spMk id="7" creationId="{97F84302-D66B-48FF-B398-92D60409B316}"/>
          </ac:spMkLst>
        </pc:spChg>
        <pc:spChg chg="add del">
          <ac:chgData name="Samarth Singh" userId="S::samarthsingh@iisc.ac.in::99c00381-574e-4bc7-8dc5-b511042b76e8" providerId="AD" clId="Web-{A54CD21E-B9F0-843C-EEFD-AD155F8BA7D4}" dt="2021-12-12T12:40:05.192" v="7023"/>
          <ac:spMkLst>
            <pc:docMk/>
            <pc:sldMk cId="2591606828" sldId="300"/>
            <ac:spMk id="8" creationId="{1DE7FD5F-B05B-4A2C-ACCC-19D10041F127}"/>
          </ac:spMkLst>
        </pc:spChg>
        <pc:cxnChg chg="add mod">
          <ac:chgData name="Samarth Singh" userId="S::samarthsingh@iisc.ac.in::99c00381-574e-4bc7-8dc5-b511042b76e8" providerId="AD" clId="Web-{A54CD21E-B9F0-843C-EEFD-AD155F8BA7D4}" dt="2021-12-12T12:38:47.439" v="6960" actId="1076"/>
          <ac:cxnSpMkLst>
            <pc:docMk/>
            <pc:sldMk cId="2591606828" sldId="300"/>
            <ac:cxnSpMk id="5" creationId="{328F8887-DC73-44C6-A582-09D81E1FC10F}"/>
          </ac:cxnSpMkLst>
        </pc:cxnChg>
      </pc:sldChg>
      <pc:sldChg chg="addSp delSp modSp new">
        <pc:chgData name="Samarth Singh" userId="S::samarthsingh@iisc.ac.in::99c00381-574e-4bc7-8dc5-b511042b76e8" providerId="AD" clId="Web-{A54CD21E-B9F0-843C-EEFD-AD155F8BA7D4}" dt="2021-12-12T15:44:31.354" v="7705" actId="1076"/>
        <pc:sldMkLst>
          <pc:docMk/>
          <pc:sldMk cId="3125470655" sldId="301"/>
        </pc:sldMkLst>
        <pc:spChg chg="mod">
          <ac:chgData name="Samarth Singh" userId="S::samarthsingh@iisc.ac.in::99c00381-574e-4bc7-8dc5-b511042b76e8" providerId="AD" clId="Web-{A54CD21E-B9F0-843C-EEFD-AD155F8BA7D4}" dt="2021-12-12T15:01:57.278" v="7059" actId="20577"/>
          <ac:spMkLst>
            <pc:docMk/>
            <pc:sldMk cId="3125470655" sldId="301"/>
            <ac:spMk id="2" creationId="{498B5307-8BF5-488F-9DE8-3749B3E86EC7}"/>
          </ac:spMkLst>
        </pc:spChg>
        <pc:spChg chg="mod">
          <ac:chgData name="Samarth Singh" userId="S::samarthsingh@iisc.ac.in::99c00381-574e-4bc7-8dc5-b511042b76e8" providerId="AD" clId="Web-{A54CD21E-B9F0-843C-EEFD-AD155F8BA7D4}" dt="2021-12-12T15:44:31.354" v="7705" actId="1076"/>
          <ac:spMkLst>
            <pc:docMk/>
            <pc:sldMk cId="3125470655" sldId="301"/>
            <ac:spMk id="4" creationId="{00B4C941-E92B-42D9-90F4-D88B07C151D4}"/>
          </ac:spMkLst>
        </pc:spChg>
        <pc:spChg chg="add del mod">
          <ac:chgData name="Samarth Singh" userId="S::samarthsingh@iisc.ac.in::99c00381-574e-4bc7-8dc5-b511042b76e8" providerId="AD" clId="Web-{A54CD21E-B9F0-843C-EEFD-AD155F8BA7D4}" dt="2021-12-12T15:41:38.627" v="7693" actId="1076"/>
          <ac:spMkLst>
            <pc:docMk/>
            <pc:sldMk cId="3125470655" sldId="301"/>
            <ac:spMk id="5" creationId="{4C03D88F-DA20-45E4-9E6E-3241C01C3C32}"/>
          </ac:spMkLst>
        </pc:spChg>
        <pc:spChg chg="add mod">
          <ac:chgData name="Samarth Singh" userId="S::samarthsingh@iisc.ac.in::99c00381-574e-4bc7-8dc5-b511042b76e8" providerId="AD" clId="Web-{A54CD21E-B9F0-843C-EEFD-AD155F8BA7D4}" dt="2021-12-12T15:41:34.517" v="7692" actId="1076"/>
          <ac:spMkLst>
            <pc:docMk/>
            <pc:sldMk cId="3125470655" sldId="301"/>
            <ac:spMk id="6" creationId="{AA378F2B-5489-442C-9062-081F96E70EC5}"/>
          </ac:spMkLst>
        </pc:spChg>
      </pc:sldChg>
    </pc:docChg>
  </pc:docChgLst>
  <pc:docChgLst>
    <pc:chgData name="Samarth Singh" userId="S::samarthsingh@iisc.ac.in::99c00381-574e-4bc7-8dc5-b511042b76e8" providerId="AD" clId="Web-{0B7CCC6D-C92A-1296-DA54-477D69076A66}"/>
    <pc:docChg chg="addSld delSld modSld">
      <pc:chgData name="Samarth Singh" userId="S::samarthsingh@iisc.ac.in::99c00381-574e-4bc7-8dc5-b511042b76e8" providerId="AD" clId="Web-{0B7CCC6D-C92A-1296-DA54-477D69076A66}" dt="2021-12-13T06:38:56.327" v="57" actId="1076"/>
      <pc:docMkLst>
        <pc:docMk/>
      </pc:docMkLst>
      <pc:sldChg chg="addSp modSp">
        <pc:chgData name="Samarth Singh" userId="S::samarthsingh@iisc.ac.in::99c00381-574e-4bc7-8dc5-b511042b76e8" providerId="AD" clId="Web-{0B7CCC6D-C92A-1296-DA54-477D69076A66}" dt="2021-12-13T04:58:44.268" v="23" actId="1076"/>
        <pc:sldMkLst>
          <pc:docMk/>
          <pc:sldMk cId="3084644469" sldId="291"/>
        </pc:sldMkLst>
        <pc:spChg chg="mod">
          <ac:chgData name="Samarth Singh" userId="S::samarthsingh@iisc.ac.in::99c00381-574e-4bc7-8dc5-b511042b76e8" providerId="AD" clId="Web-{0B7CCC6D-C92A-1296-DA54-477D69076A66}" dt="2021-12-13T04:58:19.486" v="18" actId="1076"/>
          <ac:spMkLst>
            <pc:docMk/>
            <pc:sldMk cId="3084644469" sldId="291"/>
            <ac:spMk id="5" creationId="{B1027CE7-6EBF-4BF4-9EB6-0E58F7A72879}"/>
          </ac:spMkLst>
        </pc:spChg>
        <pc:spChg chg="mod">
          <ac:chgData name="Samarth Singh" userId="S::samarthsingh@iisc.ac.in::99c00381-574e-4bc7-8dc5-b511042b76e8" providerId="AD" clId="Web-{0B7CCC6D-C92A-1296-DA54-477D69076A66}" dt="2021-12-13T04:58:44.268" v="23" actId="1076"/>
          <ac:spMkLst>
            <pc:docMk/>
            <pc:sldMk cId="3084644469" sldId="291"/>
            <ac:spMk id="7" creationId="{12D4427E-B91F-4B5B-92DE-2AFDFC27EE11}"/>
          </ac:spMkLst>
        </pc:spChg>
        <pc:spChg chg="mod">
          <ac:chgData name="Samarth Singh" userId="S::samarthsingh@iisc.ac.in::99c00381-574e-4bc7-8dc5-b511042b76e8" providerId="AD" clId="Web-{0B7CCC6D-C92A-1296-DA54-477D69076A66}" dt="2021-12-13T04:58:35.330" v="22" actId="1076"/>
          <ac:spMkLst>
            <pc:docMk/>
            <pc:sldMk cId="3084644469" sldId="291"/>
            <ac:spMk id="8" creationId="{78D2A087-DDED-4017-AF5D-49510F5F80CF}"/>
          </ac:spMkLst>
        </pc:spChg>
        <pc:picChg chg="mod">
          <ac:chgData name="Samarth Singh" userId="S::samarthsingh@iisc.ac.in::99c00381-574e-4bc7-8dc5-b511042b76e8" providerId="AD" clId="Web-{0B7CCC6D-C92A-1296-DA54-477D69076A66}" dt="2021-12-13T04:58:23.564" v="19" actId="1076"/>
          <ac:picMkLst>
            <pc:docMk/>
            <pc:sldMk cId="3084644469" sldId="291"/>
            <ac:picMk id="6" creationId="{5F271FB5-B2D6-4B9D-96EC-8E9A59CB39DA}"/>
          </ac:picMkLst>
        </pc:picChg>
        <pc:picChg chg="add mod">
          <ac:chgData name="Samarth Singh" userId="S::samarthsingh@iisc.ac.in::99c00381-574e-4bc7-8dc5-b511042b76e8" providerId="AD" clId="Web-{0B7CCC6D-C92A-1296-DA54-477D69076A66}" dt="2021-12-13T04:58:11.283" v="17" actId="1076"/>
          <ac:picMkLst>
            <pc:docMk/>
            <pc:sldMk cId="3084644469" sldId="291"/>
            <ac:picMk id="16" creationId="{3E64EA75-9E23-4EA7-B250-2CD29B870702}"/>
          </ac:picMkLst>
        </pc:picChg>
      </pc:sldChg>
      <pc:sldChg chg="modSp">
        <pc:chgData name="Samarth Singh" userId="S::samarthsingh@iisc.ac.in::99c00381-574e-4bc7-8dc5-b511042b76e8" providerId="AD" clId="Web-{0B7CCC6D-C92A-1296-DA54-477D69076A66}" dt="2021-12-13T03:20:13.618" v="0" actId="1076"/>
        <pc:sldMkLst>
          <pc:docMk/>
          <pc:sldMk cId="2199502332" sldId="296"/>
        </pc:sldMkLst>
        <pc:spChg chg="mod">
          <ac:chgData name="Samarth Singh" userId="S::samarthsingh@iisc.ac.in::99c00381-574e-4bc7-8dc5-b511042b76e8" providerId="AD" clId="Web-{0B7CCC6D-C92A-1296-DA54-477D69076A66}" dt="2021-12-13T03:20:13.618" v="0" actId="1076"/>
          <ac:spMkLst>
            <pc:docMk/>
            <pc:sldMk cId="2199502332" sldId="296"/>
            <ac:spMk id="8" creationId="{C9DA99C1-74D2-46B6-B7D6-E7481603DBF9}"/>
          </ac:spMkLst>
        </pc:spChg>
      </pc:sldChg>
      <pc:sldChg chg="modSp">
        <pc:chgData name="Samarth Singh" userId="S::samarthsingh@iisc.ac.in::99c00381-574e-4bc7-8dc5-b511042b76e8" providerId="AD" clId="Web-{0B7CCC6D-C92A-1296-DA54-477D69076A66}" dt="2021-12-13T03:36:31.976" v="6" actId="20577"/>
        <pc:sldMkLst>
          <pc:docMk/>
          <pc:sldMk cId="3125470655" sldId="301"/>
        </pc:sldMkLst>
        <pc:spChg chg="mod">
          <ac:chgData name="Samarth Singh" userId="S::samarthsingh@iisc.ac.in::99c00381-574e-4bc7-8dc5-b511042b76e8" providerId="AD" clId="Web-{0B7CCC6D-C92A-1296-DA54-477D69076A66}" dt="2021-12-13T03:36:31.976" v="6" actId="20577"/>
          <ac:spMkLst>
            <pc:docMk/>
            <pc:sldMk cId="3125470655" sldId="301"/>
            <ac:spMk id="4" creationId="{00B4C941-E92B-42D9-90F4-D88B07C151D4}"/>
          </ac:spMkLst>
        </pc:spChg>
      </pc:sldChg>
      <pc:sldChg chg="addSp modSp new">
        <pc:chgData name="Samarth Singh" userId="S::samarthsingh@iisc.ac.in::99c00381-574e-4bc7-8dc5-b511042b76e8" providerId="AD" clId="Web-{0B7CCC6D-C92A-1296-DA54-477D69076A66}" dt="2021-12-13T06:38:56.327" v="57" actId="1076"/>
        <pc:sldMkLst>
          <pc:docMk/>
          <pc:sldMk cId="788929934" sldId="302"/>
        </pc:sldMkLst>
        <pc:spChg chg="add mod">
          <ac:chgData name="Samarth Singh" userId="S::samarthsingh@iisc.ac.in::99c00381-574e-4bc7-8dc5-b511042b76e8" providerId="AD" clId="Web-{0B7CCC6D-C92A-1296-DA54-477D69076A66}" dt="2021-12-13T06:38:56.327" v="57" actId="1076"/>
          <ac:spMkLst>
            <pc:docMk/>
            <pc:sldMk cId="788929934" sldId="302"/>
            <ac:spMk id="3" creationId="{23C5160E-A4CB-4392-A32A-618F9D6FA175}"/>
          </ac:spMkLst>
        </pc:spChg>
      </pc:sldChg>
      <pc:sldChg chg="new del">
        <pc:chgData name="Samarth Singh" userId="S::samarthsingh@iisc.ac.in::99c00381-574e-4bc7-8dc5-b511042b76e8" providerId="AD" clId="Web-{0B7CCC6D-C92A-1296-DA54-477D69076A66}" dt="2021-12-13T06:38:07.513" v="25"/>
        <pc:sldMkLst>
          <pc:docMk/>
          <pc:sldMk cId="2451562229" sldId="302"/>
        </pc:sldMkLst>
      </pc:sldChg>
    </pc:docChg>
  </pc:docChgLst>
  <pc:docChgLst>
    <pc:chgData name="Piyush Mishra Kumar" userId="S::piyushmishra@iisc.ac.in::2ea89ca3-eb22-4630-9342-4a6ba3329286" providerId="AD" clId="Web-{CB82D6D8-270B-AE33-B094-E9467FF6FE85}"/>
    <pc:docChg chg="modSld">
      <pc:chgData name="Piyush Mishra Kumar" userId="S::piyushmishra@iisc.ac.in::2ea89ca3-eb22-4630-9342-4a6ba3329286" providerId="AD" clId="Web-{CB82D6D8-270B-AE33-B094-E9467FF6FE85}" dt="2021-12-12T09:25:50.148" v="2" actId="1076"/>
      <pc:docMkLst>
        <pc:docMk/>
      </pc:docMkLst>
      <pc:sldChg chg="modSp">
        <pc:chgData name="Piyush Mishra Kumar" userId="S::piyushmishra@iisc.ac.in::2ea89ca3-eb22-4630-9342-4a6ba3329286" providerId="AD" clId="Web-{CB82D6D8-270B-AE33-B094-E9467FF6FE85}" dt="2021-12-12T09:25:50.148" v="2" actId="1076"/>
        <pc:sldMkLst>
          <pc:docMk/>
          <pc:sldMk cId="513943412" sldId="287"/>
        </pc:sldMkLst>
        <pc:spChg chg="mod">
          <ac:chgData name="Piyush Mishra Kumar" userId="S::piyushmishra@iisc.ac.in::2ea89ca3-eb22-4630-9342-4a6ba3329286" providerId="AD" clId="Web-{CB82D6D8-270B-AE33-B094-E9467FF6FE85}" dt="2021-12-12T09:25:50.148" v="2" actId="1076"/>
          <ac:spMkLst>
            <pc:docMk/>
            <pc:sldMk cId="513943412" sldId="287"/>
            <ac:spMk id="8" creationId="{EB66AE93-947C-4C4E-8BC0-C3CCD41878A9}"/>
          </ac:spMkLst>
        </pc:spChg>
        <pc:picChg chg="mod">
          <ac:chgData name="Piyush Mishra Kumar" userId="S::piyushmishra@iisc.ac.in::2ea89ca3-eb22-4630-9342-4a6ba3329286" providerId="AD" clId="Web-{CB82D6D8-270B-AE33-B094-E9467FF6FE85}" dt="2021-12-12T09:25:36.757" v="1" actId="1076"/>
          <ac:picMkLst>
            <pc:docMk/>
            <pc:sldMk cId="513943412" sldId="287"/>
            <ac:picMk id="6" creationId="{21DD5914-F49E-4CD9-B3BC-8C419E293DE7}"/>
          </ac:picMkLst>
        </pc:picChg>
        <pc:picChg chg="mod">
          <ac:chgData name="Piyush Mishra Kumar" userId="S::piyushmishra@iisc.ac.in::2ea89ca3-eb22-4630-9342-4a6ba3329286" providerId="AD" clId="Web-{CB82D6D8-270B-AE33-B094-E9467FF6FE85}" dt="2021-12-12T09:25:34.694" v="0" actId="1076"/>
          <ac:picMkLst>
            <pc:docMk/>
            <pc:sldMk cId="513943412" sldId="287"/>
            <ac:picMk id="7" creationId="{84EDB41B-C208-4876-9AEF-1768A2DF939E}"/>
          </ac:picMkLst>
        </pc:picChg>
      </pc:sldChg>
    </pc:docChg>
  </pc:docChgLst>
  <pc:docChgLst>
    <pc:chgData name="Nirmalya Gayen" userId="28c56ca2-8ca6-4e4a-838c-28b2d2118047" providerId="ADAL" clId="{7C4E4ECF-94DA-47A5-9D7D-44623E84D186}"/>
    <pc:docChg chg="modSld">
      <pc:chgData name="Nirmalya Gayen" userId="28c56ca2-8ca6-4e4a-838c-28b2d2118047" providerId="ADAL" clId="{7C4E4ECF-94DA-47A5-9D7D-44623E84D186}" dt="2021-12-13T05:55:57.864" v="344"/>
      <pc:docMkLst>
        <pc:docMk/>
      </pc:docMkLst>
      <pc:sldChg chg="addSp modSp">
        <pc:chgData name="Nirmalya Gayen" userId="28c56ca2-8ca6-4e4a-838c-28b2d2118047" providerId="ADAL" clId="{7C4E4ECF-94DA-47A5-9D7D-44623E84D186}" dt="2021-12-13T05:55:27.002" v="329"/>
        <pc:sldMkLst>
          <pc:docMk/>
          <pc:sldMk cId="1343652844" sldId="285"/>
        </pc:sldMkLst>
        <pc:spChg chg="add mod">
          <ac:chgData name="Nirmalya Gayen" userId="28c56ca2-8ca6-4e4a-838c-28b2d2118047" providerId="ADAL" clId="{7C4E4ECF-94DA-47A5-9D7D-44623E84D186}" dt="2021-12-13T05:55:27.002" v="329"/>
          <ac:spMkLst>
            <pc:docMk/>
            <pc:sldMk cId="1343652844" sldId="285"/>
            <ac:spMk id="5" creationId="{DE428CA7-B39A-4CFC-9504-87AEEC59E63B}"/>
          </ac:spMkLst>
        </pc:spChg>
      </pc:sldChg>
      <pc:sldChg chg="addSp modSp">
        <pc:chgData name="Nirmalya Gayen" userId="28c56ca2-8ca6-4e4a-838c-28b2d2118047" providerId="ADAL" clId="{7C4E4ECF-94DA-47A5-9D7D-44623E84D186}" dt="2021-12-13T05:55:33.890" v="332"/>
        <pc:sldMkLst>
          <pc:docMk/>
          <pc:sldMk cId="2058165276" sldId="286"/>
        </pc:sldMkLst>
        <pc:spChg chg="add mod">
          <ac:chgData name="Nirmalya Gayen" userId="28c56ca2-8ca6-4e4a-838c-28b2d2118047" providerId="ADAL" clId="{7C4E4ECF-94DA-47A5-9D7D-44623E84D186}" dt="2021-12-13T05:55:33.890" v="332"/>
          <ac:spMkLst>
            <pc:docMk/>
            <pc:sldMk cId="2058165276" sldId="286"/>
            <ac:spMk id="5" creationId="{CCB252AB-CF30-4392-A27E-D838D717BD2E}"/>
          </ac:spMkLst>
        </pc:spChg>
      </pc:sldChg>
      <pc:sldChg chg="addSp modSp">
        <pc:chgData name="Nirmalya Gayen" userId="28c56ca2-8ca6-4e4a-838c-28b2d2118047" providerId="ADAL" clId="{7C4E4ECF-94DA-47A5-9D7D-44623E84D186}" dt="2021-12-13T05:55:36.276" v="333"/>
        <pc:sldMkLst>
          <pc:docMk/>
          <pc:sldMk cId="513943412" sldId="287"/>
        </pc:sldMkLst>
        <pc:spChg chg="add mod">
          <ac:chgData name="Nirmalya Gayen" userId="28c56ca2-8ca6-4e4a-838c-28b2d2118047" providerId="ADAL" clId="{7C4E4ECF-94DA-47A5-9D7D-44623E84D186}" dt="2021-12-13T05:55:36.276" v="333"/>
          <ac:spMkLst>
            <pc:docMk/>
            <pc:sldMk cId="513943412" sldId="287"/>
            <ac:spMk id="14" creationId="{B9FB2A7B-3CE0-4066-8A1F-A59299159569}"/>
          </ac:spMkLst>
        </pc:spChg>
      </pc:sldChg>
      <pc:sldChg chg="addSp delSp modSp mod">
        <pc:chgData name="Nirmalya Gayen" userId="28c56ca2-8ca6-4e4a-838c-28b2d2118047" providerId="ADAL" clId="{7C4E4ECF-94DA-47A5-9D7D-44623E84D186}" dt="2021-12-13T05:55:38.230" v="334"/>
        <pc:sldMkLst>
          <pc:docMk/>
          <pc:sldMk cId="4270350144" sldId="288"/>
        </pc:sldMkLst>
        <pc:spChg chg="add mod">
          <ac:chgData name="Nirmalya Gayen" userId="28c56ca2-8ca6-4e4a-838c-28b2d2118047" providerId="ADAL" clId="{7C4E4ECF-94DA-47A5-9D7D-44623E84D186}" dt="2021-12-13T04:34:43.575" v="256" actId="1036"/>
          <ac:spMkLst>
            <pc:docMk/>
            <pc:sldMk cId="4270350144" sldId="288"/>
            <ac:spMk id="9" creationId="{17D5BC38-CD0D-495A-B96C-8F77BF08F4FF}"/>
          </ac:spMkLst>
        </pc:spChg>
        <pc:spChg chg="add mod">
          <ac:chgData name="Nirmalya Gayen" userId="28c56ca2-8ca6-4e4a-838c-28b2d2118047" providerId="ADAL" clId="{7C4E4ECF-94DA-47A5-9D7D-44623E84D186}" dt="2021-12-13T04:34:36.151" v="249" actId="1038"/>
          <ac:spMkLst>
            <pc:docMk/>
            <pc:sldMk cId="4270350144" sldId="288"/>
            <ac:spMk id="15" creationId="{4005C9A2-87BF-4832-8AA4-A3C1DD96AC4D}"/>
          </ac:spMkLst>
        </pc:spChg>
        <pc:spChg chg="add mod">
          <ac:chgData name="Nirmalya Gayen" userId="28c56ca2-8ca6-4e4a-838c-28b2d2118047" providerId="ADAL" clId="{7C4E4ECF-94DA-47A5-9D7D-44623E84D186}" dt="2021-12-13T04:34:38.704" v="250" actId="1076"/>
          <ac:spMkLst>
            <pc:docMk/>
            <pc:sldMk cId="4270350144" sldId="288"/>
            <ac:spMk id="16" creationId="{F7D546AE-F85E-42CA-AA3A-16FDB52A8BEE}"/>
          </ac:spMkLst>
        </pc:spChg>
        <pc:spChg chg="add mod">
          <ac:chgData name="Nirmalya Gayen" userId="28c56ca2-8ca6-4e4a-838c-28b2d2118047" providerId="ADAL" clId="{7C4E4ECF-94DA-47A5-9D7D-44623E84D186}" dt="2021-12-13T04:34:41.214" v="254" actId="1036"/>
          <ac:spMkLst>
            <pc:docMk/>
            <pc:sldMk cId="4270350144" sldId="288"/>
            <ac:spMk id="17" creationId="{3163C5BC-5066-418B-AF71-C6F34F5DD4B0}"/>
          </ac:spMkLst>
        </pc:spChg>
        <pc:spChg chg="add mod">
          <ac:chgData name="Nirmalya Gayen" userId="28c56ca2-8ca6-4e4a-838c-28b2d2118047" providerId="ADAL" clId="{7C4E4ECF-94DA-47A5-9D7D-44623E84D186}" dt="2021-12-13T04:34:47.023" v="257" actId="1076"/>
          <ac:spMkLst>
            <pc:docMk/>
            <pc:sldMk cId="4270350144" sldId="288"/>
            <ac:spMk id="18" creationId="{5F2A83EE-FF27-4C46-8EF8-8F11C4DCBD9C}"/>
          </ac:spMkLst>
        </pc:spChg>
        <pc:spChg chg="add mod">
          <ac:chgData name="Nirmalya Gayen" userId="28c56ca2-8ca6-4e4a-838c-28b2d2118047" providerId="ADAL" clId="{7C4E4ECF-94DA-47A5-9D7D-44623E84D186}" dt="2021-12-13T04:34:51.106" v="263" actId="1036"/>
          <ac:spMkLst>
            <pc:docMk/>
            <pc:sldMk cId="4270350144" sldId="288"/>
            <ac:spMk id="19" creationId="{97BE0A85-80AA-4996-AE35-917DFD276BD8}"/>
          </ac:spMkLst>
        </pc:spChg>
        <pc:spChg chg="add mod">
          <ac:chgData name="Nirmalya Gayen" userId="28c56ca2-8ca6-4e4a-838c-28b2d2118047" providerId="ADAL" clId="{7C4E4ECF-94DA-47A5-9D7D-44623E84D186}" dt="2021-12-13T04:34:53.454" v="266" actId="1036"/>
          <ac:spMkLst>
            <pc:docMk/>
            <pc:sldMk cId="4270350144" sldId="288"/>
            <ac:spMk id="20" creationId="{E58245B0-1CFA-4943-931E-D8771DF6F6D1}"/>
          </ac:spMkLst>
        </pc:spChg>
        <pc:spChg chg="add del mod">
          <ac:chgData name="Nirmalya Gayen" userId="28c56ca2-8ca6-4e4a-838c-28b2d2118047" providerId="ADAL" clId="{7C4E4ECF-94DA-47A5-9D7D-44623E84D186}" dt="2021-12-13T04:34:56.850" v="268"/>
          <ac:spMkLst>
            <pc:docMk/>
            <pc:sldMk cId="4270350144" sldId="288"/>
            <ac:spMk id="21" creationId="{227A769B-47DF-4571-BF00-CB026709CCB0}"/>
          </ac:spMkLst>
        </pc:spChg>
        <pc:spChg chg="add del mod">
          <ac:chgData name="Nirmalya Gayen" userId="28c56ca2-8ca6-4e4a-838c-28b2d2118047" providerId="ADAL" clId="{7C4E4ECF-94DA-47A5-9D7D-44623E84D186}" dt="2021-12-13T04:34:56.850" v="268"/>
          <ac:spMkLst>
            <pc:docMk/>
            <pc:sldMk cId="4270350144" sldId="288"/>
            <ac:spMk id="22" creationId="{DA4D500D-DEB3-4503-BE1C-00C736B919D7}"/>
          </ac:spMkLst>
        </pc:spChg>
        <pc:spChg chg="add del mod">
          <ac:chgData name="Nirmalya Gayen" userId="28c56ca2-8ca6-4e4a-838c-28b2d2118047" providerId="ADAL" clId="{7C4E4ECF-94DA-47A5-9D7D-44623E84D186}" dt="2021-12-13T04:34:56.850" v="268"/>
          <ac:spMkLst>
            <pc:docMk/>
            <pc:sldMk cId="4270350144" sldId="288"/>
            <ac:spMk id="23" creationId="{995A2E48-1F37-4BA9-B1D8-CF5DB2ED2680}"/>
          </ac:spMkLst>
        </pc:spChg>
        <pc:spChg chg="add del mod">
          <ac:chgData name="Nirmalya Gayen" userId="28c56ca2-8ca6-4e4a-838c-28b2d2118047" providerId="ADAL" clId="{7C4E4ECF-94DA-47A5-9D7D-44623E84D186}" dt="2021-12-13T04:34:56.850" v="268"/>
          <ac:spMkLst>
            <pc:docMk/>
            <pc:sldMk cId="4270350144" sldId="288"/>
            <ac:spMk id="24" creationId="{55E1EC31-AAAE-407F-88F3-19484AE7AE23}"/>
          </ac:spMkLst>
        </pc:spChg>
        <pc:spChg chg="add mod">
          <ac:chgData name="Nirmalya Gayen" userId="28c56ca2-8ca6-4e4a-838c-28b2d2118047" providerId="ADAL" clId="{7C4E4ECF-94DA-47A5-9D7D-44623E84D186}" dt="2021-12-13T04:36:46.720" v="277" actId="947"/>
          <ac:spMkLst>
            <pc:docMk/>
            <pc:sldMk cId="4270350144" sldId="288"/>
            <ac:spMk id="25" creationId="{0B8C9EAD-290F-4437-85E7-D651DF0424EA}"/>
          </ac:spMkLst>
        </pc:spChg>
        <pc:spChg chg="add mod">
          <ac:chgData name="Nirmalya Gayen" userId="28c56ca2-8ca6-4e4a-838c-28b2d2118047" providerId="ADAL" clId="{7C4E4ECF-94DA-47A5-9D7D-44623E84D186}" dt="2021-12-13T04:37:00.487" v="282" actId="20577"/>
          <ac:spMkLst>
            <pc:docMk/>
            <pc:sldMk cId="4270350144" sldId="288"/>
            <ac:spMk id="26" creationId="{B5B646D6-B061-4139-AC21-4DA51D83315E}"/>
          </ac:spMkLst>
        </pc:spChg>
        <pc:spChg chg="add mod">
          <ac:chgData name="Nirmalya Gayen" userId="28c56ca2-8ca6-4e4a-838c-28b2d2118047" providerId="ADAL" clId="{7C4E4ECF-94DA-47A5-9D7D-44623E84D186}" dt="2021-12-13T05:55:38.230" v="334"/>
          <ac:spMkLst>
            <pc:docMk/>
            <pc:sldMk cId="4270350144" sldId="288"/>
            <ac:spMk id="27" creationId="{FFE70E89-A3EA-4816-8CD2-C7D256375A71}"/>
          </ac:spMkLst>
        </pc:spChg>
      </pc:sldChg>
      <pc:sldChg chg="addSp modSp">
        <pc:chgData name="Nirmalya Gayen" userId="28c56ca2-8ca6-4e4a-838c-28b2d2118047" providerId="ADAL" clId="{7C4E4ECF-94DA-47A5-9D7D-44623E84D186}" dt="2021-12-13T05:55:44.525" v="337"/>
        <pc:sldMkLst>
          <pc:docMk/>
          <pc:sldMk cId="3318060258" sldId="289"/>
        </pc:sldMkLst>
        <pc:spChg chg="add mod">
          <ac:chgData name="Nirmalya Gayen" userId="28c56ca2-8ca6-4e4a-838c-28b2d2118047" providerId="ADAL" clId="{7C4E4ECF-94DA-47A5-9D7D-44623E84D186}" dt="2021-12-13T05:55:44.525" v="337"/>
          <ac:spMkLst>
            <pc:docMk/>
            <pc:sldMk cId="3318060258" sldId="289"/>
            <ac:spMk id="12" creationId="{C3BD7040-9855-4F36-91B4-BC2DFC07FBC6}"/>
          </ac:spMkLst>
        </pc:spChg>
      </pc:sldChg>
      <pc:sldChg chg="addSp modSp mod">
        <pc:chgData name="Nirmalya Gayen" userId="28c56ca2-8ca6-4e4a-838c-28b2d2118047" providerId="ADAL" clId="{7C4E4ECF-94DA-47A5-9D7D-44623E84D186}" dt="2021-12-13T05:55:40.522" v="335"/>
        <pc:sldMkLst>
          <pc:docMk/>
          <pc:sldMk cId="1243698039" sldId="290"/>
        </pc:sldMkLst>
        <pc:spChg chg="add mod">
          <ac:chgData name="Nirmalya Gayen" userId="28c56ca2-8ca6-4e4a-838c-28b2d2118047" providerId="ADAL" clId="{7C4E4ECF-94DA-47A5-9D7D-44623E84D186}" dt="2021-12-13T04:37:08.058" v="284" actId="1036"/>
          <ac:spMkLst>
            <pc:docMk/>
            <pc:sldMk cId="1243698039" sldId="290"/>
            <ac:spMk id="11" creationId="{F5C8C006-F954-4FF1-99D7-41FD8A961500}"/>
          </ac:spMkLst>
        </pc:spChg>
        <pc:spChg chg="add mod">
          <ac:chgData name="Nirmalya Gayen" userId="28c56ca2-8ca6-4e4a-838c-28b2d2118047" providerId="ADAL" clId="{7C4E4ECF-94DA-47A5-9D7D-44623E84D186}" dt="2021-12-13T04:37:09.950" v="285" actId="1076"/>
          <ac:spMkLst>
            <pc:docMk/>
            <pc:sldMk cId="1243698039" sldId="290"/>
            <ac:spMk id="12" creationId="{8A1861F0-E993-4D58-9ECB-CEBFA62D51B0}"/>
          </ac:spMkLst>
        </pc:spChg>
        <pc:spChg chg="add mod">
          <ac:chgData name="Nirmalya Gayen" userId="28c56ca2-8ca6-4e4a-838c-28b2d2118047" providerId="ADAL" clId="{7C4E4ECF-94DA-47A5-9D7D-44623E84D186}" dt="2021-12-13T04:37:12.413" v="288" actId="1038"/>
          <ac:spMkLst>
            <pc:docMk/>
            <pc:sldMk cId="1243698039" sldId="290"/>
            <ac:spMk id="13" creationId="{569B61D6-0FED-4BEF-94E1-51A37B5F6354}"/>
          </ac:spMkLst>
        </pc:spChg>
        <pc:spChg chg="add mod">
          <ac:chgData name="Nirmalya Gayen" userId="28c56ca2-8ca6-4e4a-838c-28b2d2118047" providerId="ADAL" clId="{7C4E4ECF-94DA-47A5-9D7D-44623E84D186}" dt="2021-12-13T04:37:16.032" v="291" actId="1037"/>
          <ac:spMkLst>
            <pc:docMk/>
            <pc:sldMk cId="1243698039" sldId="290"/>
            <ac:spMk id="14" creationId="{7ACD04F4-DCE6-4BD4-89DC-9BC4F97C634E}"/>
          </ac:spMkLst>
        </pc:spChg>
        <pc:spChg chg="add mod">
          <ac:chgData name="Nirmalya Gayen" userId="28c56ca2-8ca6-4e4a-838c-28b2d2118047" providerId="ADAL" clId="{7C4E4ECF-94DA-47A5-9D7D-44623E84D186}" dt="2021-12-13T04:37:44.212" v="310" actId="1037"/>
          <ac:spMkLst>
            <pc:docMk/>
            <pc:sldMk cId="1243698039" sldId="290"/>
            <ac:spMk id="16" creationId="{A3D8BD5C-6CEB-405E-A806-797DA6C94E7D}"/>
          </ac:spMkLst>
        </pc:spChg>
        <pc:spChg chg="add mod">
          <ac:chgData name="Nirmalya Gayen" userId="28c56ca2-8ca6-4e4a-838c-28b2d2118047" providerId="ADAL" clId="{7C4E4ECF-94DA-47A5-9D7D-44623E84D186}" dt="2021-12-13T04:37:38" v="298" actId="1037"/>
          <ac:spMkLst>
            <pc:docMk/>
            <pc:sldMk cId="1243698039" sldId="290"/>
            <ac:spMk id="17" creationId="{233218C1-476E-4229-A27E-8DEA7A23C22D}"/>
          </ac:spMkLst>
        </pc:spChg>
        <pc:spChg chg="add mod">
          <ac:chgData name="Nirmalya Gayen" userId="28c56ca2-8ca6-4e4a-838c-28b2d2118047" providerId="ADAL" clId="{7C4E4ECF-94DA-47A5-9D7D-44623E84D186}" dt="2021-12-13T04:37:41.905" v="309" actId="1038"/>
          <ac:spMkLst>
            <pc:docMk/>
            <pc:sldMk cId="1243698039" sldId="290"/>
            <ac:spMk id="18" creationId="{930AF60D-2B88-423C-B121-8B98FB83747C}"/>
          </ac:spMkLst>
        </pc:spChg>
        <pc:spChg chg="add mod">
          <ac:chgData name="Nirmalya Gayen" userId="28c56ca2-8ca6-4e4a-838c-28b2d2118047" providerId="ADAL" clId="{7C4E4ECF-94DA-47A5-9D7D-44623E84D186}" dt="2021-12-13T04:38:01.685" v="312" actId="1076"/>
          <ac:spMkLst>
            <pc:docMk/>
            <pc:sldMk cId="1243698039" sldId="290"/>
            <ac:spMk id="19" creationId="{5EF4B6C5-E405-4AF7-96E6-BDB991149C15}"/>
          </ac:spMkLst>
        </pc:spChg>
        <pc:spChg chg="add mod">
          <ac:chgData name="Nirmalya Gayen" userId="28c56ca2-8ca6-4e4a-838c-28b2d2118047" providerId="ADAL" clId="{7C4E4ECF-94DA-47A5-9D7D-44623E84D186}" dt="2021-12-13T04:38:01.685" v="312" actId="1076"/>
          <ac:spMkLst>
            <pc:docMk/>
            <pc:sldMk cId="1243698039" sldId="290"/>
            <ac:spMk id="20" creationId="{FB5B0C00-DDE7-4B0C-BC06-2079ECB44D05}"/>
          </ac:spMkLst>
        </pc:spChg>
        <pc:spChg chg="add mod">
          <ac:chgData name="Nirmalya Gayen" userId="28c56ca2-8ca6-4e4a-838c-28b2d2118047" providerId="ADAL" clId="{7C4E4ECF-94DA-47A5-9D7D-44623E84D186}" dt="2021-12-13T04:38:01.685" v="312" actId="1076"/>
          <ac:spMkLst>
            <pc:docMk/>
            <pc:sldMk cId="1243698039" sldId="290"/>
            <ac:spMk id="21" creationId="{42A7AFBC-8E00-4C0B-A545-0F096D003A17}"/>
          </ac:spMkLst>
        </pc:spChg>
        <pc:spChg chg="add mod">
          <ac:chgData name="Nirmalya Gayen" userId="28c56ca2-8ca6-4e4a-838c-28b2d2118047" providerId="ADAL" clId="{7C4E4ECF-94DA-47A5-9D7D-44623E84D186}" dt="2021-12-13T04:38:01.685" v="312" actId="1076"/>
          <ac:spMkLst>
            <pc:docMk/>
            <pc:sldMk cId="1243698039" sldId="290"/>
            <ac:spMk id="22" creationId="{ADC7B1E7-6183-4B8E-87A6-B4BFEB5EA655}"/>
          </ac:spMkLst>
        </pc:spChg>
        <pc:spChg chg="add mod">
          <ac:chgData name="Nirmalya Gayen" userId="28c56ca2-8ca6-4e4a-838c-28b2d2118047" providerId="ADAL" clId="{7C4E4ECF-94DA-47A5-9D7D-44623E84D186}" dt="2021-12-13T04:38:13.088" v="315" actId="1036"/>
          <ac:spMkLst>
            <pc:docMk/>
            <pc:sldMk cId="1243698039" sldId="290"/>
            <ac:spMk id="23" creationId="{9B531D60-14E0-4D82-B4FF-9EACF6C7AEFF}"/>
          </ac:spMkLst>
        </pc:spChg>
        <pc:spChg chg="add mod">
          <ac:chgData name="Nirmalya Gayen" userId="28c56ca2-8ca6-4e4a-838c-28b2d2118047" providerId="ADAL" clId="{7C4E4ECF-94DA-47A5-9D7D-44623E84D186}" dt="2021-12-13T04:38:13.088" v="315" actId="1036"/>
          <ac:spMkLst>
            <pc:docMk/>
            <pc:sldMk cId="1243698039" sldId="290"/>
            <ac:spMk id="24" creationId="{5FD15EB8-50AA-44CC-A789-879429F8BA9C}"/>
          </ac:spMkLst>
        </pc:spChg>
        <pc:spChg chg="add mod">
          <ac:chgData name="Nirmalya Gayen" userId="28c56ca2-8ca6-4e4a-838c-28b2d2118047" providerId="ADAL" clId="{7C4E4ECF-94DA-47A5-9D7D-44623E84D186}" dt="2021-12-13T04:38:13.088" v="315" actId="1036"/>
          <ac:spMkLst>
            <pc:docMk/>
            <pc:sldMk cId="1243698039" sldId="290"/>
            <ac:spMk id="25" creationId="{1BB3EADE-C25B-4D93-BBD4-93F97D3E389E}"/>
          </ac:spMkLst>
        </pc:spChg>
        <pc:spChg chg="add mod">
          <ac:chgData name="Nirmalya Gayen" userId="28c56ca2-8ca6-4e4a-838c-28b2d2118047" providerId="ADAL" clId="{7C4E4ECF-94DA-47A5-9D7D-44623E84D186}" dt="2021-12-13T05:55:40.522" v="335"/>
          <ac:spMkLst>
            <pc:docMk/>
            <pc:sldMk cId="1243698039" sldId="290"/>
            <ac:spMk id="26" creationId="{6EE9BB50-662B-44CA-80E4-85E426BEAA97}"/>
          </ac:spMkLst>
        </pc:spChg>
      </pc:sldChg>
      <pc:sldChg chg="addSp modSp">
        <pc:chgData name="Nirmalya Gayen" userId="28c56ca2-8ca6-4e4a-838c-28b2d2118047" providerId="ADAL" clId="{7C4E4ECF-94DA-47A5-9D7D-44623E84D186}" dt="2021-12-13T05:55:42.077" v="336"/>
        <pc:sldMkLst>
          <pc:docMk/>
          <pc:sldMk cId="3084644469" sldId="291"/>
        </pc:sldMkLst>
        <pc:spChg chg="add mod">
          <ac:chgData name="Nirmalya Gayen" userId="28c56ca2-8ca6-4e4a-838c-28b2d2118047" providerId="ADAL" clId="{7C4E4ECF-94DA-47A5-9D7D-44623E84D186}" dt="2021-12-13T05:55:42.077" v="336"/>
          <ac:spMkLst>
            <pc:docMk/>
            <pc:sldMk cId="3084644469" sldId="291"/>
            <ac:spMk id="17" creationId="{BED9FFEC-0C02-4F31-A39D-5CA40E979D65}"/>
          </ac:spMkLst>
        </pc:spChg>
      </pc:sldChg>
      <pc:sldChg chg="addSp modSp">
        <pc:chgData name="Nirmalya Gayen" userId="28c56ca2-8ca6-4e4a-838c-28b2d2118047" providerId="ADAL" clId="{7C4E4ECF-94DA-47A5-9D7D-44623E84D186}" dt="2021-12-13T05:55:48.381" v="339"/>
        <pc:sldMkLst>
          <pc:docMk/>
          <pc:sldMk cId="4141723217" sldId="292"/>
        </pc:sldMkLst>
        <pc:spChg chg="add mod">
          <ac:chgData name="Nirmalya Gayen" userId="28c56ca2-8ca6-4e4a-838c-28b2d2118047" providerId="ADAL" clId="{7C4E4ECF-94DA-47A5-9D7D-44623E84D186}" dt="2021-12-13T05:55:48.381" v="339"/>
          <ac:spMkLst>
            <pc:docMk/>
            <pc:sldMk cId="4141723217" sldId="292"/>
            <ac:spMk id="8" creationId="{F91A9832-09ED-4E7C-8568-221553BEC16B}"/>
          </ac:spMkLst>
        </pc:spChg>
      </pc:sldChg>
      <pc:sldChg chg="addSp modSp">
        <pc:chgData name="Nirmalya Gayen" userId="28c56ca2-8ca6-4e4a-838c-28b2d2118047" providerId="ADAL" clId="{7C4E4ECF-94DA-47A5-9D7D-44623E84D186}" dt="2021-12-13T05:55:46.106" v="338"/>
        <pc:sldMkLst>
          <pc:docMk/>
          <pc:sldMk cId="3466309301" sldId="293"/>
        </pc:sldMkLst>
        <pc:spChg chg="add mod">
          <ac:chgData name="Nirmalya Gayen" userId="28c56ca2-8ca6-4e4a-838c-28b2d2118047" providerId="ADAL" clId="{7C4E4ECF-94DA-47A5-9D7D-44623E84D186}" dt="2021-12-13T05:55:46.106" v="338"/>
          <ac:spMkLst>
            <pc:docMk/>
            <pc:sldMk cId="3466309301" sldId="293"/>
            <ac:spMk id="9" creationId="{9A154600-D49D-47AB-AF59-87DDE5894BD0}"/>
          </ac:spMkLst>
        </pc:spChg>
      </pc:sldChg>
      <pc:sldChg chg="addSp modSp">
        <pc:chgData name="Nirmalya Gayen" userId="28c56ca2-8ca6-4e4a-838c-28b2d2118047" providerId="ADAL" clId="{7C4E4ECF-94DA-47A5-9D7D-44623E84D186}" dt="2021-12-13T05:55:55.816" v="343"/>
        <pc:sldMkLst>
          <pc:docMk/>
          <pc:sldMk cId="4217234818" sldId="294"/>
        </pc:sldMkLst>
        <pc:spChg chg="add mod">
          <ac:chgData name="Nirmalya Gayen" userId="28c56ca2-8ca6-4e4a-838c-28b2d2118047" providerId="ADAL" clId="{7C4E4ECF-94DA-47A5-9D7D-44623E84D186}" dt="2021-12-13T05:55:55.816" v="343"/>
          <ac:spMkLst>
            <pc:docMk/>
            <pc:sldMk cId="4217234818" sldId="294"/>
            <ac:spMk id="10" creationId="{93DC28A1-0F34-4318-ACB1-7CAAE846058C}"/>
          </ac:spMkLst>
        </pc:spChg>
      </pc:sldChg>
      <pc:sldChg chg="addSp modSp">
        <pc:chgData name="Nirmalya Gayen" userId="28c56ca2-8ca6-4e4a-838c-28b2d2118047" providerId="ADAL" clId="{7C4E4ECF-94DA-47A5-9D7D-44623E84D186}" dt="2021-12-13T05:55:54.469" v="342"/>
        <pc:sldMkLst>
          <pc:docMk/>
          <pc:sldMk cId="835928272" sldId="295"/>
        </pc:sldMkLst>
        <pc:spChg chg="add mod">
          <ac:chgData name="Nirmalya Gayen" userId="28c56ca2-8ca6-4e4a-838c-28b2d2118047" providerId="ADAL" clId="{7C4E4ECF-94DA-47A5-9D7D-44623E84D186}" dt="2021-12-13T05:55:54.469" v="342"/>
          <ac:spMkLst>
            <pc:docMk/>
            <pc:sldMk cId="835928272" sldId="295"/>
            <ac:spMk id="6" creationId="{0D30DC87-8057-4EBE-AF1B-9203A976C686}"/>
          </ac:spMkLst>
        </pc:spChg>
      </pc:sldChg>
      <pc:sldChg chg="addSp modSp">
        <pc:chgData name="Nirmalya Gayen" userId="28c56ca2-8ca6-4e4a-838c-28b2d2118047" providerId="ADAL" clId="{7C4E4ECF-94DA-47A5-9D7D-44623E84D186}" dt="2021-12-13T05:55:30.038" v="330"/>
        <pc:sldMkLst>
          <pc:docMk/>
          <pc:sldMk cId="2199502332" sldId="296"/>
        </pc:sldMkLst>
        <pc:spChg chg="add mod">
          <ac:chgData name="Nirmalya Gayen" userId="28c56ca2-8ca6-4e4a-838c-28b2d2118047" providerId="ADAL" clId="{7C4E4ECF-94DA-47A5-9D7D-44623E84D186}" dt="2021-12-13T05:55:30.038" v="330"/>
          <ac:spMkLst>
            <pc:docMk/>
            <pc:sldMk cId="2199502332" sldId="296"/>
            <ac:spMk id="9" creationId="{E80FFB73-7887-4C81-9712-4EA58FDCAD1B}"/>
          </ac:spMkLst>
        </pc:spChg>
      </pc:sldChg>
      <pc:sldChg chg="addSp modSp">
        <pc:chgData name="Nirmalya Gayen" userId="28c56ca2-8ca6-4e4a-838c-28b2d2118047" providerId="ADAL" clId="{7C4E4ECF-94DA-47A5-9D7D-44623E84D186}" dt="2021-12-13T05:55:32.046" v="331"/>
        <pc:sldMkLst>
          <pc:docMk/>
          <pc:sldMk cId="2992059593" sldId="297"/>
        </pc:sldMkLst>
        <pc:spChg chg="add mod">
          <ac:chgData name="Nirmalya Gayen" userId="28c56ca2-8ca6-4e4a-838c-28b2d2118047" providerId="ADAL" clId="{7C4E4ECF-94DA-47A5-9D7D-44623E84D186}" dt="2021-12-13T05:55:32.046" v="331"/>
          <ac:spMkLst>
            <pc:docMk/>
            <pc:sldMk cId="2992059593" sldId="297"/>
            <ac:spMk id="10" creationId="{263C6C00-AD99-4AC4-B04D-F0EEC5F0558E}"/>
          </ac:spMkLst>
        </pc:spChg>
      </pc:sldChg>
      <pc:sldChg chg="addSp modSp">
        <pc:chgData name="Nirmalya Gayen" userId="28c56ca2-8ca6-4e4a-838c-28b2d2118047" providerId="ADAL" clId="{7C4E4ECF-94DA-47A5-9D7D-44623E84D186}" dt="2021-12-13T05:55:50.278" v="340"/>
        <pc:sldMkLst>
          <pc:docMk/>
          <pc:sldMk cId="3798772073" sldId="298"/>
        </pc:sldMkLst>
        <pc:spChg chg="add mod">
          <ac:chgData name="Nirmalya Gayen" userId="28c56ca2-8ca6-4e4a-838c-28b2d2118047" providerId="ADAL" clId="{7C4E4ECF-94DA-47A5-9D7D-44623E84D186}" dt="2021-12-13T05:55:50.278" v="340"/>
          <ac:spMkLst>
            <pc:docMk/>
            <pc:sldMk cId="3798772073" sldId="298"/>
            <ac:spMk id="7" creationId="{22A95016-AA9C-48C7-B37C-8D96F12BDC43}"/>
          </ac:spMkLst>
        </pc:spChg>
      </pc:sldChg>
      <pc:sldChg chg="addSp delSp modSp modAnim">
        <pc:chgData name="Nirmalya Gayen" userId="28c56ca2-8ca6-4e4a-838c-28b2d2118047" providerId="ADAL" clId="{7C4E4ECF-94DA-47A5-9D7D-44623E84D186}" dt="2021-12-13T05:55:51.735" v="341"/>
        <pc:sldMkLst>
          <pc:docMk/>
          <pc:sldMk cId="2427953615" sldId="299"/>
        </pc:sldMkLst>
        <pc:spChg chg="del">
          <ac:chgData name="Nirmalya Gayen" userId="28c56ca2-8ca6-4e4a-838c-28b2d2118047" providerId="ADAL" clId="{7C4E4ECF-94DA-47A5-9D7D-44623E84D186}" dt="2021-12-12T14:16:00.201" v="0"/>
          <ac:spMkLst>
            <pc:docMk/>
            <pc:sldMk cId="2427953615" sldId="299"/>
            <ac:spMk id="3" creationId="{B6984D84-7666-431B-BB9C-0B79928743B7}"/>
          </ac:spMkLst>
        </pc:spChg>
        <pc:spChg chg="add mod">
          <ac:chgData name="Nirmalya Gayen" userId="28c56ca2-8ca6-4e4a-838c-28b2d2118047" providerId="ADAL" clId="{7C4E4ECF-94DA-47A5-9D7D-44623E84D186}" dt="2021-12-13T05:55:51.735" v="341"/>
          <ac:spMkLst>
            <pc:docMk/>
            <pc:sldMk cId="2427953615" sldId="299"/>
            <ac:spMk id="7" creationId="{7FBEFECE-9A39-4E60-8FF0-649AD2F62621}"/>
          </ac:spMkLst>
        </pc:spChg>
        <pc:picChg chg="add mod">
          <ac:chgData name="Nirmalya Gayen" userId="28c56ca2-8ca6-4e4a-838c-28b2d2118047" providerId="ADAL" clId="{7C4E4ECF-94DA-47A5-9D7D-44623E84D186}" dt="2021-12-12T14:16:00.201" v="0"/>
          <ac:picMkLst>
            <pc:docMk/>
            <pc:sldMk cId="2427953615" sldId="299"/>
            <ac:picMk id="6" creationId="{09A119CA-B8A0-410E-844B-A38C3E52036C}"/>
          </ac:picMkLst>
        </pc:picChg>
      </pc:sldChg>
      <pc:sldChg chg="addSp modSp mod">
        <pc:chgData name="Nirmalya Gayen" userId="28c56ca2-8ca6-4e4a-838c-28b2d2118047" providerId="ADAL" clId="{7C4E4ECF-94DA-47A5-9D7D-44623E84D186}" dt="2021-12-13T05:55:21.085" v="328" actId="1036"/>
        <pc:sldMkLst>
          <pc:docMk/>
          <pc:sldMk cId="2591606828" sldId="300"/>
        </pc:sldMkLst>
        <pc:spChg chg="add mod">
          <ac:chgData name="Nirmalya Gayen" userId="28c56ca2-8ca6-4e4a-838c-28b2d2118047" providerId="ADAL" clId="{7C4E4ECF-94DA-47A5-9D7D-44623E84D186}" dt="2021-12-13T05:55:21.085" v="328" actId="1036"/>
          <ac:spMkLst>
            <pc:docMk/>
            <pc:sldMk cId="2591606828" sldId="300"/>
            <ac:spMk id="8" creationId="{63137303-B1AE-4EF9-B23C-6064064F624D}"/>
          </ac:spMkLst>
        </pc:spChg>
      </pc:sldChg>
      <pc:sldChg chg="addSp modSp mod">
        <pc:chgData name="Nirmalya Gayen" userId="28c56ca2-8ca6-4e4a-838c-28b2d2118047" providerId="ADAL" clId="{7C4E4ECF-94DA-47A5-9D7D-44623E84D186}" dt="2021-12-13T05:55:57.864" v="344"/>
        <pc:sldMkLst>
          <pc:docMk/>
          <pc:sldMk cId="3125470655" sldId="301"/>
        </pc:sldMkLst>
        <pc:spChg chg="add mod">
          <ac:chgData name="Nirmalya Gayen" userId="28c56ca2-8ca6-4e4a-838c-28b2d2118047" providerId="ADAL" clId="{7C4E4ECF-94DA-47A5-9D7D-44623E84D186}" dt="2021-12-12T15:33:15.498" v="176" actId="20577"/>
          <ac:spMkLst>
            <pc:docMk/>
            <pc:sldMk cId="3125470655" sldId="301"/>
            <ac:spMk id="4" creationId="{00B4C941-E92B-42D9-90F4-D88B07C151D4}"/>
          </ac:spMkLst>
        </pc:spChg>
        <pc:spChg chg="add mod">
          <ac:chgData name="Nirmalya Gayen" userId="28c56ca2-8ca6-4e4a-838c-28b2d2118047" providerId="ADAL" clId="{7C4E4ECF-94DA-47A5-9D7D-44623E84D186}" dt="2021-12-13T05:55:57.864" v="344"/>
          <ac:spMkLst>
            <pc:docMk/>
            <pc:sldMk cId="3125470655" sldId="301"/>
            <ac:spMk id="7" creationId="{EFDF41F3-956A-4DE4-A351-BB6F057346B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24F2345-EC98-4DA1-BEDE-E9556247556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C33E638-B8D4-466B-AD53-47551EDA16C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D51EFA-6533-45C3-8394-23FFC04F750D}" type="datetimeFigureOut">
              <a:rPr lang="en-US" smtClean="0"/>
              <a:t>12/12/2021</a:t>
            </a:fld>
            <a:endParaRPr lang="en-US"/>
          </a:p>
        </p:txBody>
      </p:sp>
      <p:sp>
        <p:nvSpPr>
          <p:cNvPr id="4" name="Footer Placeholder 3">
            <a:extLst>
              <a:ext uri="{FF2B5EF4-FFF2-40B4-BE49-F238E27FC236}">
                <a16:creationId xmlns:a16="http://schemas.microsoft.com/office/drawing/2014/main" id="{C2889FA8-6777-4B9D-A1A9-C7DBF5FEA9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04C72C3-43D9-4379-9293-03F53C8488E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A9E2DD4-2E30-4434-A427-2EC50491079F}" type="slidenum">
              <a:rPr lang="en-US" smtClean="0"/>
              <a:t>‹#›</a:t>
            </a:fld>
            <a:endParaRPr lang="en-US"/>
          </a:p>
        </p:txBody>
      </p:sp>
    </p:spTree>
    <p:extLst>
      <p:ext uri="{BB962C8B-B14F-4D97-AF65-F5344CB8AC3E}">
        <p14:creationId xmlns:p14="http://schemas.microsoft.com/office/powerpoint/2010/main" val="24103731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B4C180-10CF-422C-B717-65F1B78C7EB7}" type="datetimeFigureOut">
              <a:rPr lang="en-US" noProof="0" smtClean="0"/>
              <a:t>12/12/2021</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8375C1-7C5C-42A2-80F2-05631BB3764E}" type="slidenum">
              <a:rPr lang="en-US" noProof="0" smtClean="0"/>
              <a:t>‹#›</a:t>
            </a:fld>
            <a:endParaRPr lang="en-US" noProof="0"/>
          </a:p>
        </p:txBody>
      </p:sp>
    </p:spTree>
    <p:extLst>
      <p:ext uri="{BB962C8B-B14F-4D97-AF65-F5344CB8AC3E}">
        <p14:creationId xmlns:p14="http://schemas.microsoft.com/office/powerpoint/2010/main" val="3572554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16977C32-6781-4E43-B083-CC319C1A2BE1}"/>
              </a:ext>
            </a:extLst>
          </p:cNvPr>
          <p:cNvSpPr>
            <a:spLocks noGrp="1"/>
          </p:cNvSpPr>
          <p:nvPr>
            <p:ph type="pic" sz="quarter" idx="10" hasCustomPrompt="1"/>
          </p:nvPr>
        </p:nvSpPr>
        <p:spPr>
          <a:xfrm>
            <a:off x="0" y="0"/>
            <a:ext cx="12192000" cy="6786563"/>
          </a:xfrm>
          <a:solidFill>
            <a:schemeClr val="tx1">
              <a:lumMod val="75000"/>
              <a:lumOff val="25000"/>
            </a:schemeClr>
          </a:solidFill>
        </p:spPr>
        <p:txBody>
          <a:bodyPr rIns="1044000" anchor="ctr"/>
          <a:lstStyle>
            <a:lvl1pPr marL="0" indent="0" algn="r">
              <a:buNone/>
              <a:defRPr sz="1100" i="1">
                <a:solidFill>
                  <a:schemeClr val="bg1">
                    <a:lumMod val="95000"/>
                  </a:schemeClr>
                </a:solidFill>
                <a:latin typeface="Times New Roman" panose="02020603050405020304" pitchFamily="18" charset="0"/>
                <a:cs typeface="Times New Roman" panose="02020603050405020304" pitchFamily="18" charset="0"/>
              </a:defRPr>
            </a:lvl1pPr>
          </a:lstStyle>
          <a:p>
            <a:r>
              <a:rPr lang="en-US" noProof="0"/>
              <a:t>Insert or Drag and Drop your Photo Here </a:t>
            </a:r>
          </a:p>
        </p:txBody>
      </p:sp>
      <p:sp>
        <p:nvSpPr>
          <p:cNvPr id="13" name="Rectangle 12">
            <a:extLst>
              <a:ext uri="{FF2B5EF4-FFF2-40B4-BE49-F238E27FC236}">
                <a16:creationId xmlns:a16="http://schemas.microsoft.com/office/drawing/2014/main" id="{DC433A2F-8949-4AAC-AE96-175254493AF4}"/>
              </a:ext>
            </a:extLst>
          </p:cNvPr>
          <p:cNvSpPr/>
          <p:nvPr userDrawn="1"/>
        </p:nvSpPr>
        <p:spPr>
          <a:xfrm>
            <a:off x="0" y="0"/>
            <a:ext cx="6336000" cy="6786563"/>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6745B1DD-2DBA-49BF-BF09-5B70713A4CDC}"/>
              </a:ext>
            </a:extLst>
          </p:cNvPr>
          <p:cNvSpPr>
            <a:spLocks noGrp="1"/>
          </p:cNvSpPr>
          <p:nvPr>
            <p:ph type="ctrTitle"/>
          </p:nvPr>
        </p:nvSpPr>
        <p:spPr>
          <a:xfrm>
            <a:off x="432000" y="2377000"/>
            <a:ext cx="5472000" cy="2387600"/>
          </a:xfrm>
        </p:spPr>
        <p:txBody>
          <a:bodyPr anchor="b"/>
          <a:lstStyle>
            <a:lvl1pPr algn="l">
              <a:defRPr sz="4200" spc="-30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p:nvPr>
        </p:nvSpPr>
        <p:spPr>
          <a:xfrm>
            <a:off x="432000" y="4962525"/>
            <a:ext cx="5472000" cy="12192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6" name="Rectangle 5">
            <a:extLst>
              <a:ext uri="{FF2B5EF4-FFF2-40B4-BE49-F238E27FC236}">
                <a16:creationId xmlns:a16="http://schemas.microsoft.com/office/drawing/2014/main" id="{EA8EA9D3-63E1-4170-B9FF-2F1AF08CCA45}"/>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7" name="Rectangle 6">
            <a:extLst>
              <a:ext uri="{FF2B5EF4-FFF2-40B4-BE49-F238E27FC236}">
                <a16:creationId xmlns:a16="http://schemas.microsoft.com/office/drawing/2014/main" id="{B6AE9C85-4EEF-40CA-AA18-4DC9F703F4FD}"/>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2937700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rge Numbers Option 1">
    <p:spTree>
      <p:nvGrpSpPr>
        <p:cNvPr id="1" name=""/>
        <p:cNvGrpSpPr/>
        <p:nvPr/>
      </p:nvGrpSpPr>
      <p:grpSpPr>
        <a:xfrm>
          <a:off x="0" y="0"/>
          <a:ext cx="0" cy="0"/>
          <a:chOff x="0" y="0"/>
          <a:chExt cx="0" cy="0"/>
        </a:xfrm>
      </p:grpSpPr>
      <p:sp>
        <p:nvSpPr>
          <p:cNvPr id="14" name="Content Placeholder 2">
            <a:extLst>
              <a:ext uri="{FF2B5EF4-FFF2-40B4-BE49-F238E27FC236}">
                <a16:creationId xmlns:a16="http://schemas.microsoft.com/office/drawing/2014/main" id="{C4908609-0EC4-4718-AC46-A50BB2DA333E}"/>
              </a:ext>
            </a:extLst>
          </p:cNvPr>
          <p:cNvSpPr>
            <a:spLocks noGrp="1"/>
          </p:cNvSpPr>
          <p:nvPr>
            <p:ph sz="half" idx="29" hasCustomPrompt="1"/>
          </p:nvPr>
        </p:nvSpPr>
        <p:spPr>
          <a:xfrm>
            <a:off x="1790100" y="2701131"/>
            <a:ext cx="4113900" cy="28281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3">
            <a:extLst>
              <a:ext uri="{FF2B5EF4-FFF2-40B4-BE49-F238E27FC236}">
                <a16:creationId xmlns:a16="http://schemas.microsoft.com/office/drawing/2014/main" id="{C61EBC7C-80CF-489F-86B3-5894908189E4}"/>
              </a:ext>
            </a:extLst>
          </p:cNvPr>
          <p:cNvSpPr>
            <a:spLocks noGrp="1"/>
          </p:cNvSpPr>
          <p:nvPr>
            <p:ph sz="half" idx="2" hasCustomPrompt="1"/>
          </p:nvPr>
        </p:nvSpPr>
        <p:spPr>
          <a:xfrm>
            <a:off x="7658100" y="2701131"/>
            <a:ext cx="4113900" cy="28281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a:p>
        </p:txBody>
      </p:sp>
      <p:sp>
        <p:nvSpPr>
          <p:cNvPr id="11" name="Text Placeholder 3">
            <a:extLst>
              <a:ext uri="{FF2B5EF4-FFF2-40B4-BE49-F238E27FC236}">
                <a16:creationId xmlns:a16="http://schemas.microsoft.com/office/drawing/2014/main" id="{CF5069B8-93E6-456E-B02B-1FD5F3B8D72A}"/>
              </a:ext>
            </a:extLst>
          </p:cNvPr>
          <p:cNvSpPr>
            <a:spLocks noGrp="1"/>
          </p:cNvSpPr>
          <p:nvPr>
            <p:ph type="body" sz="quarter" idx="27" hasCustomPrompt="1"/>
          </p:nvPr>
        </p:nvSpPr>
        <p:spPr>
          <a:xfrm>
            <a:off x="1793079" y="1728000"/>
            <a:ext cx="4122920" cy="735800"/>
          </a:xfrm>
          <a:noFill/>
        </p:spPr>
        <p:txBody>
          <a:bodyPr anchor="t"/>
          <a:lstStyle>
            <a:lvl1pPr marL="0" indent="0" algn="l">
              <a:buNone/>
              <a:defRPr sz="5400">
                <a:solidFill>
                  <a:schemeClr val="accent1"/>
                </a:solidFill>
                <a:latin typeface="+mj-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1</a:t>
            </a:r>
          </a:p>
        </p:txBody>
      </p:sp>
      <p:sp>
        <p:nvSpPr>
          <p:cNvPr id="5" name="Text Placeholder 4">
            <a:extLst>
              <a:ext uri="{FF2B5EF4-FFF2-40B4-BE49-F238E27FC236}">
                <a16:creationId xmlns:a16="http://schemas.microsoft.com/office/drawing/2014/main" id="{867F0EAC-0FF4-447C-8EE4-2B107165DF3F}"/>
              </a:ext>
            </a:extLst>
          </p:cNvPr>
          <p:cNvSpPr>
            <a:spLocks noGrp="1"/>
          </p:cNvSpPr>
          <p:nvPr>
            <p:ph type="body" sz="quarter" idx="30" hasCustomPrompt="1"/>
          </p:nvPr>
        </p:nvSpPr>
        <p:spPr>
          <a:xfrm>
            <a:off x="7655762" y="1722438"/>
            <a:ext cx="4104437" cy="735749"/>
          </a:xfrm>
        </p:spPr>
        <p:txBody>
          <a:bodyPr anchor="t"/>
          <a:lstStyle>
            <a:lvl1pPr marL="0" indent="0">
              <a:buNone/>
              <a:defRPr sz="5400">
                <a:solidFill>
                  <a:schemeClr val="accent4"/>
                </a:solidFill>
                <a:latin typeface="+mj-lt"/>
              </a:defRPr>
            </a:lvl1pPr>
          </a:lstStyle>
          <a:p>
            <a:pPr lvl="0"/>
            <a:r>
              <a:rPr lang="en-US" noProof="0"/>
              <a:t>2</a:t>
            </a:r>
          </a:p>
        </p:txBody>
      </p:sp>
      <p:sp>
        <p:nvSpPr>
          <p:cNvPr id="16" name="Text Placeholder 5">
            <a:extLst>
              <a:ext uri="{FF2B5EF4-FFF2-40B4-BE49-F238E27FC236}">
                <a16:creationId xmlns:a16="http://schemas.microsoft.com/office/drawing/2014/main" id="{DED90C13-8D49-4652-B68A-A0B5084BB4DB}"/>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4175959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arge Numbers Option 2">
    <p:spTree>
      <p:nvGrpSpPr>
        <p:cNvPr id="1" name=""/>
        <p:cNvGrpSpPr/>
        <p:nvPr/>
      </p:nvGrpSpPr>
      <p:grpSpPr>
        <a:xfrm>
          <a:off x="0" y="0"/>
          <a:ext cx="0" cy="0"/>
          <a:chOff x="0" y="0"/>
          <a:chExt cx="0" cy="0"/>
        </a:xfrm>
      </p:grpSpPr>
      <p:sp>
        <p:nvSpPr>
          <p:cNvPr id="11" name="Text Placeholder 3">
            <a:extLst>
              <a:ext uri="{FF2B5EF4-FFF2-40B4-BE49-F238E27FC236}">
                <a16:creationId xmlns:a16="http://schemas.microsoft.com/office/drawing/2014/main" id="{CF5069B8-93E6-456E-B02B-1FD5F3B8D72A}"/>
              </a:ext>
            </a:extLst>
          </p:cNvPr>
          <p:cNvSpPr>
            <a:spLocks noGrp="1"/>
          </p:cNvSpPr>
          <p:nvPr>
            <p:ph type="body" sz="quarter" idx="27" hasCustomPrompt="1"/>
          </p:nvPr>
        </p:nvSpPr>
        <p:spPr>
          <a:xfrm>
            <a:off x="890706" y="1593150"/>
            <a:ext cx="4348065" cy="4348065"/>
          </a:xfrm>
          <a:prstGeom prst="ellipse">
            <a:avLst/>
          </a:prstGeom>
          <a:solidFill>
            <a:schemeClr val="tx1">
              <a:alpha val="10000"/>
            </a:schemeClr>
          </a:solidFill>
        </p:spPr>
        <p:txBody>
          <a:bodyPr anchor="ctr"/>
          <a:lstStyle>
            <a:lvl1pPr marL="0" indent="0" algn="ctr">
              <a:buNone/>
              <a:defRPr sz="1800">
                <a:solidFill>
                  <a:schemeClr val="tx1">
                    <a:lumMod val="75000"/>
                    <a:lumOff val="25000"/>
                  </a:schemeClr>
                </a:solidFill>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Section Header</a:t>
            </a:r>
          </a:p>
        </p:txBody>
      </p:sp>
      <p:sp>
        <p:nvSpPr>
          <p:cNvPr id="12" name="Text Placeholder 9">
            <a:extLst>
              <a:ext uri="{FF2B5EF4-FFF2-40B4-BE49-F238E27FC236}">
                <a16:creationId xmlns:a16="http://schemas.microsoft.com/office/drawing/2014/main" id="{C15F42E2-EE95-4479-80E9-94A75E9D6E98}"/>
              </a:ext>
            </a:extLst>
          </p:cNvPr>
          <p:cNvSpPr>
            <a:spLocks noGrp="1"/>
          </p:cNvSpPr>
          <p:nvPr>
            <p:ph type="body" sz="quarter" idx="28" hasCustomPrompt="1"/>
          </p:nvPr>
        </p:nvSpPr>
        <p:spPr>
          <a:xfrm>
            <a:off x="4739330" y="1767887"/>
            <a:ext cx="3998591" cy="3998591"/>
          </a:xfrm>
          <a:prstGeom prst="ellipse">
            <a:avLst/>
          </a:prstGeom>
          <a:solidFill>
            <a:schemeClr val="tx1">
              <a:alpha val="10000"/>
            </a:schemeClr>
          </a:solidFill>
        </p:spPr>
        <p:txBody>
          <a:bodyPr vert="horz" lIns="0" tIns="0" rIns="0" bIns="0" rtlCol="0" anchor="ctr">
            <a:noAutofit/>
          </a:bodyPr>
          <a:lstStyle>
            <a:lvl1pPr marL="0" indent="0" algn="ctr">
              <a:buNone/>
              <a:defRPr lang="en-ZA" sz="1800" dirty="0">
                <a:solidFill>
                  <a:schemeClr val="tx1">
                    <a:lumMod val="75000"/>
                    <a:lumOff val="25000"/>
                  </a:schemeClr>
                </a:solidFill>
              </a:defRPr>
            </a:lvl1pPr>
          </a:lstStyle>
          <a:p>
            <a:pPr marL="266700" lvl="0" indent="-266700" algn="ctr"/>
            <a:r>
              <a:rPr lang="en-US" noProof="0"/>
              <a:t>Section Header</a:t>
            </a:r>
          </a:p>
        </p:txBody>
      </p:sp>
      <p:sp>
        <p:nvSpPr>
          <p:cNvPr id="9" name="Text Placeholder 9">
            <a:extLst>
              <a:ext uri="{FF2B5EF4-FFF2-40B4-BE49-F238E27FC236}">
                <a16:creationId xmlns:a16="http://schemas.microsoft.com/office/drawing/2014/main" id="{4059823C-F505-4D2A-854E-5144BD58A767}"/>
              </a:ext>
            </a:extLst>
          </p:cNvPr>
          <p:cNvSpPr>
            <a:spLocks noGrp="1"/>
          </p:cNvSpPr>
          <p:nvPr>
            <p:ph type="body" sz="quarter" idx="29" hasCustomPrompt="1"/>
          </p:nvPr>
        </p:nvSpPr>
        <p:spPr>
          <a:xfrm>
            <a:off x="8238481" y="2207063"/>
            <a:ext cx="3120238" cy="3120238"/>
          </a:xfrm>
          <a:prstGeom prst="ellipse">
            <a:avLst/>
          </a:prstGeom>
          <a:solidFill>
            <a:schemeClr val="tx1">
              <a:alpha val="10000"/>
            </a:schemeClr>
          </a:solidFill>
        </p:spPr>
        <p:txBody>
          <a:bodyPr vert="horz" lIns="0" tIns="0" rIns="0" bIns="0" rtlCol="0" anchor="ctr">
            <a:noAutofit/>
          </a:bodyPr>
          <a:lstStyle>
            <a:lvl1pPr marL="0" indent="0" algn="ctr">
              <a:buNone/>
              <a:defRPr lang="en-ZA" sz="1800" dirty="0">
                <a:solidFill>
                  <a:schemeClr val="tx1">
                    <a:lumMod val="75000"/>
                    <a:lumOff val="25000"/>
                  </a:schemeClr>
                </a:solidFill>
              </a:defRPr>
            </a:lvl1pPr>
          </a:lstStyle>
          <a:p>
            <a:pPr marL="266700" lvl="0" indent="-266700" algn="ctr"/>
            <a:r>
              <a:rPr lang="en-US" noProof="0"/>
              <a:t>Section Header</a:t>
            </a:r>
          </a:p>
        </p:txBody>
      </p:sp>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a:p>
        </p:txBody>
      </p:sp>
      <p:sp>
        <p:nvSpPr>
          <p:cNvPr id="10" name="Text Placeholder 3">
            <a:extLst>
              <a:ext uri="{FF2B5EF4-FFF2-40B4-BE49-F238E27FC236}">
                <a16:creationId xmlns:a16="http://schemas.microsoft.com/office/drawing/2014/main" id="{B30FA196-A035-4908-BA51-B769293255A9}"/>
              </a:ext>
            </a:extLst>
          </p:cNvPr>
          <p:cNvSpPr>
            <a:spLocks noGrp="1"/>
          </p:cNvSpPr>
          <p:nvPr>
            <p:ph type="body" sz="quarter" idx="30" hasCustomPrompt="1"/>
          </p:nvPr>
        </p:nvSpPr>
        <p:spPr>
          <a:xfrm>
            <a:off x="1658929" y="2205688"/>
            <a:ext cx="2811618" cy="1440000"/>
          </a:xfrm>
          <a:prstGeom prst="rect">
            <a:avLst/>
          </a:prstGeom>
          <a:noFill/>
        </p:spPr>
        <p:txBody>
          <a:bodyPr anchor="b"/>
          <a:lstStyle>
            <a:lvl1pPr marL="0" indent="0" algn="ctr">
              <a:spcBef>
                <a:spcPts val="0"/>
              </a:spcBef>
              <a:spcAft>
                <a:spcPts val="0"/>
              </a:spcAft>
              <a:buNone/>
              <a:defRPr sz="6600">
                <a:solidFill>
                  <a:schemeClr val="tx1">
                    <a:lumMod val="75000"/>
                    <a:lumOff val="25000"/>
                  </a:schemeClr>
                </a:solidFill>
                <a:latin typeface="+mj-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1</a:t>
            </a:r>
          </a:p>
        </p:txBody>
      </p:sp>
      <p:sp>
        <p:nvSpPr>
          <p:cNvPr id="13" name="Text Placeholder 9">
            <a:extLst>
              <a:ext uri="{FF2B5EF4-FFF2-40B4-BE49-F238E27FC236}">
                <a16:creationId xmlns:a16="http://schemas.microsoft.com/office/drawing/2014/main" id="{38F1EEC3-A74E-4124-95F3-D8A27EA3DDFC}"/>
              </a:ext>
            </a:extLst>
          </p:cNvPr>
          <p:cNvSpPr>
            <a:spLocks noGrp="1"/>
          </p:cNvSpPr>
          <p:nvPr>
            <p:ph type="body" sz="quarter" idx="31" hasCustomPrompt="1"/>
          </p:nvPr>
        </p:nvSpPr>
        <p:spPr>
          <a:xfrm>
            <a:off x="5332816" y="2205688"/>
            <a:ext cx="2811618"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dirty="0">
                <a:solidFill>
                  <a:schemeClr val="tx1">
                    <a:lumMod val="75000"/>
                    <a:lumOff val="25000"/>
                  </a:schemeClr>
                </a:solidFill>
                <a:latin typeface="+mj-lt"/>
              </a:defRPr>
            </a:lvl1pPr>
          </a:lstStyle>
          <a:p>
            <a:pPr marL="266700" lvl="0" indent="-266700" algn="ctr"/>
            <a:r>
              <a:rPr lang="en-US" noProof="0"/>
              <a:t>2</a:t>
            </a:r>
          </a:p>
        </p:txBody>
      </p:sp>
      <p:sp>
        <p:nvSpPr>
          <p:cNvPr id="14" name="Text Placeholder 9">
            <a:extLst>
              <a:ext uri="{FF2B5EF4-FFF2-40B4-BE49-F238E27FC236}">
                <a16:creationId xmlns:a16="http://schemas.microsoft.com/office/drawing/2014/main" id="{744F95B1-3E5D-46C4-846F-01E3035D1A72}"/>
              </a:ext>
            </a:extLst>
          </p:cNvPr>
          <p:cNvSpPr>
            <a:spLocks noGrp="1"/>
          </p:cNvSpPr>
          <p:nvPr>
            <p:ph type="body" sz="quarter" idx="32" hasCustomPrompt="1"/>
          </p:nvPr>
        </p:nvSpPr>
        <p:spPr>
          <a:xfrm>
            <a:off x="8547101" y="2205688"/>
            <a:ext cx="2597043"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dirty="0">
                <a:solidFill>
                  <a:schemeClr val="tx1">
                    <a:lumMod val="75000"/>
                    <a:lumOff val="25000"/>
                  </a:schemeClr>
                </a:solidFill>
                <a:latin typeface="+mj-lt"/>
              </a:defRPr>
            </a:lvl1pPr>
          </a:lstStyle>
          <a:p>
            <a:pPr marL="266700" lvl="0" indent="-266700" algn="ctr"/>
            <a:r>
              <a:rPr lang="en-US" noProof="0"/>
              <a:t>3</a:t>
            </a:r>
          </a:p>
        </p:txBody>
      </p:sp>
      <p:sp>
        <p:nvSpPr>
          <p:cNvPr id="16" name="Content Placeholder 3">
            <a:extLst>
              <a:ext uri="{FF2B5EF4-FFF2-40B4-BE49-F238E27FC236}">
                <a16:creationId xmlns:a16="http://schemas.microsoft.com/office/drawing/2014/main" id="{39CDA933-12B5-44CD-BD16-C9589DE755EE}"/>
              </a:ext>
            </a:extLst>
          </p:cNvPr>
          <p:cNvSpPr>
            <a:spLocks noGrp="1"/>
          </p:cNvSpPr>
          <p:nvPr>
            <p:ph sz="half" idx="2" hasCustomPrompt="1"/>
          </p:nvPr>
        </p:nvSpPr>
        <p:spPr>
          <a:xfrm>
            <a:off x="2074738"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17" name="Text Placeholder 5">
            <a:extLst>
              <a:ext uri="{FF2B5EF4-FFF2-40B4-BE49-F238E27FC236}">
                <a16:creationId xmlns:a16="http://schemas.microsoft.com/office/drawing/2014/main" id="{9751FCE0-5FA8-4E25-A4E7-8B2901F69491}"/>
              </a:ext>
            </a:extLst>
          </p:cNvPr>
          <p:cNvSpPr>
            <a:spLocks noGrp="1"/>
          </p:cNvSpPr>
          <p:nvPr>
            <p:ph type="body" sz="quarter" idx="12" hasCustomPrompt="1"/>
          </p:nvPr>
        </p:nvSpPr>
        <p:spPr>
          <a:xfrm>
            <a:off x="5748625"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18" name="Text Placeholder 9">
            <a:extLst>
              <a:ext uri="{FF2B5EF4-FFF2-40B4-BE49-F238E27FC236}">
                <a16:creationId xmlns:a16="http://schemas.microsoft.com/office/drawing/2014/main" id="{0D97BC04-5B6C-4CFD-8184-7637C9A8F8E4}"/>
              </a:ext>
            </a:extLst>
          </p:cNvPr>
          <p:cNvSpPr>
            <a:spLocks noGrp="1"/>
          </p:cNvSpPr>
          <p:nvPr>
            <p:ph type="body" sz="quarter" idx="13" hasCustomPrompt="1"/>
          </p:nvPr>
        </p:nvSpPr>
        <p:spPr>
          <a:xfrm>
            <a:off x="8808600"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22" name="Text Placeholder 5">
            <a:extLst>
              <a:ext uri="{FF2B5EF4-FFF2-40B4-BE49-F238E27FC236}">
                <a16:creationId xmlns:a16="http://schemas.microsoft.com/office/drawing/2014/main" id="{E7A8CB18-EF35-4644-9DDB-02D8B65EA55E}"/>
              </a:ext>
            </a:extLst>
          </p:cNvPr>
          <p:cNvSpPr>
            <a:spLocks noGrp="1"/>
          </p:cNvSpPr>
          <p:nvPr>
            <p:ph type="body" sz="quarter" idx="33"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38971707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arket Space">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436FA5D-088F-4BDE-ABD2-A640A8610900}"/>
              </a:ext>
            </a:extLst>
          </p:cNvPr>
          <p:cNvCxnSpPr/>
          <p:nvPr userDrawn="1"/>
        </p:nvCxnSpPr>
        <p:spPr>
          <a:xfrm>
            <a:off x="6096000" y="1319756"/>
            <a:ext cx="0" cy="4610100"/>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EF5211B-014A-4E6E-98C7-FDAF7855316F}"/>
              </a:ext>
            </a:extLst>
          </p:cNvPr>
          <p:cNvSpPr>
            <a:spLocks noGrp="1"/>
          </p:cNvSpPr>
          <p:nvPr>
            <p:ph type="title"/>
          </p:nvPr>
        </p:nvSpPr>
        <p:spPr>
          <a:xfrm>
            <a:off x="432000" y="432000"/>
            <a:ext cx="11340000" cy="432000"/>
          </a:xfrm>
        </p:spPr>
        <p:txBody>
          <a:bodyPr/>
          <a:lstStyle/>
          <a:p>
            <a:r>
              <a:rPr lang="en-US" noProof="0"/>
              <a:t>Click to edit Master title style</a:t>
            </a:r>
          </a:p>
        </p:txBody>
      </p:sp>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noProof="0"/>
              <a:t>Add a footer</a:t>
            </a:r>
          </a:p>
        </p:txBody>
      </p:sp>
      <p:sp>
        <p:nvSpPr>
          <p:cNvPr id="7" name="Slide Number Placeholder 6">
            <a:extLst>
              <a:ext uri="{FF2B5EF4-FFF2-40B4-BE49-F238E27FC236}">
                <a16:creationId xmlns:a16="http://schemas.microsoft.com/office/drawing/2014/main" id="{FC0C6D2B-0FF5-4A5F-A062-480FFA6DA09A}"/>
              </a:ext>
            </a:extLst>
          </p:cNvPr>
          <p:cNvSpPr>
            <a:spLocks noGrp="1"/>
          </p:cNvSpPr>
          <p:nvPr>
            <p:ph type="sldNum" sz="quarter" idx="11"/>
          </p:nvPr>
        </p:nvSpPr>
        <p:spPr/>
        <p:txBody>
          <a:bodyPr/>
          <a:lstStyle/>
          <a:p>
            <a:fld id="{4B73C415-D670-4716-A5EC-CC4D52CA2BAC}" type="slidenum">
              <a:rPr lang="en-US" noProof="0" smtClean="0"/>
              <a:pPr/>
              <a:t>‹#›</a:t>
            </a:fld>
            <a:endParaRPr lang="en-US" noProof="0"/>
          </a:p>
        </p:txBody>
      </p:sp>
      <p:cxnSp>
        <p:nvCxnSpPr>
          <p:cNvPr id="8" name="Straight Connector 7">
            <a:extLst>
              <a:ext uri="{FF2B5EF4-FFF2-40B4-BE49-F238E27FC236}">
                <a16:creationId xmlns:a16="http://schemas.microsoft.com/office/drawing/2014/main" id="{0C2BCB80-6997-4274-AAFE-65C2CCFFFD10}"/>
              </a:ext>
            </a:extLst>
          </p:cNvPr>
          <p:cNvCxnSpPr>
            <a:cxnSpLocks/>
          </p:cNvCxnSpPr>
          <p:nvPr userDrawn="1"/>
        </p:nvCxnSpPr>
        <p:spPr>
          <a:xfrm flipH="1">
            <a:off x="432000" y="3624806"/>
            <a:ext cx="11340000" cy="0"/>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Text Placeholder 5">
            <a:extLst>
              <a:ext uri="{FF2B5EF4-FFF2-40B4-BE49-F238E27FC236}">
                <a16:creationId xmlns:a16="http://schemas.microsoft.com/office/drawing/2014/main" id="{9A1FC84B-8A06-4879-86ED-47E43AAC9888}"/>
              </a:ext>
            </a:extLst>
          </p:cNvPr>
          <p:cNvSpPr>
            <a:spLocks noGrp="1"/>
          </p:cNvSpPr>
          <p:nvPr>
            <p:ph type="body" sz="quarter" idx="12" hasCustomPrompt="1"/>
          </p:nvPr>
        </p:nvSpPr>
        <p:spPr>
          <a:xfrm>
            <a:off x="5112000" y="951013"/>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2" name="Text Placeholder 5">
            <a:extLst>
              <a:ext uri="{FF2B5EF4-FFF2-40B4-BE49-F238E27FC236}">
                <a16:creationId xmlns:a16="http://schemas.microsoft.com/office/drawing/2014/main" id="{4B975678-3DFA-4D26-9CF6-01294F7259E4}"/>
              </a:ext>
            </a:extLst>
          </p:cNvPr>
          <p:cNvSpPr>
            <a:spLocks noGrp="1"/>
          </p:cNvSpPr>
          <p:nvPr>
            <p:ph type="body" sz="quarter" idx="13" hasCustomPrompt="1"/>
          </p:nvPr>
        </p:nvSpPr>
        <p:spPr>
          <a:xfrm>
            <a:off x="5106000" y="6046600"/>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3" name="Text Placeholder 5">
            <a:extLst>
              <a:ext uri="{FF2B5EF4-FFF2-40B4-BE49-F238E27FC236}">
                <a16:creationId xmlns:a16="http://schemas.microsoft.com/office/drawing/2014/main" id="{8B55997C-0304-482F-A7C3-8E50C8ED55D7}"/>
              </a:ext>
            </a:extLst>
          </p:cNvPr>
          <p:cNvSpPr>
            <a:spLocks noGrp="1"/>
          </p:cNvSpPr>
          <p:nvPr>
            <p:ph type="body" sz="quarter" idx="14" hasCustomPrompt="1"/>
          </p:nvPr>
        </p:nvSpPr>
        <p:spPr>
          <a:xfrm>
            <a:off x="432000" y="3260393"/>
            <a:ext cx="1980000" cy="252000"/>
          </a:xfrm>
        </p:spPr>
        <p:txBody>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4" name="Text Placeholder 5">
            <a:extLst>
              <a:ext uri="{FF2B5EF4-FFF2-40B4-BE49-F238E27FC236}">
                <a16:creationId xmlns:a16="http://schemas.microsoft.com/office/drawing/2014/main" id="{E26AB0A6-DA7A-4EA3-9528-68FDBA8BF358}"/>
              </a:ext>
            </a:extLst>
          </p:cNvPr>
          <p:cNvSpPr>
            <a:spLocks noGrp="1"/>
          </p:cNvSpPr>
          <p:nvPr>
            <p:ph type="body" sz="quarter" idx="15" hasCustomPrompt="1"/>
          </p:nvPr>
        </p:nvSpPr>
        <p:spPr>
          <a:xfrm>
            <a:off x="9792001" y="3260393"/>
            <a:ext cx="1980000" cy="252000"/>
          </a:xfrm>
        </p:spPr>
        <p:txBody>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Tree>
    <p:extLst>
      <p:ext uri="{BB962C8B-B14F-4D97-AF65-F5344CB8AC3E}">
        <p14:creationId xmlns:p14="http://schemas.microsoft.com/office/powerpoint/2010/main" val="9669204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BE06229A-0702-4CD6-B5F1-0DC746CC4F18}"/>
              </a:ext>
            </a:extLst>
          </p:cNvPr>
          <p:cNvSpPr>
            <a:spLocks noGrp="1"/>
          </p:cNvSpPr>
          <p:nvPr>
            <p:ph idx="1" hasCustomPrompt="1"/>
          </p:nvPr>
        </p:nvSpPr>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a:p>
        </p:txBody>
      </p:sp>
    </p:spTree>
    <p:extLst>
      <p:ext uri="{BB962C8B-B14F-4D97-AF65-F5344CB8AC3E}">
        <p14:creationId xmlns:p14="http://schemas.microsoft.com/office/powerpoint/2010/main" val="1502111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51FED-0A73-4769-96A2-4C362E5D9DE0}"/>
              </a:ext>
            </a:extLst>
          </p:cNvPr>
          <p:cNvSpPr>
            <a:spLocks noGrp="1"/>
          </p:cNvSpPr>
          <p:nvPr>
            <p:ph type="title"/>
          </p:nvPr>
        </p:nvSpPr>
        <p:spPr>
          <a:xfrm>
            <a:off x="432000" y="432000"/>
            <a:ext cx="11340000" cy="432000"/>
          </a:xfrm>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E455B16D-31A1-4D28-ADC4-0BDEF4E07DFF}"/>
              </a:ext>
            </a:extLst>
          </p:cNvPr>
          <p:cNvSpPr>
            <a:spLocks noGrp="1"/>
          </p:cNvSpPr>
          <p:nvPr>
            <p:ph sz="half" idx="1" hasCustomPrompt="1"/>
          </p:nvPr>
        </p:nvSpPr>
        <p:spPr>
          <a:xfrm>
            <a:off x="432000" y="1728000"/>
            <a:ext cx="5472000"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a:extLst>
              <a:ext uri="{FF2B5EF4-FFF2-40B4-BE49-F238E27FC236}">
                <a16:creationId xmlns:a16="http://schemas.microsoft.com/office/drawing/2014/main" id="{AC4D4C6E-0D63-44CE-B0B4-BAA8F101EAFF}"/>
              </a:ext>
            </a:extLst>
          </p:cNvPr>
          <p:cNvSpPr>
            <a:spLocks noGrp="1"/>
          </p:cNvSpPr>
          <p:nvPr>
            <p:ph sz="half" idx="2" hasCustomPrompt="1"/>
          </p:nvPr>
        </p:nvSpPr>
        <p:spPr>
          <a:xfrm>
            <a:off x="6300000" y="1728000"/>
            <a:ext cx="5472000"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Footer Placeholder 7">
            <a:extLst>
              <a:ext uri="{FF2B5EF4-FFF2-40B4-BE49-F238E27FC236}">
                <a16:creationId xmlns:a16="http://schemas.microsoft.com/office/drawing/2014/main" id="{43C0B96F-9D35-4001-9F9C-1A7004D61F3D}"/>
              </a:ext>
            </a:extLst>
          </p:cNvPr>
          <p:cNvSpPr>
            <a:spLocks noGrp="1"/>
          </p:cNvSpPr>
          <p:nvPr>
            <p:ph type="ftr" sz="quarter" idx="10"/>
          </p:nvPr>
        </p:nvSpPr>
        <p:spPr/>
        <p:txBody>
          <a:bodyPr/>
          <a:lstStyle/>
          <a:p>
            <a:r>
              <a:rPr lang="en-US" noProof="0"/>
              <a:t>Add a footer</a:t>
            </a:r>
          </a:p>
        </p:txBody>
      </p:sp>
      <p:sp>
        <p:nvSpPr>
          <p:cNvPr id="9" name="Slide Number Placeholder 8">
            <a:extLst>
              <a:ext uri="{FF2B5EF4-FFF2-40B4-BE49-F238E27FC236}">
                <a16:creationId xmlns:a16="http://schemas.microsoft.com/office/drawing/2014/main" id="{A1C915CA-DB91-4B68-8DB8-2745ADA58582}"/>
              </a:ext>
            </a:extLst>
          </p:cNvPr>
          <p:cNvSpPr>
            <a:spLocks noGrp="1"/>
          </p:cNvSpPr>
          <p:nvPr>
            <p:ph type="sldNum" sz="quarter" idx="11"/>
          </p:nvPr>
        </p:nvSpPr>
        <p:spPr/>
        <p:txBody>
          <a:bodyPr/>
          <a:lstStyle/>
          <a:p>
            <a:fld id="{4B73C415-D670-4716-A5EC-CC4D52CA2BAC}" type="slidenum">
              <a:rPr lang="en-US" noProof="0" smtClean="0"/>
              <a:pPr/>
              <a:t>‹#›</a:t>
            </a:fld>
            <a:endParaRPr lang="en-US" noProof="0"/>
          </a:p>
        </p:txBody>
      </p:sp>
    </p:spTree>
    <p:extLst>
      <p:ext uri="{BB962C8B-B14F-4D97-AF65-F5344CB8AC3E}">
        <p14:creationId xmlns:p14="http://schemas.microsoft.com/office/powerpoint/2010/main" val="40500618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15908-D8D7-48AF-8B8F-21B88B87DDF2}"/>
              </a:ext>
            </a:extLst>
          </p:cNvPr>
          <p:cNvSpPr>
            <a:spLocks noGrp="1"/>
          </p:cNvSpPr>
          <p:nvPr>
            <p:ph type="title"/>
          </p:nvPr>
        </p:nvSpPr>
        <p:spPr>
          <a:xfrm>
            <a:off x="432000" y="432000"/>
            <a:ext cx="11340000" cy="432000"/>
          </a:xfrm>
        </p:spPr>
        <p:txBody>
          <a:bodyPr/>
          <a:lstStyle/>
          <a:p>
            <a:r>
              <a:rPr lang="en-US" noProof="0"/>
              <a:t>Click to edit Master title style</a:t>
            </a:r>
          </a:p>
        </p:txBody>
      </p:sp>
      <p:sp>
        <p:nvSpPr>
          <p:cNvPr id="4" name="Content Placeholder 3">
            <a:extLst>
              <a:ext uri="{FF2B5EF4-FFF2-40B4-BE49-F238E27FC236}">
                <a16:creationId xmlns:a16="http://schemas.microsoft.com/office/drawing/2014/main" id="{60B617A5-FA6C-44C9-ABCB-DCA5D4615EC7}"/>
              </a:ext>
            </a:extLst>
          </p:cNvPr>
          <p:cNvSpPr>
            <a:spLocks noGrp="1"/>
          </p:cNvSpPr>
          <p:nvPr>
            <p:ph sz="half" idx="2" hasCustomPrompt="1"/>
          </p:nvPr>
        </p:nvSpPr>
        <p:spPr>
          <a:xfrm>
            <a:off x="432000" y="2210852"/>
            <a:ext cx="5472000" cy="3868486"/>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Content Placeholder 5">
            <a:extLst>
              <a:ext uri="{FF2B5EF4-FFF2-40B4-BE49-F238E27FC236}">
                <a16:creationId xmlns:a16="http://schemas.microsoft.com/office/drawing/2014/main" id="{0A122ACD-5C8B-4CDA-89C5-565C88865B50}"/>
              </a:ext>
            </a:extLst>
          </p:cNvPr>
          <p:cNvSpPr>
            <a:spLocks noGrp="1"/>
          </p:cNvSpPr>
          <p:nvPr>
            <p:ph sz="quarter" idx="4" hasCustomPrompt="1"/>
          </p:nvPr>
        </p:nvSpPr>
        <p:spPr>
          <a:xfrm>
            <a:off x="6300000" y="2210852"/>
            <a:ext cx="5472000" cy="3868486"/>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Footer Placeholder 9">
            <a:extLst>
              <a:ext uri="{FF2B5EF4-FFF2-40B4-BE49-F238E27FC236}">
                <a16:creationId xmlns:a16="http://schemas.microsoft.com/office/drawing/2014/main" id="{43614A35-31E3-40DA-85DD-07B207690717}"/>
              </a:ext>
            </a:extLst>
          </p:cNvPr>
          <p:cNvSpPr>
            <a:spLocks noGrp="1"/>
          </p:cNvSpPr>
          <p:nvPr>
            <p:ph type="ftr" sz="quarter" idx="10"/>
          </p:nvPr>
        </p:nvSpPr>
        <p:spPr/>
        <p:txBody>
          <a:bodyPr/>
          <a:lstStyle/>
          <a:p>
            <a:r>
              <a:rPr lang="en-US" noProof="0"/>
              <a:t>Add a footer</a:t>
            </a:r>
          </a:p>
        </p:txBody>
      </p:sp>
      <p:sp>
        <p:nvSpPr>
          <p:cNvPr id="11" name="Slide Number Placeholder 10">
            <a:extLst>
              <a:ext uri="{FF2B5EF4-FFF2-40B4-BE49-F238E27FC236}">
                <a16:creationId xmlns:a16="http://schemas.microsoft.com/office/drawing/2014/main" id="{B171800C-9F25-4694-879B-16A1F7BBAA77}"/>
              </a:ext>
            </a:extLst>
          </p:cNvPr>
          <p:cNvSpPr>
            <a:spLocks noGrp="1"/>
          </p:cNvSpPr>
          <p:nvPr>
            <p:ph type="sldNum" sz="quarter" idx="11"/>
          </p:nvPr>
        </p:nvSpPr>
        <p:spPr/>
        <p:txBody>
          <a:bodyPr/>
          <a:lstStyle/>
          <a:p>
            <a:fld id="{4B73C415-D670-4716-A5EC-CC4D52CA2BAC}" type="slidenum">
              <a:rPr lang="en-US" noProof="0" smtClean="0"/>
              <a:pPr/>
              <a:t>‹#›</a:t>
            </a:fld>
            <a:endParaRPr lang="en-US" noProof="0"/>
          </a:p>
        </p:txBody>
      </p:sp>
      <p:cxnSp>
        <p:nvCxnSpPr>
          <p:cNvPr id="12" name="Straight Connector 11" title="Divider Line">
            <a:extLst>
              <a:ext uri="{FF2B5EF4-FFF2-40B4-BE49-F238E27FC236}">
                <a16:creationId xmlns:a16="http://schemas.microsoft.com/office/drawing/2014/main" id="{03063CBE-E62B-44CB-9B45-D39B595FE2AF}"/>
              </a:ext>
            </a:extLst>
          </p:cNvPr>
          <p:cNvCxnSpPr>
            <a:cxnSpLocks/>
          </p:cNvCxnSpPr>
          <p:nvPr userDrawn="1"/>
        </p:nvCxnSpPr>
        <p:spPr>
          <a:xfrm>
            <a:off x="449349" y="2159999"/>
            <a:ext cx="42141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title="Divider Line">
            <a:extLst>
              <a:ext uri="{FF2B5EF4-FFF2-40B4-BE49-F238E27FC236}">
                <a16:creationId xmlns:a16="http://schemas.microsoft.com/office/drawing/2014/main" id="{0EA58CA1-D7A1-4089-B687-193C35202523}"/>
              </a:ext>
            </a:extLst>
          </p:cNvPr>
          <p:cNvCxnSpPr>
            <a:cxnSpLocks/>
          </p:cNvCxnSpPr>
          <p:nvPr userDrawn="1"/>
        </p:nvCxnSpPr>
        <p:spPr>
          <a:xfrm>
            <a:off x="6312700" y="2159999"/>
            <a:ext cx="4214100"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14" name="Text Placeholder 2">
            <a:extLst>
              <a:ext uri="{FF2B5EF4-FFF2-40B4-BE49-F238E27FC236}">
                <a16:creationId xmlns:a16="http://schemas.microsoft.com/office/drawing/2014/main" id="{A1844C96-F6D4-4E32-8A11-B1815109D205}"/>
              </a:ext>
            </a:extLst>
          </p:cNvPr>
          <p:cNvSpPr>
            <a:spLocks noGrp="1"/>
          </p:cNvSpPr>
          <p:nvPr>
            <p:ph type="body" idx="1" hasCustomPrompt="1"/>
          </p:nvPr>
        </p:nvSpPr>
        <p:spPr>
          <a:xfrm>
            <a:off x="432000" y="1654025"/>
            <a:ext cx="5472000" cy="455122"/>
          </a:xfrm>
        </p:spPr>
        <p:txBody>
          <a:bodyPr anchor="b"/>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15" name="Text Placeholder 4">
            <a:extLst>
              <a:ext uri="{FF2B5EF4-FFF2-40B4-BE49-F238E27FC236}">
                <a16:creationId xmlns:a16="http://schemas.microsoft.com/office/drawing/2014/main" id="{EA0BCCC6-F846-426B-B421-41B835224F43}"/>
              </a:ext>
            </a:extLst>
          </p:cNvPr>
          <p:cNvSpPr>
            <a:spLocks noGrp="1"/>
          </p:cNvSpPr>
          <p:nvPr>
            <p:ph type="body" sz="quarter" idx="3" hasCustomPrompt="1"/>
          </p:nvPr>
        </p:nvSpPr>
        <p:spPr>
          <a:xfrm>
            <a:off x="6312700" y="1654025"/>
            <a:ext cx="5459300" cy="455122"/>
          </a:xfrm>
        </p:spPr>
        <p:txBody>
          <a:bodyPr anchor="b"/>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Tree>
    <p:extLst>
      <p:ext uri="{BB962C8B-B14F-4D97-AF65-F5344CB8AC3E}">
        <p14:creationId xmlns:p14="http://schemas.microsoft.com/office/powerpoint/2010/main" val="5530977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 Col Boxe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FF5B2679-5029-4692-A1C7-099E7A583624}"/>
              </a:ext>
            </a:extLst>
          </p:cNvPr>
          <p:cNvSpPr>
            <a:spLocks noGrp="1"/>
          </p:cNvSpPr>
          <p:nvPr>
            <p:ph idx="14" hasCustomPrompt="1"/>
          </p:nvPr>
        </p:nvSpPr>
        <p:spPr>
          <a:xfrm>
            <a:off x="432000" y="2448000"/>
            <a:ext cx="3600000" cy="3631338"/>
          </a:xfrm>
          <a:solidFill>
            <a:schemeClr val="bg1">
              <a:lumMod val="95000"/>
            </a:schemeClr>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Content Placeholder 2">
            <a:extLst>
              <a:ext uri="{FF2B5EF4-FFF2-40B4-BE49-F238E27FC236}">
                <a16:creationId xmlns:a16="http://schemas.microsoft.com/office/drawing/2014/main" id="{1B5AA133-C824-4B4A-96F4-D48A58E222DA}"/>
              </a:ext>
            </a:extLst>
          </p:cNvPr>
          <p:cNvSpPr>
            <a:spLocks noGrp="1"/>
          </p:cNvSpPr>
          <p:nvPr>
            <p:ph idx="15" hasCustomPrompt="1"/>
          </p:nvPr>
        </p:nvSpPr>
        <p:spPr>
          <a:xfrm>
            <a:off x="4302000" y="2448000"/>
            <a:ext cx="3600000" cy="3631338"/>
          </a:xfrm>
          <a:solidFill>
            <a:schemeClr val="bg1">
              <a:lumMod val="95000"/>
            </a:schemeClr>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ntent Placeholder 2">
            <a:extLst>
              <a:ext uri="{FF2B5EF4-FFF2-40B4-BE49-F238E27FC236}">
                <a16:creationId xmlns:a16="http://schemas.microsoft.com/office/drawing/2014/main" id="{388A40C4-1887-4DBA-90FF-4CF89932DA57}"/>
              </a:ext>
            </a:extLst>
          </p:cNvPr>
          <p:cNvSpPr>
            <a:spLocks noGrp="1"/>
          </p:cNvSpPr>
          <p:nvPr>
            <p:ph idx="16" hasCustomPrompt="1"/>
          </p:nvPr>
        </p:nvSpPr>
        <p:spPr>
          <a:xfrm>
            <a:off x="8172000" y="2448000"/>
            <a:ext cx="3600000" cy="3631338"/>
          </a:xfrm>
          <a:solidFill>
            <a:schemeClr val="bg1">
              <a:lumMod val="95000"/>
            </a:schemeClr>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a:xfrm>
            <a:off x="432000" y="432000"/>
            <a:ext cx="11340000" cy="432000"/>
          </a:xfrm>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BE06229A-0702-4CD6-B5F1-0DC746CC4F18}"/>
              </a:ext>
            </a:extLst>
          </p:cNvPr>
          <p:cNvSpPr>
            <a:spLocks noGrp="1"/>
          </p:cNvSpPr>
          <p:nvPr>
            <p:ph idx="1" hasCustomPrompt="1"/>
          </p:nvPr>
        </p:nvSpPr>
        <p:spPr>
          <a:xfrm>
            <a:off x="432000" y="1728000"/>
            <a:ext cx="3600000" cy="720000"/>
          </a:xfrm>
          <a:solidFill>
            <a:schemeClr val="tx1">
              <a:lumMod val="75000"/>
              <a:lumOff val="25000"/>
            </a:schemeClr>
          </a:solidFill>
          <a:ln w="28575">
            <a:solidFill>
              <a:schemeClr val="accent1"/>
            </a:solidFill>
          </a:ln>
        </p:spPr>
        <p:txBody>
          <a:bodyPr lIns="108000" tIns="36000" rIns="108000" bIns="36000" anchor="ctr"/>
          <a:lstStyle>
            <a:lvl1pPr marL="0" indent="0" algn="ctr">
              <a:buNone/>
              <a:defRPr>
                <a:solidFill>
                  <a:schemeClr val="bg1"/>
                </a:solidFill>
              </a:defRPr>
            </a:lvl1pPr>
          </a:lstStyle>
          <a:p>
            <a:pPr lvl="0"/>
            <a:r>
              <a:rPr lang="en-US" noProof="0"/>
              <a:t>Section 1 Title</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a:p>
        </p:txBody>
      </p:sp>
      <p:sp>
        <p:nvSpPr>
          <p:cNvPr id="6" name="Content Placeholder 2">
            <a:extLst>
              <a:ext uri="{FF2B5EF4-FFF2-40B4-BE49-F238E27FC236}">
                <a16:creationId xmlns:a16="http://schemas.microsoft.com/office/drawing/2014/main" id="{43CF4B74-3202-48D6-B573-AA3882B039F4}"/>
              </a:ext>
            </a:extLst>
          </p:cNvPr>
          <p:cNvSpPr>
            <a:spLocks noGrp="1"/>
          </p:cNvSpPr>
          <p:nvPr>
            <p:ph idx="12" hasCustomPrompt="1"/>
          </p:nvPr>
        </p:nvSpPr>
        <p:spPr>
          <a:xfrm>
            <a:off x="4302000" y="1728000"/>
            <a:ext cx="3600000" cy="720000"/>
          </a:xfrm>
          <a:solidFill>
            <a:schemeClr val="tx1">
              <a:lumMod val="75000"/>
              <a:lumOff val="25000"/>
            </a:schemeClr>
          </a:solidFill>
          <a:ln w="28575">
            <a:solidFill>
              <a:schemeClr val="accent2"/>
            </a:solidFill>
          </a:ln>
        </p:spPr>
        <p:txBody>
          <a:bodyPr lIns="108000" tIns="36000" rIns="108000" bIns="36000" anchor="ctr"/>
          <a:lstStyle>
            <a:lvl1pPr marL="0" indent="0" algn="ctr">
              <a:buNone/>
              <a:defRPr>
                <a:solidFill>
                  <a:schemeClr val="bg1"/>
                </a:solidFill>
              </a:defRPr>
            </a:lvl1pPr>
          </a:lstStyle>
          <a:p>
            <a:pPr lvl="0"/>
            <a:r>
              <a:rPr lang="en-US" noProof="0"/>
              <a:t>Section 2 Title</a:t>
            </a:r>
          </a:p>
        </p:txBody>
      </p:sp>
      <p:sp>
        <p:nvSpPr>
          <p:cNvPr id="9" name="Content Placeholder 2">
            <a:extLst>
              <a:ext uri="{FF2B5EF4-FFF2-40B4-BE49-F238E27FC236}">
                <a16:creationId xmlns:a16="http://schemas.microsoft.com/office/drawing/2014/main" id="{0BA6D519-EE14-4D3E-B15F-70C4423A3988}"/>
              </a:ext>
            </a:extLst>
          </p:cNvPr>
          <p:cNvSpPr>
            <a:spLocks noGrp="1"/>
          </p:cNvSpPr>
          <p:nvPr>
            <p:ph idx="13" hasCustomPrompt="1"/>
          </p:nvPr>
        </p:nvSpPr>
        <p:spPr>
          <a:xfrm>
            <a:off x="8172000" y="1728000"/>
            <a:ext cx="3600000" cy="720000"/>
          </a:xfrm>
          <a:solidFill>
            <a:schemeClr val="tx1">
              <a:lumMod val="75000"/>
              <a:lumOff val="25000"/>
            </a:schemeClr>
          </a:solidFill>
          <a:ln w="28575">
            <a:solidFill>
              <a:schemeClr val="accent3"/>
            </a:solidFill>
          </a:ln>
        </p:spPr>
        <p:txBody>
          <a:bodyPr lIns="108000" tIns="36000" rIns="108000" bIns="36000" anchor="ctr"/>
          <a:lstStyle>
            <a:lvl1pPr marL="0" indent="0" algn="ctr">
              <a:buNone/>
              <a:defRPr>
                <a:solidFill>
                  <a:schemeClr val="bg1"/>
                </a:solidFill>
              </a:defRPr>
            </a:lvl1pPr>
          </a:lstStyle>
          <a:p>
            <a:pPr lvl="0"/>
            <a:r>
              <a:rPr lang="en-US" noProof="0"/>
              <a:t>Section 3 Title</a:t>
            </a:r>
          </a:p>
        </p:txBody>
      </p:sp>
      <p:sp>
        <p:nvSpPr>
          <p:cNvPr id="13" name="Text Placeholder 5">
            <a:extLst>
              <a:ext uri="{FF2B5EF4-FFF2-40B4-BE49-F238E27FC236}">
                <a16:creationId xmlns:a16="http://schemas.microsoft.com/office/drawing/2014/main" id="{4DA29CFB-3C73-4618-B2D9-70E396D1EBA2}"/>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16015389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5211B-014A-4E6E-98C7-FDAF7855316F}"/>
              </a:ext>
            </a:extLst>
          </p:cNvPr>
          <p:cNvSpPr>
            <a:spLocks noGrp="1"/>
          </p:cNvSpPr>
          <p:nvPr>
            <p:ph type="title"/>
          </p:nvPr>
        </p:nvSpPr>
        <p:spPr/>
        <p:txBody>
          <a:bodyPr/>
          <a:lstStyle/>
          <a:p>
            <a:r>
              <a:rPr lang="en-US" noProof="0"/>
              <a:t>Click to edit Master title style</a:t>
            </a:r>
          </a:p>
        </p:txBody>
      </p:sp>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noProof="0"/>
              <a:t>Add a footer</a:t>
            </a:r>
          </a:p>
        </p:txBody>
      </p:sp>
      <p:sp>
        <p:nvSpPr>
          <p:cNvPr id="7" name="Slide Number Placeholder 6">
            <a:extLst>
              <a:ext uri="{FF2B5EF4-FFF2-40B4-BE49-F238E27FC236}">
                <a16:creationId xmlns:a16="http://schemas.microsoft.com/office/drawing/2014/main" id="{FC0C6D2B-0FF5-4A5F-A062-480FFA6DA09A}"/>
              </a:ext>
            </a:extLst>
          </p:cNvPr>
          <p:cNvSpPr>
            <a:spLocks noGrp="1"/>
          </p:cNvSpPr>
          <p:nvPr>
            <p:ph type="sldNum" sz="quarter" idx="11"/>
          </p:nvPr>
        </p:nvSpPr>
        <p:spPr/>
        <p:txBody>
          <a:bodyPr/>
          <a:lstStyle/>
          <a:p>
            <a:fld id="{4B73C415-D670-4716-A5EC-CC4D52CA2BAC}" type="slidenum">
              <a:rPr lang="en-US" noProof="0" smtClean="0"/>
              <a:pPr/>
              <a:t>‹#›</a:t>
            </a:fld>
            <a:endParaRPr lang="en-US" noProof="0"/>
          </a:p>
        </p:txBody>
      </p:sp>
      <p:sp>
        <p:nvSpPr>
          <p:cNvPr id="5" name="Text Placeholder 5">
            <a:extLst>
              <a:ext uri="{FF2B5EF4-FFF2-40B4-BE49-F238E27FC236}">
                <a16:creationId xmlns:a16="http://schemas.microsoft.com/office/drawing/2014/main" id="{91612B32-057C-422E-8B4A-7B464DE04A79}"/>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cxnSp>
        <p:nvCxnSpPr>
          <p:cNvPr id="8" name="Straight Arrow Connector 7">
            <a:extLst>
              <a:ext uri="{FF2B5EF4-FFF2-40B4-BE49-F238E27FC236}">
                <a16:creationId xmlns:a16="http://schemas.microsoft.com/office/drawing/2014/main" id="{B66BE87F-A588-41BE-A251-8940FFF7BDB0}"/>
              </a:ext>
            </a:extLst>
          </p:cNvPr>
          <p:cNvCxnSpPr/>
          <p:nvPr userDrawn="1"/>
        </p:nvCxnSpPr>
        <p:spPr>
          <a:xfrm>
            <a:off x="431800" y="3866682"/>
            <a:ext cx="11339513" cy="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 Placeholder 10">
            <a:extLst>
              <a:ext uri="{FF2B5EF4-FFF2-40B4-BE49-F238E27FC236}">
                <a16:creationId xmlns:a16="http://schemas.microsoft.com/office/drawing/2014/main" id="{EE87B275-BCEB-48C5-BD58-39E2B9AB906E}"/>
              </a:ext>
            </a:extLst>
          </p:cNvPr>
          <p:cNvSpPr>
            <a:spLocks noGrp="1"/>
          </p:cNvSpPr>
          <p:nvPr>
            <p:ph type="body" sz="quarter" idx="33" hasCustomPrompt="1"/>
          </p:nvPr>
        </p:nvSpPr>
        <p:spPr>
          <a:xfrm>
            <a:off x="412908"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10" name="Text Placeholder 10">
            <a:extLst>
              <a:ext uri="{FF2B5EF4-FFF2-40B4-BE49-F238E27FC236}">
                <a16:creationId xmlns:a16="http://schemas.microsoft.com/office/drawing/2014/main" id="{75FEF587-0930-42DA-AF85-54F9A14870D3}"/>
              </a:ext>
            </a:extLst>
          </p:cNvPr>
          <p:cNvSpPr>
            <a:spLocks noGrp="1"/>
          </p:cNvSpPr>
          <p:nvPr>
            <p:ph type="body" sz="quarter" idx="34" hasCustomPrompt="1"/>
          </p:nvPr>
        </p:nvSpPr>
        <p:spPr>
          <a:xfrm>
            <a:off x="43179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1" name="Text Placeholder 10">
            <a:extLst>
              <a:ext uri="{FF2B5EF4-FFF2-40B4-BE49-F238E27FC236}">
                <a16:creationId xmlns:a16="http://schemas.microsoft.com/office/drawing/2014/main" id="{77B00876-F334-4F19-ACB9-5A52E300C62F}"/>
              </a:ext>
            </a:extLst>
          </p:cNvPr>
          <p:cNvSpPr>
            <a:spLocks noGrp="1"/>
          </p:cNvSpPr>
          <p:nvPr>
            <p:ph type="body" sz="quarter" idx="35" hasCustomPrompt="1"/>
          </p:nvPr>
        </p:nvSpPr>
        <p:spPr>
          <a:xfrm>
            <a:off x="90381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2" name="Text Placeholder 10">
            <a:extLst>
              <a:ext uri="{FF2B5EF4-FFF2-40B4-BE49-F238E27FC236}">
                <a16:creationId xmlns:a16="http://schemas.microsoft.com/office/drawing/2014/main" id="{DC5160FB-C621-4014-AF15-7C31EBF94639}"/>
              </a:ext>
            </a:extLst>
          </p:cNvPr>
          <p:cNvSpPr>
            <a:spLocks noGrp="1"/>
          </p:cNvSpPr>
          <p:nvPr>
            <p:ph type="body" sz="quarter" idx="36" hasCustomPrompt="1"/>
          </p:nvPr>
        </p:nvSpPr>
        <p:spPr>
          <a:xfrm>
            <a:off x="137583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3" name="Text Placeholder 10">
            <a:extLst>
              <a:ext uri="{FF2B5EF4-FFF2-40B4-BE49-F238E27FC236}">
                <a16:creationId xmlns:a16="http://schemas.microsoft.com/office/drawing/2014/main" id="{3D37E5E1-DD5A-4C77-849F-40C0D2AE3F71}"/>
              </a:ext>
            </a:extLst>
          </p:cNvPr>
          <p:cNvSpPr>
            <a:spLocks noGrp="1"/>
          </p:cNvSpPr>
          <p:nvPr>
            <p:ph type="body" sz="quarter" idx="37" hasCustomPrompt="1"/>
          </p:nvPr>
        </p:nvSpPr>
        <p:spPr>
          <a:xfrm>
            <a:off x="1847850"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4" name="Text Placeholder 10">
            <a:extLst>
              <a:ext uri="{FF2B5EF4-FFF2-40B4-BE49-F238E27FC236}">
                <a16:creationId xmlns:a16="http://schemas.microsoft.com/office/drawing/2014/main" id="{8164CA25-5B7F-4EDD-8B42-0D567DED1794}"/>
              </a:ext>
            </a:extLst>
          </p:cNvPr>
          <p:cNvSpPr>
            <a:spLocks noGrp="1"/>
          </p:cNvSpPr>
          <p:nvPr>
            <p:ph type="body" sz="quarter" idx="38" hasCustomPrompt="1"/>
          </p:nvPr>
        </p:nvSpPr>
        <p:spPr>
          <a:xfrm>
            <a:off x="6077108"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15" name="Text Placeholder 10">
            <a:extLst>
              <a:ext uri="{FF2B5EF4-FFF2-40B4-BE49-F238E27FC236}">
                <a16:creationId xmlns:a16="http://schemas.microsoft.com/office/drawing/2014/main" id="{15876039-3F56-4587-900E-4FCE60BCA50B}"/>
              </a:ext>
            </a:extLst>
          </p:cNvPr>
          <p:cNvSpPr>
            <a:spLocks noGrp="1"/>
          </p:cNvSpPr>
          <p:nvPr>
            <p:ph type="body" sz="quarter" idx="39" hasCustomPrompt="1"/>
          </p:nvPr>
        </p:nvSpPr>
        <p:spPr>
          <a:xfrm>
            <a:off x="231986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6" name="Text Placeholder 10">
            <a:extLst>
              <a:ext uri="{FF2B5EF4-FFF2-40B4-BE49-F238E27FC236}">
                <a16:creationId xmlns:a16="http://schemas.microsoft.com/office/drawing/2014/main" id="{515FCEBD-9007-4B9D-AE69-7F8068A14B21}"/>
              </a:ext>
            </a:extLst>
          </p:cNvPr>
          <p:cNvSpPr>
            <a:spLocks noGrp="1"/>
          </p:cNvSpPr>
          <p:nvPr>
            <p:ph type="body" sz="quarter" idx="40" hasCustomPrompt="1"/>
          </p:nvPr>
        </p:nvSpPr>
        <p:spPr>
          <a:xfrm>
            <a:off x="2791884"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7" name="Text Placeholder 10">
            <a:extLst>
              <a:ext uri="{FF2B5EF4-FFF2-40B4-BE49-F238E27FC236}">
                <a16:creationId xmlns:a16="http://schemas.microsoft.com/office/drawing/2014/main" id="{8856F7F9-97EB-4612-BB5C-DDB9D90C9CD4}"/>
              </a:ext>
            </a:extLst>
          </p:cNvPr>
          <p:cNvSpPr>
            <a:spLocks noGrp="1"/>
          </p:cNvSpPr>
          <p:nvPr>
            <p:ph type="body" sz="quarter" idx="41" hasCustomPrompt="1"/>
          </p:nvPr>
        </p:nvSpPr>
        <p:spPr>
          <a:xfrm>
            <a:off x="326390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8" name="Text Placeholder 10">
            <a:extLst>
              <a:ext uri="{FF2B5EF4-FFF2-40B4-BE49-F238E27FC236}">
                <a16:creationId xmlns:a16="http://schemas.microsoft.com/office/drawing/2014/main" id="{B0C577BC-AD44-4FF0-8F34-D7ABD44B100A}"/>
              </a:ext>
            </a:extLst>
          </p:cNvPr>
          <p:cNvSpPr>
            <a:spLocks noGrp="1"/>
          </p:cNvSpPr>
          <p:nvPr>
            <p:ph type="body" sz="quarter" idx="42" hasCustomPrompt="1"/>
          </p:nvPr>
        </p:nvSpPr>
        <p:spPr>
          <a:xfrm>
            <a:off x="467995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9" name="Text Placeholder 10">
            <a:extLst>
              <a:ext uri="{FF2B5EF4-FFF2-40B4-BE49-F238E27FC236}">
                <a16:creationId xmlns:a16="http://schemas.microsoft.com/office/drawing/2014/main" id="{12E19F39-39CE-43A3-912F-3D8656DA5E76}"/>
              </a:ext>
            </a:extLst>
          </p:cNvPr>
          <p:cNvSpPr>
            <a:spLocks noGrp="1"/>
          </p:cNvSpPr>
          <p:nvPr>
            <p:ph type="body" sz="quarter" idx="43" hasCustomPrompt="1"/>
          </p:nvPr>
        </p:nvSpPr>
        <p:spPr>
          <a:xfrm>
            <a:off x="3735918"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0" name="Text Placeholder 10">
            <a:extLst>
              <a:ext uri="{FF2B5EF4-FFF2-40B4-BE49-F238E27FC236}">
                <a16:creationId xmlns:a16="http://schemas.microsoft.com/office/drawing/2014/main" id="{64F2C543-C785-4078-9811-96F28F1BF210}"/>
              </a:ext>
            </a:extLst>
          </p:cNvPr>
          <p:cNvSpPr>
            <a:spLocks noGrp="1"/>
          </p:cNvSpPr>
          <p:nvPr>
            <p:ph type="body" sz="quarter" idx="44" hasCustomPrompt="1"/>
          </p:nvPr>
        </p:nvSpPr>
        <p:spPr>
          <a:xfrm>
            <a:off x="420793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1" name="Text Placeholder 10">
            <a:extLst>
              <a:ext uri="{FF2B5EF4-FFF2-40B4-BE49-F238E27FC236}">
                <a16:creationId xmlns:a16="http://schemas.microsoft.com/office/drawing/2014/main" id="{022F0FFE-8538-47C2-9227-B4DE41186CE8}"/>
              </a:ext>
            </a:extLst>
          </p:cNvPr>
          <p:cNvSpPr>
            <a:spLocks noGrp="1"/>
          </p:cNvSpPr>
          <p:nvPr>
            <p:ph type="body" sz="quarter" idx="45" hasCustomPrompt="1"/>
          </p:nvPr>
        </p:nvSpPr>
        <p:spPr>
          <a:xfrm>
            <a:off x="515196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2" name="Text Placeholder 10">
            <a:extLst>
              <a:ext uri="{FF2B5EF4-FFF2-40B4-BE49-F238E27FC236}">
                <a16:creationId xmlns:a16="http://schemas.microsoft.com/office/drawing/2014/main" id="{75D12B21-B498-4E00-B817-457BAED99A33}"/>
              </a:ext>
            </a:extLst>
          </p:cNvPr>
          <p:cNvSpPr>
            <a:spLocks noGrp="1"/>
          </p:cNvSpPr>
          <p:nvPr>
            <p:ph type="body" sz="quarter" idx="46" hasCustomPrompt="1"/>
          </p:nvPr>
        </p:nvSpPr>
        <p:spPr>
          <a:xfrm>
            <a:off x="562398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3" name="Text Placeholder 10">
            <a:extLst>
              <a:ext uri="{FF2B5EF4-FFF2-40B4-BE49-F238E27FC236}">
                <a16:creationId xmlns:a16="http://schemas.microsoft.com/office/drawing/2014/main" id="{A60F8F4D-F654-4555-BC21-7137D98E027C}"/>
              </a:ext>
            </a:extLst>
          </p:cNvPr>
          <p:cNvSpPr>
            <a:spLocks noGrp="1"/>
          </p:cNvSpPr>
          <p:nvPr>
            <p:ph type="body" sz="quarter" idx="47" hasCustomPrompt="1"/>
          </p:nvPr>
        </p:nvSpPr>
        <p:spPr>
          <a:xfrm>
            <a:off x="609599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4" name="Text Placeholder 10">
            <a:extLst>
              <a:ext uri="{FF2B5EF4-FFF2-40B4-BE49-F238E27FC236}">
                <a16:creationId xmlns:a16="http://schemas.microsoft.com/office/drawing/2014/main" id="{0B633DEF-CDC6-4A75-A05B-0C875E2B8FF1}"/>
              </a:ext>
            </a:extLst>
          </p:cNvPr>
          <p:cNvSpPr>
            <a:spLocks noGrp="1"/>
          </p:cNvSpPr>
          <p:nvPr>
            <p:ph type="body" sz="quarter" idx="48" hasCustomPrompt="1"/>
          </p:nvPr>
        </p:nvSpPr>
        <p:spPr>
          <a:xfrm>
            <a:off x="656801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5" name="Text Placeholder 10">
            <a:extLst>
              <a:ext uri="{FF2B5EF4-FFF2-40B4-BE49-F238E27FC236}">
                <a16:creationId xmlns:a16="http://schemas.microsoft.com/office/drawing/2014/main" id="{23A67F56-440C-4AE2-B52E-F6ECF3E31F86}"/>
              </a:ext>
            </a:extLst>
          </p:cNvPr>
          <p:cNvSpPr>
            <a:spLocks noGrp="1"/>
          </p:cNvSpPr>
          <p:nvPr>
            <p:ph type="body" sz="quarter" idx="49" hasCustomPrompt="1"/>
          </p:nvPr>
        </p:nvSpPr>
        <p:spPr>
          <a:xfrm>
            <a:off x="704002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6" name="Text Placeholder 10">
            <a:extLst>
              <a:ext uri="{FF2B5EF4-FFF2-40B4-BE49-F238E27FC236}">
                <a16:creationId xmlns:a16="http://schemas.microsoft.com/office/drawing/2014/main" id="{E8F5BF8F-8918-4E36-8AAF-45E994E46B29}"/>
              </a:ext>
            </a:extLst>
          </p:cNvPr>
          <p:cNvSpPr>
            <a:spLocks noGrp="1"/>
          </p:cNvSpPr>
          <p:nvPr>
            <p:ph type="body" sz="quarter" idx="50" hasCustomPrompt="1"/>
          </p:nvPr>
        </p:nvSpPr>
        <p:spPr>
          <a:xfrm>
            <a:off x="751204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7" name="Text Placeholder 10">
            <a:extLst>
              <a:ext uri="{FF2B5EF4-FFF2-40B4-BE49-F238E27FC236}">
                <a16:creationId xmlns:a16="http://schemas.microsoft.com/office/drawing/2014/main" id="{1A2F56E4-C780-42A2-BA54-B1EAB7CA2197}"/>
              </a:ext>
            </a:extLst>
          </p:cNvPr>
          <p:cNvSpPr>
            <a:spLocks noGrp="1"/>
          </p:cNvSpPr>
          <p:nvPr>
            <p:ph type="body" sz="quarter" idx="51" hasCustomPrompt="1"/>
          </p:nvPr>
        </p:nvSpPr>
        <p:spPr>
          <a:xfrm>
            <a:off x="798406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8" name="Text Placeholder 10">
            <a:extLst>
              <a:ext uri="{FF2B5EF4-FFF2-40B4-BE49-F238E27FC236}">
                <a16:creationId xmlns:a16="http://schemas.microsoft.com/office/drawing/2014/main" id="{7405E86B-3690-4EBE-8353-7ABE76F10810}"/>
              </a:ext>
            </a:extLst>
          </p:cNvPr>
          <p:cNvSpPr>
            <a:spLocks noGrp="1"/>
          </p:cNvSpPr>
          <p:nvPr>
            <p:ph type="body" sz="quarter" idx="52" hasCustomPrompt="1"/>
          </p:nvPr>
        </p:nvSpPr>
        <p:spPr>
          <a:xfrm>
            <a:off x="8456080"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9" name="Text Placeholder 10">
            <a:extLst>
              <a:ext uri="{FF2B5EF4-FFF2-40B4-BE49-F238E27FC236}">
                <a16:creationId xmlns:a16="http://schemas.microsoft.com/office/drawing/2014/main" id="{DB54048B-A035-47F0-B54D-1B9676EE8931}"/>
              </a:ext>
            </a:extLst>
          </p:cNvPr>
          <p:cNvSpPr>
            <a:spLocks noGrp="1"/>
          </p:cNvSpPr>
          <p:nvPr>
            <p:ph type="body" sz="quarter" idx="53" hasCustomPrompt="1"/>
          </p:nvPr>
        </p:nvSpPr>
        <p:spPr>
          <a:xfrm>
            <a:off x="892809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0" name="Text Placeholder 10">
            <a:extLst>
              <a:ext uri="{FF2B5EF4-FFF2-40B4-BE49-F238E27FC236}">
                <a16:creationId xmlns:a16="http://schemas.microsoft.com/office/drawing/2014/main" id="{12F6976C-DDBF-4808-9B45-2C78E0FC6AA7}"/>
              </a:ext>
            </a:extLst>
          </p:cNvPr>
          <p:cNvSpPr>
            <a:spLocks noGrp="1"/>
          </p:cNvSpPr>
          <p:nvPr>
            <p:ph type="body" sz="quarter" idx="54" hasCustomPrompt="1"/>
          </p:nvPr>
        </p:nvSpPr>
        <p:spPr>
          <a:xfrm>
            <a:off x="10344148"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1" name="Text Placeholder 10">
            <a:extLst>
              <a:ext uri="{FF2B5EF4-FFF2-40B4-BE49-F238E27FC236}">
                <a16:creationId xmlns:a16="http://schemas.microsoft.com/office/drawing/2014/main" id="{66103D17-8EEC-45BF-B909-8F6DB8575A35}"/>
              </a:ext>
            </a:extLst>
          </p:cNvPr>
          <p:cNvSpPr>
            <a:spLocks noGrp="1"/>
          </p:cNvSpPr>
          <p:nvPr>
            <p:ph type="body" sz="quarter" idx="55" hasCustomPrompt="1"/>
          </p:nvPr>
        </p:nvSpPr>
        <p:spPr>
          <a:xfrm>
            <a:off x="9400114"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2" name="Text Placeholder 10">
            <a:extLst>
              <a:ext uri="{FF2B5EF4-FFF2-40B4-BE49-F238E27FC236}">
                <a16:creationId xmlns:a16="http://schemas.microsoft.com/office/drawing/2014/main" id="{57F6EB7B-A4AE-4147-A94B-9C2860A158F4}"/>
              </a:ext>
            </a:extLst>
          </p:cNvPr>
          <p:cNvSpPr>
            <a:spLocks noGrp="1"/>
          </p:cNvSpPr>
          <p:nvPr>
            <p:ph type="body" sz="quarter" idx="56" hasCustomPrompt="1"/>
          </p:nvPr>
        </p:nvSpPr>
        <p:spPr>
          <a:xfrm>
            <a:off x="987213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3" name="Text Placeholder 10">
            <a:extLst>
              <a:ext uri="{FF2B5EF4-FFF2-40B4-BE49-F238E27FC236}">
                <a16:creationId xmlns:a16="http://schemas.microsoft.com/office/drawing/2014/main" id="{95673032-36DB-4772-82D8-46E21D810A56}"/>
              </a:ext>
            </a:extLst>
          </p:cNvPr>
          <p:cNvSpPr>
            <a:spLocks noGrp="1"/>
          </p:cNvSpPr>
          <p:nvPr>
            <p:ph type="body" sz="quarter" idx="57" hasCustomPrompt="1"/>
          </p:nvPr>
        </p:nvSpPr>
        <p:spPr>
          <a:xfrm>
            <a:off x="1081616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4" name="Text Placeholder 10">
            <a:extLst>
              <a:ext uri="{FF2B5EF4-FFF2-40B4-BE49-F238E27FC236}">
                <a16:creationId xmlns:a16="http://schemas.microsoft.com/office/drawing/2014/main" id="{CDE9935C-FEBD-421A-A63B-8A87A2D4A4D9}"/>
              </a:ext>
            </a:extLst>
          </p:cNvPr>
          <p:cNvSpPr>
            <a:spLocks noGrp="1"/>
          </p:cNvSpPr>
          <p:nvPr>
            <p:ph type="body" sz="quarter" idx="58" hasCustomPrompt="1"/>
          </p:nvPr>
        </p:nvSpPr>
        <p:spPr>
          <a:xfrm>
            <a:off x="112881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 name="Text Placeholder 3">
            <a:extLst>
              <a:ext uri="{FF2B5EF4-FFF2-40B4-BE49-F238E27FC236}">
                <a16:creationId xmlns:a16="http://schemas.microsoft.com/office/drawing/2014/main" id="{D242C672-1222-4C21-9E3D-F365D9665E1B}"/>
              </a:ext>
            </a:extLst>
          </p:cNvPr>
          <p:cNvSpPr>
            <a:spLocks noGrp="1"/>
          </p:cNvSpPr>
          <p:nvPr>
            <p:ph type="body" sz="quarter" idx="59" hasCustomPrompt="1"/>
          </p:nvPr>
        </p:nvSpPr>
        <p:spPr>
          <a:xfrm>
            <a:off x="5360988" y="2190750"/>
            <a:ext cx="1793875" cy="561975"/>
          </a:xfrm>
          <a:solidFill>
            <a:schemeClr val="bg1">
              <a:lumMod val="95000"/>
            </a:schemeClr>
          </a:solidFill>
        </p:spPr>
        <p:txBody>
          <a:bodyPr tIns="36000" anchor="t"/>
          <a:lstStyle>
            <a:lvl1pPr marL="0" indent="0" algn="ctr">
              <a:buNone/>
              <a:defRPr sz="1600"/>
            </a:lvl1pPr>
          </a:lstStyle>
          <a:p>
            <a:pPr lvl="0"/>
            <a:r>
              <a:rPr lang="en-US" noProof="0"/>
              <a:t>Item Title</a:t>
            </a:r>
          </a:p>
        </p:txBody>
      </p:sp>
      <p:sp>
        <p:nvSpPr>
          <p:cNvPr id="37" name="Text Placeholder 36">
            <a:extLst>
              <a:ext uri="{FF2B5EF4-FFF2-40B4-BE49-F238E27FC236}">
                <a16:creationId xmlns:a16="http://schemas.microsoft.com/office/drawing/2014/main" id="{2F97A7E3-509A-417D-9818-EDDA3B539E4F}"/>
              </a:ext>
            </a:extLst>
          </p:cNvPr>
          <p:cNvSpPr>
            <a:spLocks noGrp="1"/>
          </p:cNvSpPr>
          <p:nvPr>
            <p:ph type="body" sz="quarter" idx="60" hasCustomPrompt="1"/>
          </p:nvPr>
        </p:nvSpPr>
        <p:spPr>
          <a:xfrm>
            <a:off x="5412717" y="2505005"/>
            <a:ext cx="1690417" cy="224670"/>
          </a:xfrm>
        </p:spPr>
        <p:txBody>
          <a:bodyPr/>
          <a:lstStyle>
            <a:lvl1pPr marL="0" indent="0" algn="ctr">
              <a:buNone/>
              <a:defRPr sz="1200">
                <a:solidFill>
                  <a:schemeClr val="tx1">
                    <a:lumMod val="50000"/>
                    <a:lumOff val="50000"/>
                  </a:schemeClr>
                </a:solidFill>
              </a:defRPr>
            </a:lvl1pPr>
          </a:lstStyle>
          <a:p>
            <a:pPr lvl="0"/>
            <a:r>
              <a:rPr lang="en-US" noProof="0"/>
              <a:t>Month, Year</a:t>
            </a:r>
          </a:p>
        </p:txBody>
      </p:sp>
    </p:spTree>
    <p:extLst>
      <p:ext uri="{BB962C8B-B14F-4D97-AF65-F5344CB8AC3E}">
        <p14:creationId xmlns:p14="http://schemas.microsoft.com/office/powerpoint/2010/main" val="5291107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3 Me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a:p>
        </p:txBody>
      </p:sp>
      <p:sp>
        <p:nvSpPr>
          <p:cNvPr id="5" name="Picture Placeholder 4">
            <a:extLst>
              <a:ext uri="{FF2B5EF4-FFF2-40B4-BE49-F238E27FC236}">
                <a16:creationId xmlns:a16="http://schemas.microsoft.com/office/drawing/2014/main" id="{8977821B-617D-47E4-AAA2-FADADD15EBCD}"/>
              </a:ext>
            </a:extLst>
          </p:cNvPr>
          <p:cNvSpPr>
            <a:spLocks noGrp="1"/>
          </p:cNvSpPr>
          <p:nvPr>
            <p:ph type="pic" sz="quarter" idx="12" hasCustomPrompt="1"/>
          </p:nvPr>
        </p:nvSpPr>
        <p:spPr>
          <a:xfrm>
            <a:off x="431799" y="2319681"/>
            <a:ext cx="1352367" cy="1352367"/>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Insert or Drag and Drop Image Here</a:t>
            </a:r>
          </a:p>
        </p:txBody>
      </p:sp>
      <p:sp>
        <p:nvSpPr>
          <p:cNvPr id="9" name="Text Placeholder 8">
            <a:extLst>
              <a:ext uri="{FF2B5EF4-FFF2-40B4-BE49-F238E27FC236}">
                <a16:creationId xmlns:a16="http://schemas.microsoft.com/office/drawing/2014/main" id="{199551C8-D5B2-495A-97BB-0711CD8C67EC}"/>
              </a:ext>
            </a:extLst>
          </p:cNvPr>
          <p:cNvSpPr>
            <a:spLocks noGrp="1"/>
          </p:cNvSpPr>
          <p:nvPr>
            <p:ph type="body" sz="quarter" idx="13" hasCustomPrompt="1"/>
          </p:nvPr>
        </p:nvSpPr>
        <p:spPr>
          <a:xfrm>
            <a:off x="1974854" y="2485913"/>
            <a:ext cx="2124000" cy="701538"/>
          </a:xfrm>
        </p:spPr>
        <p:txBody>
          <a:bodyPr anchor="b"/>
          <a:lstStyle>
            <a:lvl1pPr marL="0" indent="0" algn="l">
              <a:buFont typeface="Arial" panose="020B0604020202020204" pitchFamily="34" charset="0"/>
              <a:buNone/>
              <a:defRPr sz="2400"/>
            </a:lvl1pPr>
          </a:lstStyle>
          <a:p>
            <a:pPr lvl="0"/>
            <a:r>
              <a:rPr lang="en-US" noProof="0"/>
              <a:t>Name</a:t>
            </a:r>
          </a:p>
        </p:txBody>
      </p:sp>
      <p:sp>
        <p:nvSpPr>
          <p:cNvPr id="11" name="Text Placeholder 10">
            <a:extLst>
              <a:ext uri="{FF2B5EF4-FFF2-40B4-BE49-F238E27FC236}">
                <a16:creationId xmlns:a16="http://schemas.microsoft.com/office/drawing/2014/main" id="{53739758-B746-428A-A18B-3989DA89A860}"/>
              </a:ext>
            </a:extLst>
          </p:cNvPr>
          <p:cNvSpPr>
            <a:spLocks noGrp="1"/>
          </p:cNvSpPr>
          <p:nvPr>
            <p:ph type="body" sz="quarter" idx="14" hasCustomPrompt="1"/>
          </p:nvPr>
        </p:nvSpPr>
        <p:spPr>
          <a:xfrm>
            <a:off x="1974854" y="3904988"/>
            <a:ext cx="2124000" cy="1800000"/>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6" name="Text Placeholder 5">
            <a:extLst>
              <a:ext uri="{FF2B5EF4-FFF2-40B4-BE49-F238E27FC236}">
                <a16:creationId xmlns:a16="http://schemas.microsoft.com/office/drawing/2014/main" id="{3509F9E9-0483-4A79-B997-B23DAC1644C1}"/>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28" name="Text Placeholder 8">
            <a:extLst>
              <a:ext uri="{FF2B5EF4-FFF2-40B4-BE49-F238E27FC236}">
                <a16:creationId xmlns:a16="http://schemas.microsoft.com/office/drawing/2014/main" id="{B502D142-31B4-4BFF-A18F-9FB36E0F4005}"/>
              </a:ext>
            </a:extLst>
          </p:cNvPr>
          <p:cNvSpPr>
            <a:spLocks noGrp="1"/>
          </p:cNvSpPr>
          <p:nvPr>
            <p:ph type="body" sz="quarter" idx="33" hasCustomPrompt="1"/>
          </p:nvPr>
        </p:nvSpPr>
        <p:spPr>
          <a:xfrm>
            <a:off x="1974854" y="3461032"/>
            <a:ext cx="2124000"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1" name="Picture Placeholder 4">
            <a:extLst>
              <a:ext uri="{FF2B5EF4-FFF2-40B4-BE49-F238E27FC236}">
                <a16:creationId xmlns:a16="http://schemas.microsoft.com/office/drawing/2014/main" id="{ED382BE6-73A2-49C4-9284-7996310FE85F}"/>
              </a:ext>
            </a:extLst>
          </p:cNvPr>
          <p:cNvSpPr>
            <a:spLocks noGrp="1"/>
          </p:cNvSpPr>
          <p:nvPr>
            <p:ph type="pic" sz="quarter" idx="34" hasCustomPrompt="1"/>
          </p:nvPr>
        </p:nvSpPr>
        <p:spPr>
          <a:xfrm>
            <a:off x="4268028" y="2319681"/>
            <a:ext cx="1352367" cy="1352367"/>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Insert or Drag and Drop Image Here</a:t>
            </a:r>
          </a:p>
        </p:txBody>
      </p:sp>
      <p:sp>
        <p:nvSpPr>
          <p:cNvPr id="42" name="Text Placeholder 8">
            <a:extLst>
              <a:ext uri="{FF2B5EF4-FFF2-40B4-BE49-F238E27FC236}">
                <a16:creationId xmlns:a16="http://schemas.microsoft.com/office/drawing/2014/main" id="{5E81FDE4-AA9D-42F8-BEAF-C710A81DC8AB}"/>
              </a:ext>
            </a:extLst>
          </p:cNvPr>
          <p:cNvSpPr>
            <a:spLocks noGrp="1"/>
          </p:cNvSpPr>
          <p:nvPr>
            <p:ph type="body" sz="quarter" idx="35" hasCustomPrompt="1"/>
          </p:nvPr>
        </p:nvSpPr>
        <p:spPr>
          <a:xfrm>
            <a:off x="5811083" y="2485913"/>
            <a:ext cx="2124000" cy="701538"/>
          </a:xfrm>
        </p:spPr>
        <p:txBody>
          <a:bodyPr anchor="b"/>
          <a:lstStyle>
            <a:lvl1pPr marL="0" indent="0" algn="l">
              <a:buFont typeface="Arial" panose="020B0604020202020204" pitchFamily="34" charset="0"/>
              <a:buNone/>
              <a:defRPr sz="2400"/>
            </a:lvl1pPr>
          </a:lstStyle>
          <a:p>
            <a:pPr lvl="0"/>
            <a:r>
              <a:rPr lang="en-US" noProof="0"/>
              <a:t>Name</a:t>
            </a:r>
          </a:p>
        </p:txBody>
      </p:sp>
      <p:sp>
        <p:nvSpPr>
          <p:cNvPr id="43" name="Text Placeholder 10">
            <a:extLst>
              <a:ext uri="{FF2B5EF4-FFF2-40B4-BE49-F238E27FC236}">
                <a16:creationId xmlns:a16="http://schemas.microsoft.com/office/drawing/2014/main" id="{9D6585E1-D051-4611-811C-C8101B0D2F03}"/>
              </a:ext>
            </a:extLst>
          </p:cNvPr>
          <p:cNvSpPr>
            <a:spLocks noGrp="1"/>
          </p:cNvSpPr>
          <p:nvPr>
            <p:ph type="body" sz="quarter" idx="36" hasCustomPrompt="1"/>
          </p:nvPr>
        </p:nvSpPr>
        <p:spPr>
          <a:xfrm>
            <a:off x="5811083" y="3904988"/>
            <a:ext cx="2124000" cy="1800000"/>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44" name="Text Placeholder 8">
            <a:extLst>
              <a:ext uri="{FF2B5EF4-FFF2-40B4-BE49-F238E27FC236}">
                <a16:creationId xmlns:a16="http://schemas.microsoft.com/office/drawing/2014/main" id="{6C195A32-24CC-4109-9C00-31757D0A0A3C}"/>
              </a:ext>
            </a:extLst>
          </p:cNvPr>
          <p:cNvSpPr>
            <a:spLocks noGrp="1"/>
          </p:cNvSpPr>
          <p:nvPr>
            <p:ph type="body" sz="quarter" idx="37" hasCustomPrompt="1"/>
          </p:nvPr>
        </p:nvSpPr>
        <p:spPr>
          <a:xfrm>
            <a:off x="5811083" y="3461032"/>
            <a:ext cx="2124000"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5" name="Picture Placeholder 4">
            <a:extLst>
              <a:ext uri="{FF2B5EF4-FFF2-40B4-BE49-F238E27FC236}">
                <a16:creationId xmlns:a16="http://schemas.microsoft.com/office/drawing/2014/main" id="{B318C64F-C963-4A3C-BB8F-999A7F7F5F88}"/>
              </a:ext>
            </a:extLst>
          </p:cNvPr>
          <p:cNvSpPr>
            <a:spLocks noGrp="1"/>
          </p:cNvSpPr>
          <p:nvPr>
            <p:ph type="pic" sz="quarter" idx="38" hasCustomPrompt="1"/>
          </p:nvPr>
        </p:nvSpPr>
        <p:spPr>
          <a:xfrm>
            <a:off x="8112825" y="2319681"/>
            <a:ext cx="1352367" cy="1352367"/>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Insert or Drag and Drop Image Here</a:t>
            </a:r>
          </a:p>
        </p:txBody>
      </p:sp>
      <p:sp>
        <p:nvSpPr>
          <p:cNvPr id="46" name="Text Placeholder 8">
            <a:extLst>
              <a:ext uri="{FF2B5EF4-FFF2-40B4-BE49-F238E27FC236}">
                <a16:creationId xmlns:a16="http://schemas.microsoft.com/office/drawing/2014/main" id="{B8B9BC49-5937-4C0A-9AA6-7A7DA7F18CAF}"/>
              </a:ext>
            </a:extLst>
          </p:cNvPr>
          <p:cNvSpPr>
            <a:spLocks noGrp="1"/>
          </p:cNvSpPr>
          <p:nvPr>
            <p:ph type="body" sz="quarter" idx="39" hasCustomPrompt="1"/>
          </p:nvPr>
        </p:nvSpPr>
        <p:spPr>
          <a:xfrm>
            <a:off x="9647313" y="2485913"/>
            <a:ext cx="2124000" cy="701538"/>
          </a:xfrm>
        </p:spPr>
        <p:txBody>
          <a:bodyPr anchor="b"/>
          <a:lstStyle>
            <a:lvl1pPr marL="0" indent="0" algn="l">
              <a:buFont typeface="Arial" panose="020B0604020202020204" pitchFamily="34" charset="0"/>
              <a:buNone/>
              <a:defRPr sz="2400"/>
            </a:lvl1pPr>
          </a:lstStyle>
          <a:p>
            <a:pPr lvl="0"/>
            <a:r>
              <a:rPr lang="en-US" noProof="0"/>
              <a:t>Name</a:t>
            </a:r>
          </a:p>
        </p:txBody>
      </p:sp>
      <p:sp>
        <p:nvSpPr>
          <p:cNvPr id="47" name="Text Placeholder 10">
            <a:extLst>
              <a:ext uri="{FF2B5EF4-FFF2-40B4-BE49-F238E27FC236}">
                <a16:creationId xmlns:a16="http://schemas.microsoft.com/office/drawing/2014/main" id="{8020B4D6-002F-4FA9-BF1D-FC56D9A06F28}"/>
              </a:ext>
            </a:extLst>
          </p:cNvPr>
          <p:cNvSpPr>
            <a:spLocks noGrp="1"/>
          </p:cNvSpPr>
          <p:nvPr>
            <p:ph type="body" sz="quarter" idx="40" hasCustomPrompt="1"/>
          </p:nvPr>
        </p:nvSpPr>
        <p:spPr>
          <a:xfrm>
            <a:off x="9647313" y="3904988"/>
            <a:ext cx="2124000" cy="1800000"/>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48" name="Text Placeholder 8">
            <a:extLst>
              <a:ext uri="{FF2B5EF4-FFF2-40B4-BE49-F238E27FC236}">
                <a16:creationId xmlns:a16="http://schemas.microsoft.com/office/drawing/2014/main" id="{93C1946C-7118-4BF3-8EE8-B0944465F49A}"/>
              </a:ext>
            </a:extLst>
          </p:cNvPr>
          <p:cNvSpPr>
            <a:spLocks noGrp="1"/>
          </p:cNvSpPr>
          <p:nvPr>
            <p:ph type="body" sz="quarter" idx="41" hasCustomPrompt="1"/>
          </p:nvPr>
        </p:nvSpPr>
        <p:spPr>
          <a:xfrm>
            <a:off x="9647313" y="3461032"/>
            <a:ext cx="2124000"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Tree>
    <p:extLst>
      <p:ext uri="{BB962C8B-B14F-4D97-AF65-F5344CB8AC3E}">
        <p14:creationId xmlns:p14="http://schemas.microsoft.com/office/powerpoint/2010/main" val="16389493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6 Me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a:xfrm>
            <a:off x="432000" y="432000"/>
            <a:ext cx="11340000" cy="432000"/>
          </a:xfrm>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a:p>
        </p:txBody>
      </p:sp>
      <p:sp>
        <p:nvSpPr>
          <p:cNvPr id="6" name="Text Placeholder 5">
            <a:extLst>
              <a:ext uri="{FF2B5EF4-FFF2-40B4-BE49-F238E27FC236}">
                <a16:creationId xmlns:a16="http://schemas.microsoft.com/office/drawing/2014/main" id="{3509F9E9-0483-4A79-B997-B23DAC1644C1}"/>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49" name="Text Placeholder 8">
            <a:extLst>
              <a:ext uri="{FF2B5EF4-FFF2-40B4-BE49-F238E27FC236}">
                <a16:creationId xmlns:a16="http://schemas.microsoft.com/office/drawing/2014/main" id="{305CEEFA-58BB-4AFA-AD31-BEE38B013E00}"/>
              </a:ext>
            </a:extLst>
          </p:cNvPr>
          <p:cNvSpPr>
            <a:spLocks noGrp="1"/>
          </p:cNvSpPr>
          <p:nvPr>
            <p:ph type="body" sz="quarter" idx="17" hasCustomPrompt="1"/>
          </p:nvPr>
        </p:nvSpPr>
        <p:spPr>
          <a:xfrm>
            <a:off x="431800"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50" name="Text Placeholder 10">
            <a:extLst>
              <a:ext uri="{FF2B5EF4-FFF2-40B4-BE49-F238E27FC236}">
                <a16:creationId xmlns:a16="http://schemas.microsoft.com/office/drawing/2014/main" id="{BEEE40C3-341F-4063-8D33-B1328863FB30}"/>
              </a:ext>
            </a:extLst>
          </p:cNvPr>
          <p:cNvSpPr>
            <a:spLocks noGrp="1"/>
          </p:cNvSpPr>
          <p:nvPr>
            <p:ph type="body" sz="quarter" idx="18" hasCustomPrompt="1"/>
          </p:nvPr>
        </p:nvSpPr>
        <p:spPr>
          <a:xfrm>
            <a:off x="431800"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1" name="Text Placeholder 8">
            <a:extLst>
              <a:ext uri="{FF2B5EF4-FFF2-40B4-BE49-F238E27FC236}">
                <a16:creationId xmlns:a16="http://schemas.microsoft.com/office/drawing/2014/main" id="{D09CE291-B951-4300-9D67-154E4BB557EC}"/>
              </a:ext>
            </a:extLst>
          </p:cNvPr>
          <p:cNvSpPr>
            <a:spLocks noGrp="1"/>
          </p:cNvSpPr>
          <p:nvPr>
            <p:ph type="body" sz="quarter" idx="33" hasCustomPrompt="1"/>
          </p:nvPr>
        </p:nvSpPr>
        <p:spPr>
          <a:xfrm>
            <a:off x="2375703"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52" name="Text Placeholder 10">
            <a:extLst>
              <a:ext uri="{FF2B5EF4-FFF2-40B4-BE49-F238E27FC236}">
                <a16:creationId xmlns:a16="http://schemas.microsoft.com/office/drawing/2014/main" id="{0D3A393C-4D8C-49BC-934D-B57BE1B28405}"/>
              </a:ext>
            </a:extLst>
          </p:cNvPr>
          <p:cNvSpPr>
            <a:spLocks noGrp="1"/>
          </p:cNvSpPr>
          <p:nvPr>
            <p:ph type="body" sz="quarter" idx="34" hasCustomPrompt="1"/>
          </p:nvPr>
        </p:nvSpPr>
        <p:spPr>
          <a:xfrm>
            <a:off x="2375703"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3" name="Text Placeholder 8">
            <a:extLst>
              <a:ext uri="{FF2B5EF4-FFF2-40B4-BE49-F238E27FC236}">
                <a16:creationId xmlns:a16="http://schemas.microsoft.com/office/drawing/2014/main" id="{08906184-3520-4606-AF8B-59ECFFA6D756}"/>
              </a:ext>
            </a:extLst>
          </p:cNvPr>
          <p:cNvSpPr>
            <a:spLocks noGrp="1"/>
          </p:cNvSpPr>
          <p:nvPr>
            <p:ph type="body" sz="quarter" idx="35" hasCustomPrompt="1"/>
          </p:nvPr>
        </p:nvSpPr>
        <p:spPr>
          <a:xfrm>
            <a:off x="4319606"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54" name="Text Placeholder 10">
            <a:extLst>
              <a:ext uri="{FF2B5EF4-FFF2-40B4-BE49-F238E27FC236}">
                <a16:creationId xmlns:a16="http://schemas.microsoft.com/office/drawing/2014/main" id="{8A64BEB9-7FB0-4DF9-BFE9-62016E83E890}"/>
              </a:ext>
            </a:extLst>
          </p:cNvPr>
          <p:cNvSpPr>
            <a:spLocks noGrp="1"/>
          </p:cNvSpPr>
          <p:nvPr>
            <p:ph type="body" sz="quarter" idx="36" hasCustomPrompt="1"/>
          </p:nvPr>
        </p:nvSpPr>
        <p:spPr>
          <a:xfrm>
            <a:off x="4319606"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5" name="Text Placeholder 8">
            <a:extLst>
              <a:ext uri="{FF2B5EF4-FFF2-40B4-BE49-F238E27FC236}">
                <a16:creationId xmlns:a16="http://schemas.microsoft.com/office/drawing/2014/main" id="{4CCC1C98-37FD-4404-8383-72ED535FE578}"/>
              </a:ext>
            </a:extLst>
          </p:cNvPr>
          <p:cNvSpPr>
            <a:spLocks noGrp="1"/>
          </p:cNvSpPr>
          <p:nvPr>
            <p:ph type="body" sz="quarter" idx="37" hasCustomPrompt="1"/>
          </p:nvPr>
        </p:nvSpPr>
        <p:spPr>
          <a:xfrm>
            <a:off x="6263509"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56" name="Text Placeholder 10">
            <a:extLst>
              <a:ext uri="{FF2B5EF4-FFF2-40B4-BE49-F238E27FC236}">
                <a16:creationId xmlns:a16="http://schemas.microsoft.com/office/drawing/2014/main" id="{B24BD1AE-AB0E-40FA-AEA8-8D687D84B56E}"/>
              </a:ext>
            </a:extLst>
          </p:cNvPr>
          <p:cNvSpPr>
            <a:spLocks noGrp="1"/>
          </p:cNvSpPr>
          <p:nvPr>
            <p:ph type="body" sz="quarter" idx="38" hasCustomPrompt="1"/>
          </p:nvPr>
        </p:nvSpPr>
        <p:spPr>
          <a:xfrm>
            <a:off x="6263509"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7" name="Text Placeholder 8">
            <a:extLst>
              <a:ext uri="{FF2B5EF4-FFF2-40B4-BE49-F238E27FC236}">
                <a16:creationId xmlns:a16="http://schemas.microsoft.com/office/drawing/2014/main" id="{CA2F0EA7-F3F7-443F-BA0D-4916B618C56B}"/>
              </a:ext>
            </a:extLst>
          </p:cNvPr>
          <p:cNvSpPr>
            <a:spLocks noGrp="1"/>
          </p:cNvSpPr>
          <p:nvPr>
            <p:ph type="body" sz="quarter" idx="39" hasCustomPrompt="1"/>
          </p:nvPr>
        </p:nvSpPr>
        <p:spPr>
          <a:xfrm>
            <a:off x="8207412"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58" name="Text Placeholder 10">
            <a:extLst>
              <a:ext uri="{FF2B5EF4-FFF2-40B4-BE49-F238E27FC236}">
                <a16:creationId xmlns:a16="http://schemas.microsoft.com/office/drawing/2014/main" id="{2BB6E6C3-1F6A-41B6-8EE0-6FDCBA34413C}"/>
              </a:ext>
            </a:extLst>
          </p:cNvPr>
          <p:cNvSpPr>
            <a:spLocks noGrp="1"/>
          </p:cNvSpPr>
          <p:nvPr>
            <p:ph type="body" sz="quarter" idx="40" hasCustomPrompt="1"/>
          </p:nvPr>
        </p:nvSpPr>
        <p:spPr>
          <a:xfrm>
            <a:off x="8207412"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16" name="Picture Placeholder 15">
            <a:extLst>
              <a:ext uri="{FF2B5EF4-FFF2-40B4-BE49-F238E27FC236}">
                <a16:creationId xmlns:a16="http://schemas.microsoft.com/office/drawing/2014/main" id="{B2738624-9DAA-4152-9A77-80BBB71AD5F1}"/>
              </a:ext>
            </a:extLst>
          </p:cNvPr>
          <p:cNvSpPr>
            <a:spLocks noGrp="1"/>
          </p:cNvSpPr>
          <p:nvPr>
            <p:ph type="pic" sz="quarter" idx="41"/>
          </p:nvPr>
        </p:nvSpPr>
        <p:spPr>
          <a:xfrm>
            <a:off x="431800"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p>
        </p:txBody>
      </p:sp>
      <p:sp>
        <p:nvSpPr>
          <p:cNvPr id="59" name="Picture Placeholder 15">
            <a:extLst>
              <a:ext uri="{FF2B5EF4-FFF2-40B4-BE49-F238E27FC236}">
                <a16:creationId xmlns:a16="http://schemas.microsoft.com/office/drawing/2014/main" id="{522AE46C-0845-4BB0-9861-06071BCF56F6}"/>
              </a:ext>
            </a:extLst>
          </p:cNvPr>
          <p:cNvSpPr>
            <a:spLocks noGrp="1"/>
          </p:cNvSpPr>
          <p:nvPr>
            <p:ph type="pic" sz="quarter" idx="42"/>
          </p:nvPr>
        </p:nvSpPr>
        <p:spPr>
          <a:xfrm>
            <a:off x="2375703"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p>
        </p:txBody>
      </p:sp>
      <p:sp>
        <p:nvSpPr>
          <p:cNvPr id="60" name="Picture Placeholder 15">
            <a:extLst>
              <a:ext uri="{FF2B5EF4-FFF2-40B4-BE49-F238E27FC236}">
                <a16:creationId xmlns:a16="http://schemas.microsoft.com/office/drawing/2014/main" id="{D791A6AF-478F-443B-A785-F82A8DBA9F30}"/>
              </a:ext>
            </a:extLst>
          </p:cNvPr>
          <p:cNvSpPr>
            <a:spLocks noGrp="1"/>
          </p:cNvSpPr>
          <p:nvPr>
            <p:ph type="pic" sz="quarter" idx="43"/>
          </p:nvPr>
        </p:nvSpPr>
        <p:spPr>
          <a:xfrm>
            <a:off x="4319606"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p>
        </p:txBody>
      </p:sp>
      <p:sp>
        <p:nvSpPr>
          <p:cNvPr id="61" name="Picture Placeholder 15">
            <a:extLst>
              <a:ext uri="{FF2B5EF4-FFF2-40B4-BE49-F238E27FC236}">
                <a16:creationId xmlns:a16="http://schemas.microsoft.com/office/drawing/2014/main" id="{1A65AFE9-2875-44A5-BF13-6E8438892669}"/>
              </a:ext>
            </a:extLst>
          </p:cNvPr>
          <p:cNvSpPr>
            <a:spLocks noGrp="1"/>
          </p:cNvSpPr>
          <p:nvPr>
            <p:ph type="pic" sz="quarter" idx="44"/>
          </p:nvPr>
        </p:nvSpPr>
        <p:spPr>
          <a:xfrm>
            <a:off x="6263509"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p>
        </p:txBody>
      </p:sp>
      <p:sp>
        <p:nvSpPr>
          <p:cNvPr id="62" name="Picture Placeholder 15">
            <a:extLst>
              <a:ext uri="{FF2B5EF4-FFF2-40B4-BE49-F238E27FC236}">
                <a16:creationId xmlns:a16="http://schemas.microsoft.com/office/drawing/2014/main" id="{069B9167-077F-4123-82C5-01EB62AFB3E6}"/>
              </a:ext>
            </a:extLst>
          </p:cNvPr>
          <p:cNvSpPr>
            <a:spLocks noGrp="1"/>
          </p:cNvSpPr>
          <p:nvPr>
            <p:ph type="pic" sz="quarter" idx="45"/>
          </p:nvPr>
        </p:nvSpPr>
        <p:spPr>
          <a:xfrm>
            <a:off x="8207412"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p>
        </p:txBody>
      </p:sp>
      <p:sp>
        <p:nvSpPr>
          <p:cNvPr id="21" name="Text Placeholder 8">
            <a:extLst>
              <a:ext uri="{FF2B5EF4-FFF2-40B4-BE49-F238E27FC236}">
                <a16:creationId xmlns:a16="http://schemas.microsoft.com/office/drawing/2014/main" id="{F9EF21D5-1862-4F5B-86BF-B76AF2A72B32}"/>
              </a:ext>
            </a:extLst>
          </p:cNvPr>
          <p:cNvSpPr>
            <a:spLocks noGrp="1"/>
          </p:cNvSpPr>
          <p:nvPr>
            <p:ph type="body" sz="quarter" idx="46" hasCustomPrompt="1"/>
          </p:nvPr>
        </p:nvSpPr>
        <p:spPr>
          <a:xfrm>
            <a:off x="10151313"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22" name="Text Placeholder 10">
            <a:extLst>
              <a:ext uri="{FF2B5EF4-FFF2-40B4-BE49-F238E27FC236}">
                <a16:creationId xmlns:a16="http://schemas.microsoft.com/office/drawing/2014/main" id="{80EC8DA4-EC6B-4362-949F-968E973A545B}"/>
              </a:ext>
            </a:extLst>
          </p:cNvPr>
          <p:cNvSpPr>
            <a:spLocks noGrp="1"/>
          </p:cNvSpPr>
          <p:nvPr>
            <p:ph type="body" sz="quarter" idx="47" hasCustomPrompt="1"/>
          </p:nvPr>
        </p:nvSpPr>
        <p:spPr>
          <a:xfrm>
            <a:off x="10151313"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23" name="Picture Placeholder 15">
            <a:extLst>
              <a:ext uri="{FF2B5EF4-FFF2-40B4-BE49-F238E27FC236}">
                <a16:creationId xmlns:a16="http://schemas.microsoft.com/office/drawing/2014/main" id="{FC64B5FD-0E87-4FAB-AFEA-D10DFED9F653}"/>
              </a:ext>
            </a:extLst>
          </p:cNvPr>
          <p:cNvSpPr>
            <a:spLocks noGrp="1"/>
          </p:cNvSpPr>
          <p:nvPr>
            <p:ph type="pic" sz="quarter" idx="48"/>
          </p:nvPr>
        </p:nvSpPr>
        <p:spPr>
          <a:xfrm>
            <a:off x="10151313"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p>
        </p:txBody>
      </p:sp>
    </p:spTree>
    <p:extLst>
      <p:ext uri="{BB962C8B-B14F-4D97-AF65-F5344CB8AC3E}">
        <p14:creationId xmlns:p14="http://schemas.microsoft.com/office/powerpoint/2010/main" val="3462051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2">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9" name="Picture Placeholder 9">
            <a:extLst>
              <a:ext uri="{FF2B5EF4-FFF2-40B4-BE49-F238E27FC236}">
                <a16:creationId xmlns:a16="http://schemas.microsoft.com/office/drawing/2014/main" id="{8BA39708-26C4-4C58-AAF1-7DDBAAFACC99}"/>
              </a:ext>
            </a:extLst>
          </p:cNvPr>
          <p:cNvSpPr>
            <a:spLocks noGrp="1"/>
          </p:cNvSpPr>
          <p:nvPr>
            <p:ph type="pic" sz="quarter" idx="10" hasCustomPrompt="1"/>
          </p:nvPr>
        </p:nvSpPr>
        <p:spPr>
          <a:xfrm>
            <a:off x="0" y="0"/>
            <a:ext cx="12192000" cy="6786563"/>
          </a:xfrm>
          <a:solidFill>
            <a:schemeClr val="tx1">
              <a:lumMod val="75000"/>
              <a:lumOff val="25000"/>
            </a:schemeClr>
          </a:solidFill>
        </p:spPr>
        <p:txBody>
          <a:bodyPr lIns="1044000" rIns="0" anchor="ctr"/>
          <a:lstStyle>
            <a:lvl1pPr marL="0" indent="0" algn="l">
              <a:buNone/>
              <a:defRPr sz="1100" i="1">
                <a:solidFill>
                  <a:schemeClr val="bg1">
                    <a:lumMod val="95000"/>
                  </a:schemeClr>
                </a:solidFill>
                <a:latin typeface="Times New Roman" panose="02020603050405020304" pitchFamily="18" charset="0"/>
                <a:cs typeface="Times New Roman" panose="02020603050405020304" pitchFamily="18" charset="0"/>
              </a:defRPr>
            </a:lvl1pPr>
          </a:lstStyle>
          <a:p>
            <a:r>
              <a:rPr lang="en-US" noProof="0"/>
              <a:t>Insert or Drag and Drop your Photo Here </a:t>
            </a:r>
          </a:p>
        </p:txBody>
      </p:sp>
      <p:sp>
        <p:nvSpPr>
          <p:cNvPr id="10" name="Rectangle 9">
            <a:extLst>
              <a:ext uri="{FF2B5EF4-FFF2-40B4-BE49-F238E27FC236}">
                <a16:creationId xmlns:a16="http://schemas.microsoft.com/office/drawing/2014/main" id="{129FEC1A-545F-4D58-B291-028B7D695567}"/>
              </a:ext>
            </a:extLst>
          </p:cNvPr>
          <p:cNvSpPr/>
          <p:nvPr userDrawn="1"/>
        </p:nvSpPr>
        <p:spPr>
          <a:xfrm>
            <a:off x="6336000" y="0"/>
            <a:ext cx="3979575" cy="6786563"/>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6745B1DD-2DBA-49BF-BF09-5B70713A4CDC}"/>
              </a:ext>
            </a:extLst>
          </p:cNvPr>
          <p:cNvSpPr>
            <a:spLocks noGrp="1"/>
          </p:cNvSpPr>
          <p:nvPr>
            <p:ph type="ctrTitle"/>
          </p:nvPr>
        </p:nvSpPr>
        <p:spPr>
          <a:xfrm>
            <a:off x="6539896" y="2377000"/>
            <a:ext cx="3571782" cy="2387600"/>
          </a:xfrm>
        </p:spPr>
        <p:txBody>
          <a:bodyPr anchor="b"/>
          <a:lstStyle>
            <a:lvl1pPr algn="l">
              <a:defRPr sz="3600" spc="-30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p:nvPr>
        </p:nvSpPr>
        <p:spPr>
          <a:xfrm>
            <a:off x="6539896" y="4962525"/>
            <a:ext cx="3571782" cy="12192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6" name="Rectangle 5">
            <a:extLst>
              <a:ext uri="{FF2B5EF4-FFF2-40B4-BE49-F238E27FC236}">
                <a16:creationId xmlns:a16="http://schemas.microsoft.com/office/drawing/2014/main" id="{787B6BB1-24C3-48A6-913C-94F7EA8127A1}"/>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7" name="Rectangle 6">
            <a:extLst>
              <a:ext uri="{FF2B5EF4-FFF2-40B4-BE49-F238E27FC236}">
                <a16:creationId xmlns:a16="http://schemas.microsoft.com/office/drawing/2014/main" id="{C1C9CBFF-5639-480A-82C7-50DAD54E2E48}"/>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10012861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5211B-014A-4E6E-98C7-FDAF7855316F}"/>
              </a:ext>
            </a:extLst>
          </p:cNvPr>
          <p:cNvSpPr>
            <a:spLocks noGrp="1"/>
          </p:cNvSpPr>
          <p:nvPr>
            <p:ph type="title"/>
          </p:nvPr>
        </p:nvSpPr>
        <p:spPr/>
        <p:txBody>
          <a:bodyPr/>
          <a:lstStyle/>
          <a:p>
            <a:r>
              <a:rPr lang="en-US" noProof="0"/>
              <a:t>Click to edit Master title style</a:t>
            </a:r>
          </a:p>
        </p:txBody>
      </p:sp>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noProof="0"/>
              <a:t>Add a footer</a:t>
            </a:r>
          </a:p>
        </p:txBody>
      </p:sp>
      <p:sp>
        <p:nvSpPr>
          <p:cNvPr id="7" name="Slide Number Placeholder 6">
            <a:extLst>
              <a:ext uri="{FF2B5EF4-FFF2-40B4-BE49-F238E27FC236}">
                <a16:creationId xmlns:a16="http://schemas.microsoft.com/office/drawing/2014/main" id="{FC0C6D2B-0FF5-4A5F-A062-480FFA6DA09A}"/>
              </a:ext>
            </a:extLst>
          </p:cNvPr>
          <p:cNvSpPr>
            <a:spLocks noGrp="1"/>
          </p:cNvSpPr>
          <p:nvPr>
            <p:ph type="sldNum" sz="quarter" idx="11"/>
          </p:nvPr>
        </p:nvSpPr>
        <p:spPr/>
        <p:txBody>
          <a:bodyPr/>
          <a:lstStyle/>
          <a:p>
            <a:fld id="{4B73C415-D670-4716-A5EC-CC4D52CA2BAC}" type="slidenum">
              <a:rPr lang="en-US" noProof="0" smtClean="0"/>
              <a:pPr/>
              <a:t>‹#›</a:t>
            </a:fld>
            <a:endParaRPr lang="en-US" noProof="0"/>
          </a:p>
        </p:txBody>
      </p:sp>
      <p:sp>
        <p:nvSpPr>
          <p:cNvPr id="5" name="Text Placeholder 5">
            <a:extLst>
              <a:ext uri="{FF2B5EF4-FFF2-40B4-BE49-F238E27FC236}">
                <a16:creationId xmlns:a16="http://schemas.microsoft.com/office/drawing/2014/main" id="{91612B32-057C-422E-8B4A-7B464DE04A79}"/>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24342674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a:p>
        </p:txBody>
      </p:sp>
    </p:spTree>
    <p:extLst>
      <p:ext uri="{BB962C8B-B14F-4D97-AF65-F5344CB8AC3E}">
        <p14:creationId xmlns:p14="http://schemas.microsoft.com/office/powerpoint/2010/main" val="30592846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82A4E56-DEE9-4FB2-89FF-0F12DB08ADCA}"/>
              </a:ext>
            </a:extLst>
          </p:cNvPr>
          <p:cNvSpPr>
            <a:spLocks noGrp="1"/>
          </p:cNvSpPr>
          <p:nvPr>
            <p:ph type="ftr" sz="quarter" idx="10"/>
          </p:nvPr>
        </p:nvSpPr>
        <p:spPr/>
        <p:txBody>
          <a:bodyPr/>
          <a:lstStyle/>
          <a:p>
            <a:r>
              <a:rPr lang="en-US" noProof="0"/>
              <a:t>Add a footer</a:t>
            </a:r>
          </a:p>
        </p:txBody>
      </p:sp>
      <p:sp>
        <p:nvSpPr>
          <p:cNvPr id="6" name="Slide Number Placeholder 5">
            <a:extLst>
              <a:ext uri="{FF2B5EF4-FFF2-40B4-BE49-F238E27FC236}">
                <a16:creationId xmlns:a16="http://schemas.microsoft.com/office/drawing/2014/main" id="{CA8525B7-4C8D-4482-98E3-A68789AAB0CF}"/>
              </a:ext>
            </a:extLst>
          </p:cNvPr>
          <p:cNvSpPr>
            <a:spLocks noGrp="1"/>
          </p:cNvSpPr>
          <p:nvPr>
            <p:ph type="sldNum" sz="quarter" idx="11"/>
          </p:nvPr>
        </p:nvSpPr>
        <p:spPr/>
        <p:txBody>
          <a:bodyPr/>
          <a:lstStyle/>
          <a:p>
            <a:fld id="{4B73C415-D670-4716-A5EC-CC4D52CA2BAC}" type="slidenum">
              <a:rPr lang="en-US" noProof="0" smtClean="0"/>
              <a:pPr/>
              <a:t>‹#›</a:t>
            </a:fld>
            <a:endParaRPr lang="en-US" noProof="0"/>
          </a:p>
        </p:txBody>
      </p:sp>
    </p:spTree>
    <p:extLst>
      <p:ext uri="{BB962C8B-B14F-4D97-AF65-F5344CB8AC3E}">
        <p14:creationId xmlns:p14="http://schemas.microsoft.com/office/powerpoint/2010/main" val="17602381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_Title Slide 2">
    <p:bg>
      <p:bgPr>
        <a:solidFill>
          <a:schemeClr val="bg1">
            <a:lumMod val="95000"/>
          </a:schemeClr>
        </a:solidFill>
        <a:effectLst/>
      </p:bgPr>
    </p:bg>
    <p:spTree>
      <p:nvGrpSpPr>
        <p:cNvPr id="1" name=""/>
        <p:cNvGrpSpPr/>
        <p:nvPr/>
      </p:nvGrpSpPr>
      <p:grpSpPr>
        <a:xfrm>
          <a:off x="0" y="0"/>
          <a:ext cx="0" cy="0"/>
          <a:chOff x="0" y="0"/>
          <a:chExt cx="0" cy="0"/>
        </a:xfrm>
      </p:grpSpPr>
      <p:sp>
        <p:nvSpPr>
          <p:cNvPr id="14" name="Picture Placeholder 9">
            <a:extLst>
              <a:ext uri="{FF2B5EF4-FFF2-40B4-BE49-F238E27FC236}">
                <a16:creationId xmlns:a16="http://schemas.microsoft.com/office/drawing/2014/main" id="{FF978957-D101-43B4-A717-19B1820B4F1A}"/>
              </a:ext>
            </a:extLst>
          </p:cNvPr>
          <p:cNvSpPr>
            <a:spLocks noGrp="1"/>
          </p:cNvSpPr>
          <p:nvPr>
            <p:ph type="pic" sz="quarter" idx="10" hasCustomPrompt="1"/>
          </p:nvPr>
        </p:nvSpPr>
        <p:spPr>
          <a:xfrm>
            <a:off x="0" y="0"/>
            <a:ext cx="12192000" cy="6786563"/>
          </a:xfrm>
          <a:solidFill>
            <a:schemeClr val="tx1">
              <a:lumMod val="75000"/>
              <a:lumOff val="25000"/>
            </a:schemeClr>
          </a:solidFill>
        </p:spPr>
        <p:txBody>
          <a:bodyPr lIns="1044000" rIns="0" anchor="ctr"/>
          <a:lstStyle>
            <a:lvl1pPr marL="0" indent="0" algn="l">
              <a:buNone/>
              <a:defRPr sz="1100" i="1">
                <a:solidFill>
                  <a:schemeClr val="bg1">
                    <a:lumMod val="95000"/>
                  </a:schemeClr>
                </a:solidFill>
                <a:latin typeface="Times New Roman" panose="02020603050405020304" pitchFamily="18" charset="0"/>
                <a:cs typeface="Times New Roman" panose="02020603050405020304" pitchFamily="18" charset="0"/>
              </a:defRPr>
            </a:lvl1pPr>
          </a:lstStyle>
          <a:p>
            <a:r>
              <a:rPr lang="en-US" noProof="0"/>
              <a:t>Insert or Drag and Drop your Photo Here </a:t>
            </a:r>
          </a:p>
        </p:txBody>
      </p:sp>
      <p:sp>
        <p:nvSpPr>
          <p:cNvPr id="9" name="Rectangle 8">
            <a:extLst>
              <a:ext uri="{FF2B5EF4-FFF2-40B4-BE49-F238E27FC236}">
                <a16:creationId xmlns:a16="http://schemas.microsoft.com/office/drawing/2014/main" id="{84DD3616-4E40-4CE5-88C8-2AF6E47D2086}"/>
              </a:ext>
            </a:extLst>
          </p:cNvPr>
          <p:cNvSpPr/>
          <p:nvPr userDrawn="1"/>
        </p:nvSpPr>
        <p:spPr>
          <a:xfrm>
            <a:off x="6336000" y="0"/>
            <a:ext cx="3979575" cy="6786563"/>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1" name="Rectangle 10">
            <a:extLst>
              <a:ext uri="{FF2B5EF4-FFF2-40B4-BE49-F238E27FC236}">
                <a16:creationId xmlns:a16="http://schemas.microsoft.com/office/drawing/2014/main" id="{1EA3B184-0AF0-4DF5-B2BD-E6D1806BE1BF}"/>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2" name="Rectangle 11">
            <a:extLst>
              <a:ext uri="{FF2B5EF4-FFF2-40B4-BE49-F238E27FC236}">
                <a16:creationId xmlns:a16="http://schemas.microsoft.com/office/drawing/2014/main" id="{B8FC9062-5711-4550-8470-F1324E804FFF}"/>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3" name="Rectangle 12">
            <a:extLst>
              <a:ext uri="{FF2B5EF4-FFF2-40B4-BE49-F238E27FC236}">
                <a16:creationId xmlns:a16="http://schemas.microsoft.com/office/drawing/2014/main" id="{DC433A2F-8949-4AAC-AE96-175254493AF4}"/>
              </a:ext>
            </a:extLst>
          </p:cNvPr>
          <p:cNvSpPr/>
          <p:nvPr userDrawn="1"/>
        </p:nvSpPr>
        <p:spPr>
          <a:xfrm>
            <a:off x="6336000" y="0"/>
            <a:ext cx="3979575"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6745B1DD-2DBA-49BF-BF09-5B70713A4CDC}"/>
              </a:ext>
            </a:extLst>
          </p:cNvPr>
          <p:cNvSpPr>
            <a:spLocks noGrp="1"/>
          </p:cNvSpPr>
          <p:nvPr>
            <p:ph type="ctrTitle" hasCustomPrompt="1"/>
          </p:nvPr>
        </p:nvSpPr>
        <p:spPr>
          <a:xfrm>
            <a:off x="6539896" y="2377000"/>
            <a:ext cx="3571782" cy="2387600"/>
          </a:xfrm>
        </p:spPr>
        <p:txBody>
          <a:bodyPr anchor="b"/>
          <a:lstStyle>
            <a:lvl1pPr algn="l">
              <a:defRPr sz="5400" spc="-300">
                <a:solidFill>
                  <a:schemeClr val="bg1"/>
                </a:solidFill>
              </a:defRPr>
            </a:lvl1pPr>
          </a:lstStyle>
          <a:p>
            <a:r>
              <a:rPr lang="en-US" noProof="0"/>
              <a:t>Thank You</a:t>
            </a:r>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hasCustomPrompt="1"/>
          </p:nvPr>
        </p:nvSpPr>
        <p:spPr>
          <a:xfrm>
            <a:off x="6905624" y="5057775"/>
            <a:ext cx="3206053" cy="247650"/>
          </a:xfrm>
        </p:spPr>
        <p:txBody>
          <a:bodyPr/>
          <a:lstStyle>
            <a:lvl1pPr marL="0" indent="0" algn="l">
              <a:buNone/>
              <a:defRPr sz="1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Full Name</a:t>
            </a:r>
          </a:p>
        </p:txBody>
      </p:sp>
      <p:sp>
        <p:nvSpPr>
          <p:cNvPr id="5" name="Text Placeholder 4">
            <a:extLst>
              <a:ext uri="{FF2B5EF4-FFF2-40B4-BE49-F238E27FC236}">
                <a16:creationId xmlns:a16="http://schemas.microsoft.com/office/drawing/2014/main" id="{99EABB85-2AAF-4939-BDF4-E3CF2F31B32F}"/>
              </a:ext>
            </a:extLst>
          </p:cNvPr>
          <p:cNvSpPr>
            <a:spLocks noGrp="1"/>
          </p:cNvSpPr>
          <p:nvPr>
            <p:ph type="body" sz="quarter" idx="12" hasCustomPrompt="1"/>
          </p:nvPr>
        </p:nvSpPr>
        <p:spPr>
          <a:xfrm>
            <a:off x="6905625" y="5400675"/>
            <a:ext cx="3206750" cy="247650"/>
          </a:xfrm>
        </p:spPr>
        <p:txBody>
          <a:bodyPr vert="horz" lIns="0" tIns="0" rIns="0" bIns="0" rtlCol="0">
            <a:noAutofit/>
          </a:bodyPr>
          <a:lstStyle>
            <a:lvl1pPr marL="0" indent="0">
              <a:buNone/>
              <a:defRPr lang="en-US" sz="1400" dirty="0" smtClean="0">
                <a:solidFill>
                  <a:schemeClr val="bg1"/>
                </a:solidFill>
              </a:defRPr>
            </a:lvl1pPr>
            <a:lvl2pPr>
              <a:defRPr lang="en-US" sz="2000" dirty="0" smtClean="0"/>
            </a:lvl2pPr>
            <a:lvl3pPr>
              <a:defRPr lang="en-US" sz="1800" dirty="0" smtClean="0"/>
            </a:lvl3pPr>
            <a:lvl4pPr>
              <a:defRPr lang="en-US" sz="1600" dirty="0" smtClean="0"/>
            </a:lvl4pPr>
            <a:lvl5pPr>
              <a:defRPr lang="en-ZA" sz="1600" dirty="0"/>
            </a:lvl5pPr>
          </a:lstStyle>
          <a:p>
            <a:pPr marL="266700" lvl="0" indent="-266700"/>
            <a:r>
              <a:rPr lang="en-US" noProof="0"/>
              <a:t>Contact Number</a:t>
            </a:r>
          </a:p>
        </p:txBody>
      </p:sp>
      <p:sp>
        <p:nvSpPr>
          <p:cNvPr id="10" name="Text Placeholder 9">
            <a:extLst>
              <a:ext uri="{FF2B5EF4-FFF2-40B4-BE49-F238E27FC236}">
                <a16:creationId xmlns:a16="http://schemas.microsoft.com/office/drawing/2014/main" id="{04E7DF27-55E9-4F17-91D3-29228A4020F3}"/>
              </a:ext>
            </a:extLst>
          </p:cNvPr>
          <p:cNvSpPr>
            <a:spLocks noGrp="1"/>
          </p:cNvSpPr>
          <p:nvPr>
            <p:ph type="body" sz="quarter" idx="13" hasCustomPrompt="1"/>
          </p:nvPr>
        </p:nvSpPr>
        <p:spPr>
          <a:xfrm>
            <a:off x="6905625" y="5751513"/>
            <a:ext cx="3206750" cy="247650"/>
          </a:xfrm>
        </p:spPr>
        <p:txBody>
          <a:bodyPr vert="horz" lIns="0" tIns="0" rIns="0" bIns="0" rtlCol="0">
            <a:noAutofit/>
          </a:bodyPr>
          <a:lstStyle>
            <a:lvl1pPr marL="0" indent="0">
              <a:buNone/>
              <a:defRPr lang="en-US" sz="1400" smtClean="0">
                <a:solidFill>
                  <a:schemeClr val="bg1"/>
                </a:solidFill>
              </a:defRPr>
            </a:lvl1pPr>
            <a:lvl2pPr>
              <a:defRPr lang="en-US" sz="2000" smtClean="0"/>
            </a:lvl2pPr>
            <a:lvl3pPr>
              <a:defRPr lang="en-US" sz="1800" smtClean="0"/>
            </a:lvl3pPr>
            <a:lvl4pPr>
              <a:defRPr lang="en-US" sz="1600" smtClean="0"/>
            </a:lvl4pPr>
            <a:lvl5pPr>
              <a:defRPr lang="en-ZA" sz="1600"/>
            </a:lvl5pPr>
          </a:lstStyle>
          <a:p>
            <a:pPr marL="266700" lvl="0" indent="-266700"/>
            <a:r>
              <a:rPr lang="en-US" noProof="0"/>
              <a:t>Email or Social Media Handle</a:t>
            </a:r>
          </a:p>
        </p:txBody>
      </p:sp>
    </p:spTree>
    <p:extLst>
      <p:ext uri="{BB962C8B-B14F-4D97-AF65-F5344CB8AC3E}">
        <p14:creationId xmlns:p14="http://schemas.microsoft.com/office/powerpoint/2010/main" val="41008153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Mobile App Previews">
    <p:spTree>
      <p:nvGrpSpPr>
        <p:cNvPr id="1" name=""/>
        <p:cNvGrpSpPr/>
        <p:nvPr/>
      </p:nvGrpSpPr>
      <p:grpSpPr>
        <a:xfrm>
          <a:off x="0" y="0"/>
          <a:ext cx="0" cy="0"/>
          <a:chOff x="0" y="0"/>
          <a:chExt cx="0" cy="0"/>
        </a:xfrm>
      </p:grpSpPr>
      <p:pic>
        <p:nvPicPr>
          <p:cNvPr id="8" name="Picture 7" descr="Screen of a cell phone&#10;&#10;Description generated with high confidence">
            <a:extLst>
              <a:ext uri="{FF2B5EF4-FFF2-40B4-BE49-F238E27FC236}">
                <a16:creationId xmlns:a16="http://schemas.microsoft.com/office/drawing/2014/main" id="{68055F11-596F-47BF-A832-A501EC346C2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33307" y="915497"/>
            <a:ext cx="4666142" cy="4684105"/>
          </a:xfrm>
          <a:prstGeom prst="rect">
            <a:avLst/>
          </a:prstGeom>
        </p:spPr>
      </p:pic>
      <p:pic>
        <p:nvPicPr>
          <p:cNvPr id="9" name="Picture 8" descr="Screen of a cell phone&#10;&#10;Description generated with high confidence">
            <a:extLst>
              <a:ext uri="{FF2B5EF4-FFF2-40B4-BE49-F238E27FC236}">
                <a16:creationId xmlns:a16="http://schemas.microsoft.com/office/drawing/2014/main" id="{80EBF765-2A5E-4BDA-B092-25691E47915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762929" y="915497"/>
            <a:ext cx="4666142" cy="4684105"/>
          </a:xfrm>
          <a:prstGeom prst="rect">
            <a:avLst/>
          </a:prstGeom>
        </p:spPr>
      </p:pic>
      <p:pic>
        <p:nvPicPr>
          <p:cNvPr id="10" name="Picture 9" descr="Screen of a cell phone&#10;&#10;Description generated with high confidence">
            <a:extLst>
              <a:ext uri="{FF2B5EF4-FFF2-40B4-BE49-F238E27FC236}">
                <a16:creationId xmlns:a16="http://schemas.microsoft.com/office/drawing/2014/main" id="{E97A6530-14B5-4A05-B7A3-7BA661FCD58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92551" y="915497"/>
            <a:ext cx="4666142" cy="4684105"/>
          </a:xfrm>
          <a:prstGeom prst="rect">
            <a:avLst/>
          </a:prstGeom>
        </p:spPr>
      </p:pic>
      <p:sp>
        <p:nvSpPr>
          <p:cNvPr id="2" name="Title 1">
            <a:extLst>
              <a:ext uri="{FF2B5EF4-FFF2-40B4-BE49-F238E27FC236}">
                <a16:creationId xmlns:a16="http://schemas.microsoft.com/office/drawing/2014/main" id="{7EF5211B-014A-4E6E-98C7-FDAF7855316F}"/>
              </a:ext>
            </a:extLst>
          </p:cNvPr>
          <p:cNvSpPr>
            <a:spLocks noGrp="1"/>
          </p:cNvSpPr>
          <p:nvPr>
            <p:ph type="title"/>
          </p:nvPr>
        </p:nvSpPr>
        <p:spPr/>
        <p:txBody>
          <a:bodyPr/>
          <a:lstStyle/>
          <a:p>
            <a:r>
              <a:rPr lang="en-US" noProof="0"/>
              <a:t>Click to edit Master title style</a:t>
            </a:r>
          </a:p>
        </p:txBody>
      </p:sp>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noProof="0"/>
              <a:t>Add a footer</a:t>
            </a:r>
          </a:p>
        </p:txBody>
      </p:sp>
      <p:sp>
        <p:nvSpPr>
          <p:cNvPr id="7" name="Slide Number Placeholder 6">
            <a:extLst>
              <a:ext uri="{FF2B5EF4-FFF2-40B4-BE49-F238E27FC236}">
                <a16:creationId xmlns:a16="http://schemas.microsoft.com/office/drawing/2014/main" id="{FC0C6D2B-0FF5-4A5F-A062-480FFA6DA09A}"/>
              </a:ext>
            </a:extLst>
          </p:cNvPr>
          <p:cNvSpPr>
            <a:spLocks noGrp="1"/>
          </p:cNvSpPr>
          <p:nvPr>
            <p:ph type="sldNum" sz="quarter" idx="11"/>
          </p:nvPr>
        </p:nvSpPr>
        <p:spPr/>
        <p:txBody>
          <a:bodyPr/>
          <a:lstStyle/>
          <a:p>
            <a:fld id="{4B73C415-D670-4716-A5EC-CC4D52CA2BAC}" type="slidenum">
              <a:rPr lang="en-US" noProof="0" smtClean="0"/>
              <a:pPr/>
              <a:t>‹#›</a:t>
            </a:fld>
            <a:endParaRPr lang="en-US" noProof="0"/>
          </a:p>
        </p:txBody>
      </p:sp>
      <p:sp>
        <p:nvSpPr>
          <p:cNvPr id="11" name="Content Placeholder 3">
            <a:extLst>
              <a:ext uri="{FF2B5EF4-FFF2-40B4-BE49-F238E27FC236}">
                <a16:creationId xmlns:a16="http://schemas.microsoft.com/office/drawing/2014/main" id="{47EC9494-5A42-419D-AADF-96EF1EFD7B64}"/>
              </a:ext>
            </a:extLst>
          </p:cNvPr>
          <p:cNvSpPr>
            <a:spLocks noGrp="1"/>
          </p:cNvSpPr>
          <p:nvPr>
            <p:ph sz="half" idx="2" hasCustomPrompt="1"/>
          </p:nvPr>
        </p:nvSpPr>
        <p:spPr>
          <a:xfrm>
            <a:off x="1615505" y="5752808"/>
            <a:ext cx="1980000" cy="548945"/>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Mockup Details</a:t>
            </a:r>
          </a:p>
        </p:txBody>
      </p:sp>
      <p:sp>
        <p:nvSpPr>
          <p:cNvPr id="12" name="Text Placeholder 11">
            <a:extLst>
              <a:ext uri="{FF2B5EF4-FFF2-40B4-BE49-F238E27FC236}">
                <a16:creationId xmlns:a16="http://schemas.microsoft.com/office/drawing/2014/main" id="{CE2D3309-00A3-42D9-8706-6F2A6AD3BB04}"/>
              </a:ext>
            </a:extLst>
          </p:cNvPr>
          <p:cNvSpPr>
            <a:spLocks noGrp="1"/>
          </p:cNvSpPr>
          <p:nvPr>
            <p:ph type="body" sz="quarter" idx="14" hasCustomPrompt="1"/>
          </p:nvPr>
        </p:nvSpPr>
        <p:spPr>
          <a:xfrm>
            <a:off x="1615505" y="5291099"/>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Mockup Name</a:t>
            </a:r>
          </a:p>
        </p:txBody>
      </p:sp>
      <p:sp>
        <p:nvSpPr>
          <p:cNvPr id="13" name="Content Placeholder 3">
            <a:extLst>
              <a:ext uri="{FF2B5EF4-FFF2-40B4-BE49-F238E27FC236}">
                <a16:creationId xmlns:a16="http://schemas.microsoft.com/office/drawing/2014/main" id="{94E4C70C-AC1E-4EDE-B2C1-23A54123479F}"/>
              </a:ext>
            </a:extLst>
          </p:cNvPr>
          <p:cNvSpPr>
            <a:spLocks noGrp="1"/>
          </p:cNvSpPr>
          <p:nvPr>
            <p:ph sz="half" idx="15" hasCustomPrompt="1"/>
          </p:nvPr>
        </p:nvSpPr>
        <p:spPr>
          <a:xfrm>
            <a:off x="5177148" y="5752808"/>
            <a:ext cx="1980000" cy="548945"/>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Mockup Details</a:t>
            </a:r>
          </a:p>
        </p:txBody>
      </p:sp>
      <p:sp>
        <p:nvSpPr>
          <p:cNvPr id="14" name="Text Placeholder 11">
            <a:extLst>
              <a:ext uri="{FF2B5EF4-FFF2-40B4-BE49-F238E27FC236}">
                <a16:creationId xmlns:a16="http://schemas.microsoft.com/office/drawing/2014/main" id="{14B1BB7D-C6D3-4D9C-A235-6CBB5A13EEC6}"/>
              </a:ext>
            </a:extLst>
          </p:cNvPr>
          <p:cNvSpPr>
            <a:spLocks noGrp="1"/>
          </p:cNvSpPr>
          <p:nvPr>
            <p:ph type="body" sz="quarter" idx="16" hasCustomPrompt="1"/>
          </p:nvPr>
        </p:nvSpPr>
        <p:spPr>
          <a:xfrm>
            <a:off x="5177148" y="5291099"/>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Mockup Name</a:t>
            </a:r>
          </a:p>
        </p:txBody>
      </p:sp>
      <p:sp>
        <p:nvSpPr>
          <p:cNvPr id="15" name="Content Placeholder 3">
            <a:extLst>
              <a:ext uri="{FF2B5EF4-FFF2-40B4-BE49-F238E27FC236}">
                <a16:creationId xmlns:a16="http://schemas.microsoft.com/office/drawing/2014/main" id="{718515F4-6451-4FB7-ACE4-5D9C2CD207A4}"/>
              </a:ext>
            </a:extLst>
          </p:cNvPr>
          <p:cNvSpPr>
            <a:spLocks noGrp="1"/>
          </p:cNvSpPr>
          <p:nvPr>
            <p:ph sz="half" idx="17" hasCustomPrompt="1"/>
          </p:nvPr>
        </p:nvSpPr>
        <p:spPr>
          <a:xfrm>
            <a:off x="8699878" y="5752808"/>
            <a:ext cx="1980000" cy="548945"/>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Mockup Details</a:t>
            </a:r>
          </a:p>
        </p:txBody>
      </p:sp>
      <p:sp>
        <p:nvSpPr>
          <p:cNvPr id="16" name="Text Placeholder 11">
            <a:extLst>
              <a:ext uri="{FF2B5EF4-FFF2-40B4-BE49-F238E27FC236}">
                <a16:creationId xmlns:a16="http://schemas.microsoft.com/office/drawing/2014/main" id="{B362C889-34FC-4EB1-967B-DC98349082CB}"/>
              </a:ext>
            </a:extLst>
          </p:cNvPr>
          <p:cNvSpPr>
            <a:spLocks noGrp="1"/>
          </p:cNvSpPr>
          <p:nvPr>
            <p:ph type="body" sz="quarter" idx="18" hasCustomPrompt="1"/>
          </p:nvPr>
        </p:nvSpPr>
        <p:spPr>
          <a:xfrm>
            <a:off x="8699878" y="5291099"/>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Mockup Name</a:t>
            </a:r>
          </a:p>
        </p:txBody>
      </p:sp>
      <p:sp>
        <p:nvSpPr>
          <p:cNvPr id="4" name="Picture Placeholder 3">
            <a:extLst>
              <a:ext uri="{FF2B5EF4-FFF2-40B4-BE49-F238E27FC236}">
                <a16:creationId xmlns:a16="http://schemas.microsoft.com/office/drawing/2014/main" id="{4C4EB921-BD58-4C2E-BDD5-FC8D2629829B}"/>
              </a:ext>
            </a:extLst>
          </p:cNvPr>
          <p:cNvSpPr>
            <a:spLocks noGrp="1"/>
          </p:cNvSpPr>
          <p:nvPr>
            <p:ph type="pic" sz="quarter" idx="19"/>
          </p:nvPr>
        </p:nvSpPr>
        <p:spPr>
          <a:xfrm>
            <a:off x="1751679" y="1450182"/>
            <a:ext cx="1772571" cy="3183732"/>
          </a:xfrm>
          <a:solidFill>
            <a:schemeClr val="bg1">
              <a:lumMod val="95000"/>
              <a:alpha val="70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p>
        </p:txBody>
      </p:sp>
      <p:sp>
        <p:nvSpPr>
          <p:cNvPr id="17" name="Picture Placeholder 3">
            <a:extLst>
              <a:ext uri="{FF2B5EF4-FFF2-40B4-BE49-F238E27FC236}">
                <a16:creationId xmlns:a16="http://schemas.microsoft.com/office/drawing/2014/main" id="{3CB44DE3-C599-4EA7-BFDA-4E39AE89FC01}"/>
              </a:ext>
            </a:extLst>
          </p:cNvPr>
          <p:cNvSpPr>
            <a:spLocks noGrp="1"/>
          </p:cNvSpPr>
          <p:nvPr>
            <p:ph type="pic" sz="quarter" idx="20"/>
          </p:nvPr>
        </p:nvSpPr>
        <p:spPr>
          <a:xfrm>
            <a:off x="5281301" y="1450182"/>
            <a:ext cx="1772571" cy="3183732"/>
          </a:xfrm>
          <a:solidFill>
            <a:schemeClr val="bg1">
              <a:lumMod val="95000"/>
              <a:alpha val="70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p>
        </p:txBody>
      </p:sp>
      <p:sp>
        <p:nvSpPr>
          <p:cNvPr id="18" name="Picture Placeholder 3">
            <a:extLst>
              <a:ext uri="{FF2B5EF4-FFF2-40B4-BE49-F238E27FC236}">
                <a16:creationId xmlns:a16="http://schemas.microsoft.com/office/drawing/2014/main" id="{A4392E45-2A0B-49BF-9952-79C42AF8DE90}"/>
              </a:ext>
            </a:extLst>
          </p:cNvPr>
          <p:cNvSpPr>
            <a:spLocks noGrp="1"/>
          </p:cNvSpPr>
          <p:nvPr>
            <p:ph type="pic" sz="quarter" idx="21"/>
          </p:nvPr>
        </p:nvSpPr>
        <p:spPr>
          <a:xfrm>
            <a:off x="8810923" y="1450182"/>
            <a:ext cx="1772571" cy="3183732"/>
          </a:xfrm>
          <a:solidFill>
            <a:schemeClr val="bg1">
              <a:lumMod val="95000"/>
              <a:alpha val="70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p>
        </p:txBody>
      </p:sp>
    </p:spTree>
    <p:extLst>
      <p:ext uri="{BB962C8B-B14F-4D97-AF65-F5344CB8AC3E}">
        <p14:creationId xmlns:p14="http://schemas.microsoft.com/office/powerpoint/2010/main" val="123012765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stimonia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a:p>
        </p:txBody>
      </p:sp>
      <p:sp>
        <p:nvSpPr>
          <p:cNvPr id="6" name="Text Placeholder 5">
            <a:extLst>
              <a:ext uri="{FF2B5EF4-FFF2-40B4-BE49-F238E27FC236}">
                <a16:creationId xmlns:a16="http://schemas.microsoft.com/office/drawing/2014/main" id="{3509F9E9-0483-4A79-B997-B23DAC1644C1}"/>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4" name="Text Placeholder 3">
            <a:extLst>
              <a:ext uri="{FF2B5EF4-FFF2-40B4-BE49-F238E27FC236}">
                <a16:creationId xmlns:a16="http://schemas.microsoft.com/office/drawing/2014/main" id="{749CC2AE-E299-42B4-A2C4-357708A0054F}"/>
              </a:ext>
            </a:extLst>
          </p:cNvPr>
          <p:cNvSpPr>
            <a:spLocks noGrp="1"/>
          </p:cNvSpPr>
          <p:nvPr>
            <p:ph type="body" sz="quarter" idx="34" hasCustomPrompt="1"/>
          </p:nvPr>
        </p:nvSpPr>
        <p:spPr>
          <a:xfrm>
            <a:off x="431800" y="1836744"/>
            <a:ext cx="3541655" cy="2224950"/>
          </a:xfrm>
          <a:solidFill>
            <a:schemeClr val="bg1">
              <a:lumMod val="95000"/>
            </a:schemeClr>
          </a:solidFill>
        </p:spPr>
        <p:txBody>
          <a:bodyPr lIns="180000" tIns="180000" rIns="180000" bIns="180000" anchor="ctr"/>
          <a:lstStyle>
            <a:lvl1pPr marL="0" indent="0" algn="ctr">
              <a:buNone/>
              <a:defRPr i="0"/>
            </a:lvl1pPr>
          </a:lstStyle>
          <a:p>
            <a:pPr lvl="0"/>
            <a:r>
              <a:rPr lang="en-US" noProof="0"/>
              <a:t>Testimonial goes here</a:t>
            </a:r>
          </a:p>
        </p:txBody>
      </p:sp>
      <p:sp>
        <p:nvSpPr>
          <p:cNvPr id="9" name="Text Placeholder 8">
            <a:extLst>
              <a:ext uri="{FF2B5EF4-FFF2-40B4-BE49-F238E27FC236}">
                <a16:creationId xmlns:a16="http://schemas.microsoft.com/office/drawing/2014/main" id="{199551C8-D5B2-495A-97BB-0711CD8C67EC}"/>
              </a:ext>
            </a:extLst>
          </p:cNvPr>
          <p:cNvSpPr>
            <a:spLocks noGrp="1"/>
          </p:cNvSpPr>
          <p:nvPr>
            <p:ph type="body" sz="quarter" idx="13" hasCustomPrompt="1"/>
          </p:nvPr>
        </p:nvSpPr>
        <p:spPr>
          <a:xfrm>
            <a:off x="582556" y="3693626"/>
            <a:ext cx="3251132" cy="231102"/>
          </a:xfrm>
        </p:spPr>
        <p:txBody>
          <a:bodyPr anchor="t"/>
          <a:lstStyle>
            <a:lvl1pPr marL="0" indent="0" algn="r">
              <a:buFont typeface="Arial" panose="020B0604020202020204" pitchFamily="34" charset="0"/>
              <a:buNone/>
              <a:defRPr sz="1200">
                <a:solidFill>
                  <a:schemeClr val="tx1">
                    <a:lumMod val="75000"/>
                    <a:lumOff val="25000"/>
                  </a:schemeClr>
                </a:solidFill>
              </a:defRPr>
            </a:lvl1pPr>
          </a:lstStyle>
          <a:p>
            <a:pPr lvl="0"/>
            <a:r>
              <a:rPr lang="en-US" noProof="0"/>
              <a:t>Name and Title</a:t>
            </a:r>
          </a:p>
        </p:txBody>
      </p:sp>
      <p:sp>
        <p:nvSpPr>
          <p:cNvPr id="12" name="Text Placeholder 3">
            <a:extLst>
              <a:ext uri="{FF2B5EF4-FFF2-40B4-BE49-F238E27FC236}">
                <a16:creationId xmlns:a16="http://schemas.microsoft.com/office/drawing/2014/main" id="{03139A49-E537-4395-967A-08C997820703}"/>
              </a:ext>
            </a:extLst>
          </p:cNvPr>
          <p:cNvSpPr>
            <a:spLocks noGrp="1"/>
          </p:cNvSpPr>
          <p:nvPr>
            <p:ph type="body" sz="quarter" idx="35" hasCustomPrompt="1"/>
          </p:nvPr>
        </p:nvSpPr>
        <p:spPr>
          <a:xfrm>
            <a:off x="4325172" y="3591659"/>
            <a:ext cx="3541655" cy="2224950"/>
          </a:xfrm>
          <a:solidFill>
            <a:schemeClr val="bg1">
              <a:lumMod val="95000"/>
            </a:schemeClr>
          </a:solidFill>
        </p:spPr>
        <p:txBody>
          <a:bodyPr lIns="180000" tIns="180000" rIns="180000" bIns="180000" anchor="ctr"/>
          <a:lstStyle>
            <a:lvl1pPr marL="0" indent="0" algn="ctr">
              <a:buNone/>
              <a:defRPr i="0"/>
            </a:lvl1pPr>
          </a:lstStyle>
          <a:p>
            <a:pPr lvl="0"/>
            <a:r>
              <a:rPr lang="en-US" noProof="0"/>
              <a:t>Testimonial goes here</a:t>
            </a:r>
          </a:p>
        </p:txBody>
      </p:sp>
      <p:sp>
        <p:nvSpPr>
          <p:cNvPr id="13" name="Text Placeholder 8">
            <a:extLst>
              <a:ext uri="{FF2B5EF4-FFF2-40B4-BE49-F238E27FC236}">
                <a16:creationId xmlns:a16="http://schemas.microsoft.com/office/drawing/2014/main" id="{3EE1C8A1-F171-46D2-A92F-1B0E9C52B1A9}"/>
              </a:ext>
            </a:extLst>
          </p:cNvPr>
          <p:cNvSpPr>
            <a:spLocks noGrp="1"/>
          </p:cNvSpPr>
          <p:nvPr>
            <p:ph type="body" sz="quarter" idx="36" hasCustomPrompt="1"/>
          </p:nvPr>
        </p:nvSpPr>
        <p:spPr>
          <a:xfrm>
            <a:off x="4468052" y="5448541"/>
            <a:ext cx="3251132" cy="231102"/>
          </a:xfrm>
        </p:spPr>
        <p:txBody>
          <a:bodyPr anchor="t"/>
          <a:lstStyle>
            <a:lvl1pPr marL="0" indent="0" algn="r">
              <a:buFont typeface="Arial" panose="020B0604020202020204" pitchFamily="34" charset="0"/>
              <a:buNone/>
              <a:defRPr sz="1200">
                <a:solidFill>
                  <a:schemeClr val="tx1">
                    <a:lumMod val="75000"/>
                    <a:lumOff val="25000"/>
                  </a:schemeClr>
                </a:solidFill>
              </a:defRPr>
            </a:lvl1pPr>
          </a:lstStyle>
          <a:p>
            <a:pPr lvl="0"/>
            <a:r>
              <a:rPr lang="en-US" noProof="0"/>
              <a:t>Name and Title</a:t>
            </a:r>
          </a:p>
        </p:txBody>
      </p:sp>
      <p:sp>
        <p:nvSpPr>
          <p:cNvPr id="14" name="Text Placeholder 3">
            <a:extLst>
              <a:ext uri="{FF2B5EF4-FFF2-40B4-BE49-F238E27FC236}">
                <a16:creationId xmlns:a16="http://schemas.microsoft.com/office/drawing/2014/main" id="{E3E7FB48-98BE-4677-A80F-969F9F307209}"/>
              </a:ext>
            </a:extLst>
          </p:cNvPr>
          <p:cNvSpPr>
            <a:spLocks noGrp="1"/>
          </p:cNvSpPr>
          <p:nvPr>
            <p:ph type="body" sz="quarter" idx="37" hasCustomPrompt="1"/>
          </p:nvPr>
        </p:nvSpPr>
        <p:spPr>
          <a:xfrm>
            <a:off x="8218545" y="1836744"/>
            <a:ext cx="3541655" cy="2224950"/>
          </a:xfrm>
          <a:solidFill>
            <a:schemeClr val="bg1">
              <a:lumMod val="95000"/>
            </a:schemeClr>
          </a:solidFill>
        </p:spPr>
        <p:txBody>
          <a:bodyPr lIns="180000" tIns="180000" rIns="180000" bIns="180000" anchor="ctr"/>
          <a:lstStyle>
            <a:lvl1pPr marL="0" indent="0" algn="ctr">
              <a:buNone/>
              <a:defRPr i="0"/>
            </a:lvl1pPr>
          </a:lstStyle>
          <a:p>
            <a:pPr lvl="0"/>
            <a:r>
              <a:rPr lang="en-US" noProof="0"/>
              <a:t>Testimonial goes here</a:t>
            </a:r>
          </a:p>
        </p:txBody>
      </p:sp>
      <p:sp>
        <p:nvSpPr>
          <p:cNvPr id="15" name="Text Placeholder 8">
            <a:extLst>
              <a:ext uri="{FF2B5EF4-FFF2-40B4-BE49-F238E27FC236}">
                <a16:creationId xmlns:a16="http://schemas.microsoft.com/office/drawing/2014/main" id="{0146F28A-70F5-4E8B-8A3A-ADB1B6A080D1}"/>
              </a:ext>
            </a:extLst>
          </p:cNvPr>
          <p:cNvSpPr>
            <a:spLocks noGrp="1"/>
          </p:cNvSpPr>
          <p:nvPr>
            <p:ph type="body" sz="quarter" idx="38" hasCustomPrompt="1"/>
          </p:nvPr>
        </p:nvSpPr>
        <p:spPr>
          <a:xfrm>
            <a:off x="8369301" y="3693626"/>
            <a:ext cx="3251132" cy="231102"/>
          </a:xfrm>
        </p:spPr>
        <p:txBody>
          <a:bodyPr anchor="t"/>
          <a:lstStyle>
            <a:lvl1pPr marL="0" indent="0" algn="r">
              <a:buFont typeface="Arial" panose="020B0604020202020204" pitchFamily="34" charset="0"/>
              <a:buNone/>
              <a:defRPr sz="1200">
                <a:solidFill>
                  <a:schemeClr val="tx1">
                    <a:lumMod val="75000"/>
                    <a:lumOff val="25000"/>
                  </a:schemeClr>
                </a:solidFill>
              </a:defRPr>
            </a:lvl1pPr>
          </a:lstStyle>
          <a:p>
            <a:pPr lvl="0"/>
            <a:r>
              <a:rPr lang="en-US" noProof="0"/>
              <a:t>Name and Title</a:t>
            </a:r>
          </a:p>
        </p:txBody>
      </p:sp>
    </p:spTree>
    <p:extLst>
      <p:ext uri="{BB962C8B-B14F-4D97-AF65-F5344CB8AC3E}">
        <p14:creationId xmlns:p14="http://schemas.microsoft.com/office/powerpoint/2010/main" val="23627155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C433A2F-8949-4AAC-AE96-175254493AF4}"/>
              </a:ext>
            </a:extLst>
          </p:cNvPr>
          <p:cNvSpPr/>
          <p:nvPr userDrawn="1"/>
        </p:nvSpPr>
        <p:spPr>
          <a:xfrm>
            <a:off x="0" y="0"/>
            <a:ext cx="6336000" cy="6786563"/>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6745B1DD-2DBA-49BF-BF09-5B70713A4CDC}"/>
              </a:ext>
            </a:extLst>
          </p:cNvPr>
          <p:cNvSpPr>
            <a:spLocks noGrp="1"/>
          </p:cNvSpPr>
          <p:nvPr>
            <p:ph type="ctrTitle"/>
          </p:nvPr>
        </p:nvSpPr>
        <p:spPr>
          <a:xfrm>
            <a:off x="432000" y="2377000"/>
            <a:ext cx="5472000" cy="2387600"/>
          </a:xfrm>
        </p:spPr>
        <p:txBody>
          <a:bodyPr anchor="b"/>
          <a:lstStyle>
            <a:lvl1pPr algn="l">
              <a:defRPr sz="4200" spc="-30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p:nvPr>
        </p:nvSpPr>
        <p:spPr>
          <a:xfrm>
            <a:off x="432000" y="4962525"/>
            <a:ext cx="5472000" cy="12192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6" name="Rectangle 5">
            <a:extLst>
              <a:ext uri="{FF2B5EF4-FFF2-40B4-BE49-F238E27FC236}">
                <a16:creationId xmlns:a16="http://schemas.microsoft.com/office/drawing/2014/main" id="{EA8EA9D3-63E1-4170-B9FF-2F1AF08CCA45}"/>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7" name="Rectangle 6">
            <a:extLst>
              <a:ext uri="{FF2B5EF4-FFF2-40B4-BE49-F238E27FC236}">
                <a16:creationId xmlns:a16="http://schemas.microsoft.com/office/drawing/2014/main" id="{B6AE9C85-4EEF-40CA-AA18-4DC9F703F4FD}"/>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11831023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bg1">
            <a:lumMod val="95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05D700-F00E-4505-8483-501219FB8BD2}"/>
              </a:ext>
            </a:extLst>
          </p:cNvPr>
          <p:cNvSpPr/>
          <p:nvPr userDrawn="1"/>
        </p:nvSpPr>
        <p:spPr>
          <a:xfrm>
            <a:off x="0" y="0"/>
            <a:ext cx="12192000" cy="63653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3" name="Rectangle 12">
            <a:extLst>
              <a:ext uri="{FF2B5EF4-FFF2-40B4-BE49-F238E27FC236}">
                <a16:creationId xmlns:a16="http://schemas.microsoft.com/office/drawing/2014/main" id="{DC433A2F-8949-4AAC-AE96-175254493AF4}"/>
              </a:ext>
            </a:extLst>
          </p:cNvPr>
          <p:cNvSpPr/>
          <p:nvPr userDrawn="1"/>
        </p:nvSpPr>
        <p:spPr>
          <a:xfrm>
            <a:off x="432000" y="1"/>
            <a:ext cx="11760000" cy="6365362"/>
          </a:xfrm>
          <a:prstGeom prst="rect">
            <a:avLst/>
          </a:prstGeom>
          <a:gradFill>
            <a:gsLst>
              <a:gs pos="36000">
                <a:schemeClr val="tx1">
                  <a:alpha val="60000"/>
                </a:schemeClr>
              </a:gs>
              <a:gs pos="100000">
                <a:schemeClr val="tx1"/>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6745B1DD-2DBA-49BF-BF09-5B70713A4CDC}"/>
              </a:ext>
            </a:extLst>
          </p:cNvPr>
          <p:cNvSpPr>
            <a:spLocks noGrp="1"/>
          </p:cNvSpPr>
          <p:nvPr>
            <p:ph type="ctrTitle"/>
          </p:nvPr>
        </p:nvSpPr>
        <p:spPr>
          <a:xfrm>
            <a:off x="680728" y="2377000"/>
            <a:ext cx="6299682" cy="2387600"/>
          </a:xfrm>
        </p:spPr>
        <p:txBody>
          <a:bodyPr anchor="b"/>
          <a:lstStyle>
            <a:lvl1pPr algn="l">
              <a:defRPr sz="4200" spc="-30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p:nvPr>
        </p:nvSpPr>
        <p:spPr>
          <a:xfrm>
            <a:off x="680728" y="4962525"/>
            <a:ext cx="6299682" cy="12192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5" name="Rectangle 4">
            <a:extLst>
              <a:ext uri="{FF2B5EF4-FFF2-40B4-BE49-F238E27FC236}">
                <a16:creationId xmlns:a16="http://schemas.microsoft.com/office/drawing/2014/main" id="{C1384471-818E-4B2E-BA19-852421944514}"/>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Rectangle 5">
            <a:extLst>
              <a:ext uri="{FF2B5EF4-FFF2-40B4-BE49-F238E27FC236}">
                <a16:creationId xmlns:a16="http://schemas.microsoft.com/office/drawing/2014/main" id="{6FBA5E93-E4C5-4917-B92A-53FC468CFEBD}"/>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7" name="Slide Number Placeholder 6">
            <a:extLst>
              <a:ext uri="{FF2B5EF4-FFF2-40B4-BE49-F238E27FC236}">
                <a16:creationId xmlns:a16="http://schemas.microsoft.com/office/drawing/2014/main" id="{6C109B30-9CC9-4BE8-AB10-1BA398CAB523}"/>
              </a:ext>
            </a:extLst>
          </p:cNvPr>
          <p:cNvSpPr>
            <a:spLocks noGrp="1"/>
          </p:cNvSpPr>
          <p:nvPr>
            <p:ph type="sldNum" sz="quarter" idx="12"/>
          </p:nvPr>
        </p:nvSpPr>
        <p:spPr/>
        <p:txBody>
          <a:bodyPr/>
          <a:lstStyle/>
          <a:p>
            <a:fld id="{4B73C415-D670-4716-A5EC-CC4D52CA2BAC}" type="slidenum">
              <a:rPr lang="en-US" noProof="0" smtClean="0"/>
              <a:pPr/>
              <a:t>‹#›</a:t>
            </a:fld>
            <a:endParaRPr lang="en-US" noProof="0"/>
          </a:p>
        </p:txBody>
      </p:sp>
      <p:sp>
        <p:nvSpPr>
          <p:cNvPr id="9" name="Footer Placeholder 8">
            <a:extLst>
              <a:ext uri="{FF2B5EF4-FFF2-40B4-BE49-F238E27FC236}">
                <a16:creationId xmlns:a16="http://schemas.microsoft.com/office/drawing/2014/main" id="{AF77174B-114F-48DF-AFBF-1AA3416ACD4A}"/>
              </a:ext>
            </a:extLst>
          </p:cNvPr>
          <p:cNvSpPr>
            <a:spLocks noGrp="1"/>
          </p:cNvSpPr>
          <p:nvPr>
            <p:ph type="ftr" sz="quarter" idx="13"/>
          </p:nvPr>
        </p:nvSpPr>
        <p:spPr/>
        <p:txBody>
          <a:bodyPr/>
          <a:lstStyle/>
          <a:p>
            <a:r>
              <a:rPr lang="en-US" noProof="0"/>
              <a:t>Add a footer</a:t>
            </a:r>
          </a:p>
        </p:txBody>
      </p:sp>
    </p:spTree>
    <p:extLst>
      <p:ext uri="{BB962C8B-B14F-4D97-AF65-F5344CB8AC3E}">
        <p14:creationId xmlns:p14="http://schemas.microsoft.com/office/powerpoint/2010/main" val="418683493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428A921-D1FB-449F-8402-7C032AAABB1C}"/>
              </a:ext>
            </a:extLst>
          </p:cNvPr>
          <p:cNvSpPr/>
          <p:nvPr userDrawn="1"/>
        </p:nvSpPr>
        <p:spPr>
          <a:xfrm>
            <a:off x="5353050" y="1"/>
            <a:ext cx="6406950" cy="6857998"/>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a:p>
        </p:txBody>
      </p:sp>
      <p:sp>
        <p:nvSpPr>
          <p:cNvPr id="18" name="Footer Placeholder 17">
            <a:extLst>
              <a:ext uri="{FF2B5EF4-FFF2-40B4-BE49-F238E27FC236}">
                <a16:creationId xmlns:a16="http://schemas.microsoft.com/office/drawing/2014/main" id="{1EC63334-B325-4256-8AA0-6F5A11030DEA}"/>
              </a:ext>
            </a:extLst>
          </p:cNvPr>
          <p:cNvSpPr>
            <a:spLocks noGrp="1"/>
          </p:cNvSpPr>
          <p:nvPr>
            <p:ph type="ftr" sz="quarter" idx="13"/>
          </p:nvPr>
        </p:nvSpPr>
        <p:spPr>
          <a:xfrm>
            <a:off x="432000" y="6365363"/>
            <a:ext cx="4416225" cy="412431"/>
          </a:xfrm>
        </p:spPr>
        <p:txBody>
          <a:bodyPr/>
          <a:lstStyle/>
          <a:p>
            <a:r>
              <a:rPr lang="en-US" noProof="0"/>
              <a:t>Add a footer</a:t>
            </a:r>
          </a:p>
        </p:txBody>
      </p:sp>
      <p:sp>
        <p:nvSpPr>
          <p:cNvPr id="11" name="Title 1">
            <a:extLst>
              <a:ext uri="{FF2B5EF4-FFF2-40B4-BE49-F238E27FC236}">
                <a16:creationId xmlns:a16="http://schemas.microsoft.com/office/drawing/2014/main" id="{0F80631D-0113-45B5-9716-6AED2430C97F}"/>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12" name="Text Placeholder 3">
            <a:extLst>
              <a:ext uri="{FF2B5EF4-FFF2-40B4-BE49-F238E27FC236}">
                <a16:creationId xmlns:a16="http://schemas.microsoft.com/office/drawing/2014/main" id="{81AC65F5-382D-4CF6-95CF-DD3FC6D96F37}"/>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3" name="Content Placeholder 2">
            <a:extLst>
              <a:ext uri="{FF2B5EF4-FFF2-40B4-BE49-F238E27FC236}">
                <a16:creationId xmlns:a16="http://schemas.microsoft.com/office/drawing/2014/main" id="{DF554488-3F7D-4F3A-9AAF-73FB0977D735}"/>
              </a:ext>
            </a:extLst>
          </p:cNvPr>
          <p:cNvSpPr>
            <a:spLocks noGrp="1"/>
          </p:cNvSpPr>
          <p:nvPr>
            <p:ph idx="1" hasCustomPrompt="1"/>
          </p:nvPr>
        </p:nvSpPr>
        <p:spPr>
          <a:xfrm>
            <a:off x="5805962" y="457200"/>
            <a:ext cx="5501126" cy="5411787"/>
          </a:xfrm>
        </p:spPr>
        <p:txBody>
          <a:bodyPr/>
          <a:lstStyle>
            <a:lvl1pPr>
              <a:buClr>
                <a:schemeClr val="bg1"/>
              </a:buCl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19967577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428A921-D1FB-449F-8402-7C032AAABB1C}"/>
              </a:ext>
            </a:extLst>
          </p:cNvPr>
          <p:cNvSpPr/>
          <p:nvPr userDrawn="1"/>
        </p:nvSpPr>
        <p:spPr>
          <a:xfrm>
            <a:off x="5353050" y="1"/>
            <a:ext cx="6406950" cy="6857998"/>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a:p>
        </p:txBody>
      </p:sp>
      <p:sp>
        <p:nvSpPr>
          <p:cNvPr id="18" name="Footer Placeholder 17">
            <a:extLst>
              <a:ext uri="{FF2B5EF4-FFF2-40B4-BE49-F238E27FC236}">
                <a16:creationId xmlns:a16="http://schemas.microsoft.com/office/drawing/2014/main" id="{1EC63334-B325-4256-8AA0-6F5A11030DEA}"/>
              </a:ext>
            </a:extLst>
          </p:cNvPr>
          <p:cNvSpPr>
            <a:spLocks noGrp="1"/>
          </p:cNvSpPr>
          <p:nvPr>
            <p:ph type="ftr" sz="quarter" idx="13"/>
          </p:nvPr>
        </p:nvSpPr>
        <p:spPr>
          <a:xfrm>
            <a:off x="432000" y="6365363"/>
            <a:ext cx="4416225" cy="412431"/>
          </a:xfrm>
        </p:spPr>
        <p:txBody>
          <a:bodyPr/>
          <a:lstStyle/>
          <a:p>
            <a:r>
              <a:rPr lang="en-US" noProof="0"/>
              <a:t>Add a footer</a:t>
            </a:r>
          </a:p>
        </p:txBody>
      </p:sp>
      <p:sp>
        <p:nvSpPr>
          <p:cNvPr id="11" name="Title 1">
            <a:extLst>
              <a:ext uri="{FF2B5EF4-FFF2-40B4-BE49-F238E27FC236}">
                <a16:creationId xmlns:a16="http://schemas.microsoft.com/office/drawing/2014/main" id="{0F80631D-0113-45B5-9716-6AED2430C97F}"/>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12" name="Text Placeholder 3">
            <a:extLst>
              <a:ext uri="{FF2B5EF4-FFF2-40B4-BE49-F238E27FC236}">
                <a16:creationId xmlns:a16="http://schemas.microsoft.com/office/drawing/2014/main" id="{81AC65F5-382D-4CF6-95CF-DD3FC6D96F37}"/>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9" name="Picture Placeholder 2">
            <a:extLst>
              <a:ext uri="{FF2B5EF4-FFF2-40B4-BE49-F238E27FC236}">
                <a16:creationId xmlns:a16="http://schemas.microsoft.com/office/drawing/2014/main" id="{56321125-B861-4CD5-8023-6E403517657A}"/>
              </a:ext>
            </a:extLst>
          </p:cNvPr>
          <p:cNvSpPr>
            <a:spLocks noGrp="1"/>
          </p:cNvSpPr>
          <p:nvPr>
            <p:ph type="pic" idx="1"/>
          </p:nvPr>
        </p:nvSpPr>
        <p:spPr>
          <a:xfrm>
            <a:off x="5804181" y="457201"/>
            <a:ext cx="5504688" cy="5403850"/>
          </a:xfrm>
        </p:spPr>
        <p:txBody>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p>
        </p:txBody>
      </p:sp>
    </p:spTree>
    <p:extLst>
      <p:ext uri="{BB962C8B-B14F-4D97-AF65-F5344CB8AC3E}">
        <p14:creationId xmlns:p14="http://schemas.microsoft.com/office/powerpoint/2010/main" val="877188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with Image">
    <p:bg>
      <p:bgPr>
        <a:solidFill>
          <a:schemeClr val="bg1">
            <a:lumMod val="95000"/>
          </a:schemeClr>
        </a:solidFill>
        <a:effectLst/>
      </p:bgPr>
    </p:bg>
    <p:spTree>
      <p:nvGrpSpPr>
        <p:cNvPr id="1" name=""/>
        <p:cNvGrpSpPr/>
        <p:nvPr/>
      </p:nvGrpSpPr>
      <p:grpSpPr>
        <a:xfrm>
          <a:off x="0" y="0"/>
          <a:ext cx="0" cy="0"/>
          <a:chOff x="0" y="0"/>
          <a:chExt cx="0" cy="0"/>
        </a:xfrm>
      </p:grpSpPr>
      <p:sp>
        <p:nvSpPr>
          <p:cNvPr id="8" name="Picture Placeholder 9">
            <a:extLst>
              <a:ext uri="{FF2B5EF4-FFF2-40B4-BE49-F238E27FC236}">
                <a16:creationId xmlns:a16="http://schemas.microsoft.com/office/drawing/2014/main" id="{6FAD7B97-1B74-414B-B585-45E33908CBEB}"/>
              </a:ext>
            </a:extLst>
          </p:cNvPr>
          <p:cNvSpPr>
            <a:spLocks noGrp="1"/>
          </p:cNvSpPr>
          <p:nvPr>
            <p:ph type="pic" sz="quarter" idx="10" hasCustomPrompt="1"/>
          </p:nvPr>
        </p:nvSpPr>
        <p:spPr>
          <a:xfrm>
            <a:off x="0" y="0"/>
            <a:ext cx="12192000" cy="6365363"/>
          </a:xfrm>
          <a:solidFill>
            <a:schemeClr val="tx1">
              <a:lumMod val="75000"/>
              <a:lumOff val="25000"/>
            </a:schemeClr>
          </a:solidFill>
        </p:spPr>
        <p:txBody>
          <a:bodyPr vert="vert270" lIns="144000" tIns="0" rIns="0" anchor="t"/>
          <a:lstStyle>
            <a:lvl1pPr marL="0" indent="0" algn="ctr">
              <a:buNone/>
              <a:defRPr sz="1100" i="1">
                <a:solidFill>
                  <a:schemeClr val="bg1">
                    <a:lumMod val="95000"/>
                  </a:schemeClr>
                </a:solidFill>
                <a:latin typeface="Times New Roman" panose="02020603050405020304" pitchFamily="18" charset="0"/>
                <a:cs typeface="Times New Roman" panose="02020603050405020304" pitchFamily="18" charset="0"/>
              </a:defRPr>
            </a:lvl1pPr>
          </a:lstStyle>
          <a:p>
            <a:r>
              <a:rPr lang="en-US" noProof="0"/>
              <a:t>Insert or Drag and Drop your Photo Here </a:t>
            </a:r>
          </a:p>
        </p:txBody>
      </p:sp>
      <p:sp>
        <p:nvSpPr>
          <p:cNvPr id="13" name="Rectangle 12">
            <a:extLst>
              <a:ext uri="{FF2B5EF4-FFF2-40B4-BE49-F238E27FC236}">
                <a16:creationId xmlns:a16="http://schemas.microsoft.com/office/drawing/2014/main" id="{DC433A2F-8949-4AAC-AE96-175254493AF4}"/>
              </a:ext>
            </a:extLst>
          </p:cNvPr>
          <p:cNvSpPr/>
          <p:nvPr userDrawn="1"/>
        </p:nvSpPr>
        <p:spPr>
          <a:xfrm>
            <a:off x="432000" y="1"/>
            <a:ext cx="11760000" cy="6365362"/>
          </a:xfrm>
          <a:prstGeom prst="rect">
            <a:avLst/>
          </a:prstGeom>
          <a:gradFill>
            <a:gsLst>
              <a:gs pos="36000">
                <a:schemeClr val="tx1">
                  <a:alpha val="60000"/>
                </a:schemeClr>
              </a:gs>
              <a:gs pos="100000">
                <a:schemeClr val="tx1"/>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6745B1DD-2DBA-49BF-BF09-5B70713A4CDC}"/>
              </a:ext>
            </a:extLst>
          </p:cNvPr>
          <p:cNvSpPr>
            <a:spLocks noGrp="1"/>
          </p:cNvSpPr>
          <p:nvPr>
            <p:ph type="ctrTitle"/>
          </p:nvPr>
        </p:nvSpPr>
        <p:spPr>
          <a:xfrm>
            <a:off x="680728" y="2377000"/>
            <a:ext cx="6299682" cy="2387600"/>
          </a:xfrm>
        </p:spPr>
        <p:txBody>
          <a:bodyPr anchor="b"/>
          <a:lstStyle>
            <a:lvl1pPr algn="l">
              <a:defRPr sz="4200" spc="-30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p:nvPr>
        </p:nvSpPr>
        <p:spPr>
          <a:xfrm>
            <a:off x="680728" y="4962525"/>
            <a:ext cx="6299682" cy="12192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5" name="Rectangle 4">
            <a:extLst>
              <a:ext uri="{FF2B5EF4-FFF2-40B4-BE49-F238E27FC236}">
                <a16:creationId xmlns:a16="http://schemas.microsoft.com/office/drawing/2014/main" id="{C1384471-818E-4B2E-BA19-852421944514}"/>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Rectangle 5">
            <a:extLst>
              <a:ext uri="{FF2B5EF4-FFF2-40B4-BE49-F238E27FC236}">
                <a16:creationId xmlns:a16="http://schemas.microsoft.com/office/drawing/2014/main" id="{6FBA5E93-E4C5-4917-B92A-53FC468CFEBD}"/>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7" name="Slide Number Placeholder 6">
            <a:extLst>
              <a:ext uri="{FF2B5EF4-FFF2-40B4-BE49-F238E27FC236}">
                <a16:creationId xmlns:a16="http://schemas.microsoft.com/office/drawing/2014/main" id="{6C109B30-9CC9-4BE8-AB10-1BA398CAB523}"/>
              </a:ext>
            </a:extLst>
          </p:cNvPr>
          <p:cNvSpPr>
            <a:spLocks noGrp="1"/>
          </p:cNvSpPr>
          <p:nvPr>
            <p:ph type="sldNum" sz="quarter" idx="12"/>
          </p:nvPr>
        </p:nvSpPr>
        <p:spPr/>
        <p:txBody>
          <a:bodyPr/>
          <a:lstStyle/>
          <a:p>
            <a:fld id="{4B73C415-D670-4716-A5EC-CC4D52CA2BAC}" type="slidenum">
              <a:rPr lang="en-US" noProof="0" smtClean="0"/>
              <a:pPr/>
              <a:t>‹#›</a:t>
            </a:fld>
            <a:endParaRPr lang="en-US" noProof="0"/>
          </a:p>
        </p:txBody>
      </p:sp>
      <p:sp>
        <p:nvSpPr>
          <p:cNvPr id="9" name="Footer Placeholder 8">
            <a:extLst>
              <a:ext uri="{FF2B5EF4-FFF2-40B4-BE49-F238E27FC236}">
                <a16:creationId xmlns:a16="http://schemas.microsoft.com/office/drawing/2014/main" id="{AF77174B-114F-48DF-AFBF-1AA3416ACD4A}"/>
              </a:ext>
            </a:extLst>
          </p:cNvPr>
          <p:cNvSpPr>
            <a:spLocks noGrp="1"/>
          </p:cNvSpPr>
          <p:nvPr>
            <p:ph type="ftr" sz="quarter" idx="13"/>
          </p:nvPr>
        </p:nvSpPr>
        <p:spPr/>
        <p:txBody>
          <a:bodyPr/>
          <a:lstStyle/>
          <a:p>
            <a:r>
              <a:rPr lang="en-US" noProof="0"/>
              <a:t>Add a footer</a:t>
            </a:r>
          </a:p>
        </p:txBody>
      </p:sp>
    </p:spTree>
    <p:extLst>
      <p:ext uri="{BB962C8B-B14F-4D97-AF65-F5344CB8AC3E}">
        <p14:creationId xmlns:p14="http://schemas.microsoft.com/office/powerpoint/2010/main" val="149566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428A921-D1FB-449F-8402-7C032AAABB1C}"/>
              </a:ext>
            </a:extLst>
          </p:cNvPr>
          <p:cNvSpPr/>
          <p:nvPr userDrawn="1"/>
        </p:nvSpPr>
        <p:spPr>
          <a:xfrm>
            <a:off x="5353050" y="3714749"/>
            <a:ext cx="6406950" cy="3143249"/>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 name="Content Placeholder 2">
            <a:extLst>
              <a:ext uri="{FF2B5EF4-FFF2-40B4-BE49-F238E27FC236}">
                <a16:creationId xmlns:a16="http://schemas.microsoft.com/office/drawing/2014/main" id="{BE06229A-0702-4CD6-B5F1-0DC746CC4F18}"/>
              </a:ext>
            </a:extLst>
          </p:cNvPr>
          <p:cNvSpPr>
            <a:spLocks noGrp="1"/>
          </p:cNvSpPr>
          <p:nvPr>
            <p:ph idx="1" hasCustomPrompt="1"/>
          </p:nvPr>
        </p:nvSpPr>
        <p:spPr>
          <a:xfrm>
            <a:off x="431999" y="3714746"/>
            <a:ext cx="4416225" cy="2364591"/>
          </a:xfrm>
        </p:spPr>
        <p:txBody>
          <a:bodyPr anchor="t"/>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a:p>
        </p:txBody>
      </p:sp>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a:xfrm>
            <a:off x="5658103" y="3981451"/>
            <a:ext cx="5749483" cy="1343026"/>
          </a:xfrm>
        </p:spPr>
        <p:txBody>
          <a:bodyPr anchor="b"/>
          <a:lstStyle>
            <a:lvl1pPr>
              <a:defRPr sz="3600">
                <a:solidFill>
                  <a:schemeClr val="bg1"/>
                </a:solidFill>
              </a:defRPr>
            </a:lvl1pPr>
          </a:lstStyle>
          <a:p>
            <a:r>
              <a:rPr lang="en-US" noProof="0"/>
              <a:t>Click to edit Master title style</a:t>
            </a:r>
          </a:p>
        </p:txBody>
      </p:sp>
      <p:sp>
        <p:nvSpPr>
          <p:cNvPr id="5" name="Picture Placeholder 4">
            <a:extLst>
              <a:ext uri="{FF2B5EF4-FFF2-40B4-BE49-F238E27FC236}">
                <a16:creationId xmlns:a16="http://schemas.microsoft.com/office/drawing/2014/main" id="{528B6E3D-9C01-45EA-9E2B-711EC1B84F84}"/>
              </a:ext>
            </a:extLst>
          </p:cNvPr>
          <p:cNvSpPr>
            <a:spLocks noGrp="1"/>
          </p:cNvSpPr>
          <p:nvPr>
            <p:ph type="pic" sz="quarter" idx="12" hasCustomPrompt="1"/>
          </p:nvPr>
        </p:nvSpPr>
        <p:spPr>
          <a:xfrm>
            <a:off x="5353050" y="0"/>
            <a:ext cx="6406950" cy="3714747"/>
          </a:xfr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lvl1pPr marL="0" indent="0" algn="l">
              <a:buFont typeface="Arial" panose="020B0604020202020204" pitchFamily="34" charset="0"/>
              <a:buNone/>
              <a:defRPr lang="en-ZA" sz="1100" i="1">
                <a:solidFill>
                  <a:schemeClr val="lt1"/>
                </a:solidFill>
                <a:latin typeface="Times New Roman" panose="02020603050405020304" pitchFamily="18" charset="0"/>
                <a:cs typeface="Times New Roman" panose="02020603050405020304" pitchFamily="18" charset="0"/>
              </a:defRPr>
            </a:lvl1pPr>
          </a:lstStyle>
          <a:p>
            <a:pPr marL="0" lvl="0" algn="ctr"/>
            <a:r>
              <a:rPr lang="en-US" noProof="0"/>
              <a:t>Insert or Drag &amp; Drop your photo here</a:t>
            </a:r>
          </a:p>
        </p:txBody>
      </p:sp>
      <p:sp>
        <p:nvSpPr>
          <p:cNvPr id="18" name="Footer Placeholder 17">
            <a:extLst>
              <a:ext uri="{FF2B5EF4-FFF2-40B4-BE49-F238E27FC236}">
                <a16:creationId xmlns:a16="http://schemas.microsoft.com/office/drawing/2014/main" id="{1EC63334-B325-4256-8AA0-6F5A11030DEA}"/>
              </a:ext>
            </a:extLst>
          </p:cNvPr>
          <p:cNvSpPr>
            <a:spLocks noGrp="1"/>
          </p:cNvSpPr>
          <p:nvPr>
            <p:ph type="ftr" sz="quarter" idx="13"/>
          </p:nvPr>
        </p:nvSpPr>
        <p:spPr>
          <a:xfrm>
            <a:off x="432000" y="6365363"/>
            <a:ext cx="4416225" cy="412431"/>
          </a:xfrm>
        </p:spPr>
        <p:txBody>
          <a:bodyPr/>
          <a:lstStyle/>
          <a:p>
            <a:r>
              <a:rPr lang="en-US" noProof="0"/>
              <a:t>Add a footer</a:t>
            </a:r>
          </a:p>
        </p:txBody>
      </p:sp>
      <p:sp>
        <p:nvSpPr>
          <p:cNvPr id="20" name="Text Placeholder 19">
            <a:extLst>
              <a:ext uri="{FF2B5EF4-FFF2-40B4-BE49-F238E27FC236}">
                <a16:creationId xmlns:a16="http://schemas.microsoft.com/office/drawing/2014/main" id="{CC8965A7-6363-464F-998B-64E00F4F4956}"/>
              </a:ext>
            </a:extLst>
          </p:cNvPr>
          <p:cNvSpPr>
            <a:spLocks noGrp="1"/>
          </p:cNvSpPr>
          <p:nvPr>
            <p:ph type="body" sz="quarter" idx="14" hasCustomPrompt="1"/>
          </p:nvPr>
        </p:nvSpPr>
        <p:spPr>
          <a:xfrm>
            <a:off x="5658442" y="5657850"/>
            <a:ext cx="5749334" cy="1119943"/>
          </a:xfrm>
        </p:spPr>
        <p:txBody>
          <a:bodyPr/>
          <a:lstStyle>
            <a:lvl1pPr marL="0" indent="0">
              <a:buNone/>
              <a:defRPr sz="1800">
                <a:solidFill>
                  <a:schemeClr val="bg1"/>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noProof="0"/>
              <a:t>Subtitle, tagline or blurb can go here</a:t>
            </a:r>
          </a:p>
        </p:txBody>
      </p:sp>
    </p:spTree>
    <p:extLst>
      <p:ext uri="{BB962C8B-B14F-4D97-AF65-F5344CB8AC3E}">
        <p14:creationId xmlns:p14="http://schemas.microsoft.com/office/powerpoint/2010/main" val="3420662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Bulle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a:xfrm>
            <a:off x="432000" y="432000"/>
            <a:ext cx="11340000" cy="432000"/>
          </a:xfrm>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a:p>
        </p:txBody>
      </p:sp>
      <p:sp>
        <p:nvSpPr>
          <p:cNvPr id="6" name="Text Placeholder 5">
            <a:extLst>
              <a:ext uri="{FF2B5EF4-FFF2-40B4-BE49-F238E27FC236}">
                <a16:creationId xmlns:a16="http://schemas.microsoft.com/office/drawing/2014/main" id="{3509F9E9-0483-4A79-B997-B23DAC1644C1}"/>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49" name="Text Placeholder 8">
            <a:extLst>
              <a:ext uri="{FF2B5EF4-FFF2-40B4-BE49-F238E27FC236}">
                <a16:creationId xmlns:a16="http://schemas.microsoft.com/office/drawing/2014/main" id="{305CEEFA-58BB-4AFA-AD31-BEE38B013E00}"/>
              </a:ext>
            </a:extLst>
          </p:cNvPr>
          <p:cNvSpPr>
            <a:spLocks noGrp="1"/>
          </p:cNvSpPr>
          <p:nvPr>
            <p:ph type="body" sz="quarter" idx="17" hasCustomPrompt="1"/>
          </p:nvPr>
        </p:nvSpPr>
        <p:spPr>
          <a:xfrm>
            <a:off x="4318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50" name="Text Placeholder 10">
            <a:extLst>
              <a:ext uri="{FF2B5EF4-FFF2-40B4-BE49-F238E27FC236}">
                <a16:creationId xmlns:a16="http://schemas.microsoft.com/office/drawing/2014/main" id="{BEEE40C3-341F-4063-8D33-B1328863FB30}"/>
              </a:ext>
            </a:extLst>
          </p:cNvPr>
          <p:cNvSpPr>
            <a:spLocks noGrp="1"/>
          </p:cNvSpPr>
          <p:nvPr>
            <p:ph type="body" sz="quarter" idx="18" hasCustomPrompt="1"/>
          </p:nvPr>
        </p:nvSpPr>
        <p:spPr>
          <a:xfrm>
            <a:off x="43180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51" name="Text Placeholder 8">
            <a:extLst>
              <a:ext uri="{FF2B5EF4-FFF2-40B4-BE49-F238E27FC236}">
                <a16:creationId xmlns:a16="http://schemas.microsoft.com/office/drawing/2014/main" id="{D09CE291-B951-4300-9D67-154E4BB557EC}"/>
              </a:ext>
            </a:extLst>
          </p:cNvPr>
          <p:cNvSpPr>
            <a:spLocks noGrp="1"/>
          </p:cNvSpPr>
          <p:nvPr>
            <p:ph type="body" sz="quarter" idx="33" hasCustomPrompt="1"/>
          </p:nvPr>
        </p:nvSpPr>
        <p:spPr>
          <a:xfrm>
            <a:off x="277185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52" name="Text Placeholder 10">
            <a:extLst>
              <a:ext uri="{FF2B5EF4-FFF2-40B4-BE49-F238E27FC236}">
                <a16:creationId xmlns:a16="http://schemas.microsoft.com/office/drawing/2014/main" id="{0D3A393C-4D8C-49BC-934D-B57BE1B28405}"/>
              </a:ext>
            </a:extLst>
          </p:cNvPr>
          <p:cNvSpPr>
            <a:spLocks noGrp="1"/>
          </p:cNvSpPr>
          <p:nvPr>
            <p:ph type="body" sz="quarter" idx="34" hasCustomPrompt="1"/>
          </p:nvPr>
        </p:nvSpPr>
        <p:spPr>
          <a:xfrm>
            <a:off x="277185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53" name="Text Placeholder 8">
            <a:extLst>
              <a:ext uri="{FF2B5EF4-FFF2-40B4-BE49-F238E27FC236}">
                <a16:creationId xmlns:a16="http://schemas.microsoft.com/office/drawing/2014/main" id="{08906184-3520-4606-AF8B-59ECFFA6D756}"/>
              </a:ext>
            </a:extLst>
          </p:cNvPr>
          <p:cNvSpPr>
            <a:spLocks noGrp="1"/>
          </p:cNvSpPr>
          <p:nvPr>
            <p:ph type="body" sz="quarter" idx="35" hasCustomPrompt="1"/>
          </p:nvPr>
        </p:nvSpPr>
        <p:spPr>
          <a:xfrm>
            <a:off x="51119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54" name="Text Placeholder 10">
            <a:extLst>
              <a:ext uri="{FF2B5EF4-FFF2-40B4-BE49-F238E27FC236}">
                <a16:creationId xmlns:a16="http://schemas.microsoft.com/office/drawing/2014/main" id="{8A64BEB9-7FB0-4DF9-BFE9-62016E83E890}"/>
              </a:ext>
            </a:extLst>
          </p:cNvPr>
          <p:cNvSpPr>
            <a:spLocks noGrp="1"/>
          </p:cNvSpPr>
          <p:nvPr>
            <p:ph type="body" sz="quarter" idx="36" hasCustomPrompt="1"/>
          </p:nvPr>
        </p:nvSpPr>
        <p:spPr>
          <a:xfrm>
            <a:off x="511190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55" name="Text Placeholder 8">
            <a:extLst>
              <a:ext uri="{FF2B5EF4-FFF2-40B4-BE49-F238E27FC236}">
                <a16:creationId xmlns:a16="http://schemas.microsoft.com/office/drawing/2014/main" id="{4CCC1C98-37FD-4404-8383-72ED535FE578}"/>
              </a:ext>
            </a:extLst>
          </p:cNvPr>
          <p:cNvSpPr>
            <a:spLocks noGrp="1"/>
          </p:cNvSpPr>
          <p:nvPr>
            <p:ph type="body" sz="quarter" idx="37" hasCustomPrompt="1"/>
          </p:nvPr>
        </p:nvSpPr>
        <p:spPr>
          <a:xfrm>
            <a:off x="745195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56" name="Text Placeholder 10">
            <a:extLst>
              <a:ext uri="{FF2B5EF4-FFF2-40B4-BE49-F238E27FC236}">
                <a16:creationId xmlns:a16="http://schemas.microsoft.com/office/drawing/2014/main" id="{B24BD1AE-AB0E-40FA-AEA8-8D687D84B56E}"/>
              </a:ext>
            </a:extLst>
          </p:cNvPr>
          <p:cNvSpPr>
            <a:spLocks noGrp="1"/>
          </p:cNvSpPr>
          <p:nvPr>
            <p:ph type="body" sz="quarter" idx="38" hasCustomPrompt="1"/>
          </p:nvPr>
        </p:nvSpPr>
        <p:spPr>
          <a:xfrm>
            <a:off x="745195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57" name="Text Placeholder 8">
            <a:extLst>
              <a:ext uri="{FF2B5EF4-FFF2-40B4-BE49-F238E27FC236}">
                <a16:creationId xmlns:a16="http://schemas.microsoft.com/office/drawing/2014/main" id="{CA2F0EA7-F3F7-443F-BA0D-4916B618C56B}"/>
              </a:ext>
            </a:extLst>
          </p:cNvPr>
          <p:cNvSpPr>
            <a:spLocks noGrp="1"/>
          </p:cNvSpPr>
          <p:nvPr>
            <p:ph type="body" sz="quarter" idx="39" hasCustomPrompt="1"/>
          </p:nvPr>
        </p:nvSpPr>
        <p:spPr>
          <a:xfrm>
            <a:off x="97920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58" name="Text Placeholder 10">
            <a:extLst>
              <a:ext uri="{FF2B5EF4-FFF2-40B4-BE49-F238E27FC236}">
                <a16:creationId xmlns:a16="http://schemas.microsoft.com/office/drawing/2014/main" id="{2BB6E6C3-1F6A-41B6-8EE0-6FDCBA34413C}"/>
              </a:ext>
            </a:extLst>
          </p:cNvPr>
          <p:cNvSpPr>
            <a:spLocks noGrp="1"/>
          </p:cNvSpPr>
          <p:nvPr>
            <p:ph type="body" sz="quarter" idx="40" hasCustomPrompt="1"/>
          </p:nvPr>
        </p:nvSpPr>
        <p:spPr>
          <a:xfrm>
            <a:off x="979200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6" name="Picture Placeholder 15">
            <a:extLst>
              <a:ext uri="{FF2B5EF4-FFF2-40B4-BE49-F238E27FC236}">
                <a16:creationId xmlns:a16="http://schemas.microsoft.com/office/drawing/2014/main" id="{B2738624-9DAA-4152-9A77-80BBB71AD5F1}"/>
              </a:ext>
            </a:extLst>
          </p:cNvPr>
          <p:cNvSpPr>
            <a:spLocks noGrp="1"/>
          </p:cNvSpPr>
          <p:nvPr>
            <p:ph type="pic" sz="quarter" idx="41"/>
          </p:nvPr>
        </p:nvSpPr>
        <p:spPr>
          <a:xfrm>
            <a:off x="431800" y="1735138"/>
            <a:ext cx="1979613"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p>
        </p:txBody>
      </p:sp>
      <p:sp>
        <p:nvSpPr>
          <p:cNvPr id="59" name="Picture Placeholder 15">
            <a:extLst>
              <a:ext uri="{FF2B5EF4-FFF2-40B4-BE49-F238E27FC236}">
                <a16:creationId xmlns:a16="http://schemas.microsoft.com/office/drawing/2014/main" id="{522AE46C-0845-4BB0-9861-06071BCF56F6}"/>
              </a:ext>
            </a:extLst>
          </p:cNvPr>
          <p:cNvSpPr>
            <a:spLocks noGrp="1"/>
          </p:cNvSpPr>
          <p:nvPr>
            <p:ph type="pic" sz="quarter" idx="42"/>
          </p:nvPr>
        </p:nvSpPr>
        <p:spPr>
          <a:xfrm>
            <a:off x="2771850" y="1735138"/>
            <a:ext cx="1979613"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p>
        </p:txBody>
      </p:sp>
      <p:sp>
        <p:nvSpPr>
          <p:cNvPr id="60" name="Picture Placeholder 15">
            <a:extLst>
              <a:ext uri="{FF2B5EF4-FFF2-40B4-BE49-F238E27FC236}">
                <a16:creationId xmlns:a16="http://schemas.microsoft.com/office/drawing/2014/main" id="{D791A6AF-478F-443B-A785-F82A8DBA9F30}"/>
              </a:ext>
            </a:extLst>
          </p:cNvPr>
          <p:cNvSpPr>
            <a:spLocks noGrp="1"/>
          </p:cNvSpPr>
          <p:nvPr>
            <p:ph type="pic" sz="quarter" idx="43"/>
          </p:nvPr>
        </p:nvSpPr>
        <p:spPr>
          <a:xfrm>
            <a:off x="5112287" y="1735138"/>
            <a:ext cx="1979613"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p>
        </p:txBody>
      </p:sp>
      <p:sp>
        <p:nvSpPr>
          <p:cNvPr id="61" name="Picture Placeholder 15">
            <a:extLst>
              <a:ext uri="{FF2B5EF4-FFF2-40B4-BE49-F238E27FC236}">
                <a16:creationId xmlns:a16="http://schemas.microsoft.com/office/drawing/2014/main" id="{1A65AFE9-2875-44A5-BF13-6E8438892669}"/>
              </a:ext>
            </a:extLst>
          </p:cNvPr>
          <p:cNvSpPr>
            <a:spLocks noGrp="1"/>
          </p:cNvSpPr>
          <p:nvPr>
            <p:ph type="pic" sz="quarter" idx="44"/>
          </p:nvPr>
        </p:nvSpPr>
        <p:spPr>
          <a:xfrm>
            <a:off x="7451950" y="1735138"/>
            <a:ext cx="1979613"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p>
        </p:txBody>
      </p:sp>
      <p:sp>
        <p:nvSpPr>
          <p:cNvPr id="62" name="Picture Placeholder 15">
            <a:extLst>
              <a:ext uri="{FF2B5EF4-FFF2-40B4-BE49-F238E27FC236}">
                <a16:creationId xmlns:a16="http://schemas.microsoft.com/office/drawing/2014/main" id="{069B9167-077F-4123-82C5-01EB62AFB3E6}"/>
              </a:ext>
            </a:extLst>
          </p:cNvPr>
          <p:cNvSpPr>
            <a:spLocks noGrp="1"/>
          </p:cNvSpPr>
          <p:nvPr>
            <p:ph type="pic" sz="quarter" idx="45"/>
          </p:nvPr>
        </p:nvSpPr>
        <p:spPr>
          <a:xfrm>
            <a:off x="9780587" y="1735138"/>
            <a:ext cx="1979613"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p>
        </p:txBody>
      </p:sp>
    </p:spTree>
    <p:extLst>
      <p:ext uri="{BB962C8B-B14F-4D97-AF65-F5344CB8AC3E}">
        <p14:creationId xmlns:p14="http://schemas.microsoft.com/office/powerpoint/2010/main" val="4064838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con Bullet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EFA8C4C-FE50-44C1-8434-6C7BB898173F}"/>
              </a:ext>
            </a:extLst>
          </p:cNvPr>
          <p:cNvSpPr/>
          <p:nvPr userDrawn="1"/>
        </p:nvSpPr>
        <p:spPr>
          <a:xfrm>
            <a:off x="432000" y="0"/>
            <a:ext cx="5472000" cy="6858000"/>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a:p>
        </p:txBody>
      </p:sp>
      <p:sp>
        <p:nvSpPr>
          <p:cNvPr id="3" name="Content Placeholder 2">
            <a:extLst>
              <a:ext uri="{FF2B5EF4-FFF2-40B4-BE49-F238E27FC236}">
                <a16:creationId xmlns:a16="http://schemas.microsoft.com/office/drawing/2014/main" id="{BE06229A-0702-4CD6-B5F1-0DC746CC4F18}"/>
              </a:ext>
            </a:extLst>
          </p:cNvPr>
          <p:cNvSpPr>
            <a:spLocks noGrp="1"/>
          </p:cNvSpPr>
          <p:nvPr>
            <p:ph idx="1" hasCustomPrompt="1"/>
          </p:nvPr>
        </p:nvSpPr>
        <p:spPr>
          <a:xfrm>
            <a:off x="680728" y="5657850"/>
            <a:ext cx="4974545" cy="707513"/>
          </a:xfrm>
        </p:spPr>
        <p:txBody>
          <a:bodyPr/>
          <a:lstStyle>
            <a:lvl1pPr marL="0" indent="0">
              <a:buNone/>
              <a:defRPr sz="1800">
                <a:solidFill>
                  <a:schemeClr val="bg1"/>
                </a:solidFill>
              </a:defRPr>
            </a:lvl1pPr>
          </a:lstStyle>
          <a:p>
            <a:pPr lvl="0"/>
            <a:r>
              <a:rPr lang="en-US" noProof="0"/>
              <a:t>Subtitle, tagline or blurb can go here</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a:xfrm>
            <a:off x="432000" y="6365363"/>
            <a:ext cx="5472000" cy="412431"/>
          </a:xfrm>
        </p:spPr>
        <p:txBody>
          <a:bodyPr/>
          <a:lstStyle/>
          <a:p>
            <a:r>
              <a:rPr lang="en-US" noProof="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a:p>
        </p:txBody>
      </p:sp>
      <p:sp>
        <p:nvSpPr>
          <p:cNvPr id="10" name="Picture Placeholder 4">
            <a:extLst>
              <a:ext uri="{FF2B5EF4-FFF2-40B4-BE49-F238E27FC236}">
                <a16:creationId xmlns:a16="http://schemas.microsoft.com/office/drawing/2014/main" id="{704BE0A1-F26A-4947-971D-055860FFC91D}"/>
              </a:ext>
            </a:extLst>
          </p:cNvPr>
          <p:cNvSpPr>
            <a:spLocks noGrp="1"/>
          </p:cNvSpPr>
          <p:nvPr>
            <p:ph type="pic" sz="quarter" idx="12" hasCustomPrompt="1"/>
          </p:nvPr>
        </p:nvSpPr>
        <p:spPr>
          <a:xfrm>
            <a:off x="432000" y="0"/>
            <a:ext cx="5472000" cy="3714747"/>
          </a:xfr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lvl1pPr marL="0" indent="0" algn="l">
              <a:buFont typeface="Arial" panose="020B0604020202020204" pitchFamily="34" charset="0"/>
              <a:buNone/>
              <a:defRPr lang="en-ZA" sz="1100" i="1">
                <a:solidFill>
                  <a:schemeClr val="lt1"/>
                </a:solidFill>
                <a:latin typeface="Times New Roman" panose="02020603050405020304" pitchFamily="18" charset="0"/>
                <a:cs typeface="Times New Roman" panose="02020603050405020304" pitchFamily="18" charset="0"/>
              </a:defRPr>
            </a:lvl1pPr>
          </a:lstStyle>
          <a:p>
            <a:pPr marL="0" lvl="0" algn="ctr"/>
            <a:r>
              <a:rPr lang="en-US" noProof="0"/>
              <a:t>Insert or Drag &amp; Drop your photo here</a:t>
            </a:r>
          </a:p>
        </p:txBody>
      </p:sp>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a:xfrm>
            <a:off x="680728" y="3981450"/>
            <a:ext cx="4974545" cy="1343025"/>
          </a:xfrm>
        </p:spPr>
        <p:txBody>
          <a:bodyPr vert="horz" lIns="0" tIns="0" rIns="0" bIns="0" rtlCol="0" anchor="b">
            <a:noAutofit/>
          </a:bodyPr>
          <a:lstStyle>
            <a:lvl1pPr>
              <a:defRPr lang="en-ZA" sz="3600" dirty="0">
                <a:solidFill>
                  <a:schemeClr val="bg1"/>
                </a:solidFill>
              </a:defRPr>
            </a:lvl1pPr>
          </a:lstStyle>
          <a:p>
            <a:pPr lvl="0"/>
            <a:r>
              <a:rPr lang="en-US" noProof="0"/>
              <a:t>Click to edit Master title style</a:t>
            </a:r>
          </a:p>
        </p:txBody>
      </p:sp>
      <p:sp>
        <p:nvSpPr>
          <p:cNvPr id="13" name="Text Placeholder 8">
            <a:extLst>
              <a:ext uri="{FF2B5EF4-FFF2-40B4-BE49-F238E27FC236}">
                <a16:creationId xmlns:a16="http://schemas.microsoft.com/office/drawing/2014/main" id="{B51A342D-6638-406F-A54B-59B56F36AD4A}"/>
              </a:ext>
            </a:extLst>
          </p:cNvPr>
          <p:cNvSpPr>
            <a:spLocks noGrp="1"/>
          </p:cNvSpPr>
          <p:nvPr>
            <p:ph type="body" sz="quarter" idx="13" hasCustomPrompt="1"/>
          </p:nvPr>
        </p:nvSpPr>
        <p:spPr>
          <a:xfrm>
            <a:off x="6288002" y="4130531"/>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4" name="Text Placeholder 10">
            <a:extLst>
              <a:ext uri="{FF2B5EF4-FFF2-40B4-BE49-F238E27FC236}">
                <a16:creationId xmlns:a16="http://schemas.microsoft.com/office/drawing/2014/main" id="{C32169FB-F8BF-46FF-8BDE-E27C751C1C46}"/>
              </a:ext>
            </a:extLst>
          </p:cNvPr>
          <p:cNvSpPr>
            <a:spLocks noGrp="1"/>
          </p:cNvSpPr>
          <p:nvPr>
            <p:ph type="body" sz="quarter" idx="14" hasCustomPrompt="1"/>
          </p:nvPr>
        </p:nvSpPr>
        <p:spPr>
          <a:xfrm>
            <a:off x="6288002" y="4764931"/>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5" name="Text Placeholder 8">
            <a:extLst>
              <a:ext uri="{FF2B5EF4-FFF2-40B4-BE49-F238E27FC236}">
                <a16:creationId xmlns:a16="http://schemas.microsoft.com/office/drawing/2014/main" id="{051BC42F-45BF-462B-A15F-54639A5DA461}"/>
              </a:ext>
            </a:extLst>
          </p:cNvPr>
          <p:cNvSpPr>
            <a:spLocks noGrp="1"/>
          </p:cNvSpPr>
          <p:nvPr>
            <p:ph type="body" sz="quarter" idx="15" hasCustomPrompt="1"/>
          </p:nvPr>
        </p:nvSpPr>
        <p:spPr>
          <a:xfrm>
            <a:off x="8202527" y="4130531"/>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2</a:t>
            </a:r>
          </a:p>
        </p:txBody>
      </p:sp>
      <p:sp>
        <p:nvSpPr>
          <p:cNvPr id="16" name="Text Placeholder 10">
            <a:extLst>
              <a:ext uri="{FF2B5EF4-FFF2-40B4-BE49-F238E27FC236}">
                <a16:creationId xmlns:a16="http://schemas.microsoft.com/office/drawing/2014/main" id="{08A990CD-AF1D-4FBE-B3FF-4BC5BE2BFD9F}"/>
              </a:ext>
            </a:extLst>
          </p:cNvPr>
          <p:cNvSpPr>
            <a:spLocks noGrp="1"/>
          </p:cNvSpPr>
          <p:nvPr>
            <p:ph type="body" sz="quarter" idx="16" hasCustomPrompt="1"/>
          </p:nvPr>
        </p:nvSpPr>
        <p:spPr>
          <a:xfrm>
            <a:off x="8202527" y="4764931"/>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7" name="Text Placeholder 8">
            <a:extLst>
              <a:ext uri="{FF2B5EF4-FFF2-40B4-BE49-F238E27FC236}">
                <a16:creationId xmlns:a16="http://schemas.microsoft.com/office/drawing/2014/main" id="{C595063C-F901-4E60-A714-6454F42F0D95}"/>
              </a:ext>
            </a:extLst>
          </p:cNvPr>
          <p:cNvSpPr>
            <a:spLocks noGrp="1"/>
          </p:cNvSpPr>
          <p:nvPr>
            <p:ph type="body" sz="quarter" idx="17" hasCustomPrompt="1"/>
          </p:nvPr>
        </p:nvSpPr>
        <p:spPr>
          <a:xfrm>
            <a:off x="10117052" y="4130531"/>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3</a:t>
            </a:r>
          </a:p>
        </p:txBody>
      </p:sp>
      <p:sp>
        <p:nvSpPr>
          <p:cNvPr id="18" name="Text Placeholder 10">
            <a:extLst>
              <a:ext uri="{FF2B5EF4-FFF2-40B4-BE49-F238E27FC236}">
                <a16:creationId xmlns:a16="http://schemas.microsoft.com/office/drawing/2014/main" id="{C7672B0A-0079-40F6-8B93-A5F1DB5882E0}"/>
              </a:ext>
            </a:extLst>
          </p:cNvPr>
          <p:cNvSpPr>
            <a:spLocks noGrp="1"/>
          </p:cNvSpPr>
          <p:nvPr>
            <p:ph type="body" sz="quarter" idx="18" hasCustomPrompt="1"/>
          </p:nvPr>
        </p:nvSpPr>
        <p:spPr>
          <a:xfrm>
            <a:off x="10117052" y="4764931"/>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Tree>
    <p:extLst>
      <p:ext uri="{BB962C8B-B14F-4D97-AF65-F5344CB8AC3E}">
        <p14:creationId xmlns:p14="http://schemas.microsoft.com/office/powerpoint/2010/main" val="5466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Icon Bullet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EFA8C4C-FE50-44C1-8434-6C7BB898173F}"/>
              </a:ext>
            </a:extLst>
          </p:cNvPr>
          <p:cNvSpPr/>
          <p:nvPr userDrawn="1"/>
        </p:nvSpPr>
        <p:spPr>
          <a:xfrm>
            <a:off x="432000" y="0"/>
            <a:ext cx="5472000" cy="6858000"/>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a:p>
        </p:txBody>
      </p:sp>
      <p:sp>
        <p:nvSpPr>
          <p:cNvPr id="3" name="Content Placeholder 2">
            <a:extLst>
              <a:ext uri="{FF2B5EF4-FFF2-40B4-BE49-F238E27FC236}">
                <a16:creationId xmlns:a16="http://schemas.microsoft.com/office/drawing/2014/main" id="{BE06229A-0702-4CD6-B5F1-0DC746CC4F18}"/>
              </a:ext>
            </a:extLst>
          </p:cNvPr>
          <p:cNvSpPr>
            <a:spLocks noGrp="1"/>
          </p:cNvSpPr>
          <p:nvPr>
            <p:ph idx="1" hasCustomPrompt="1"/>
          </p:nvPr>
        </p:nvSpPr>
        <p:spPr>
          <a:xfrm>
            <a:off x="680728" y="5657850"/>
            <a:ext cx="4974545" cy="707513"/>
          </a:xfrm>
        </p:spPr>
        <p:txBody>
          <a:bodyPr/>
          <a:lstStyle>
            <a:lvl1pPr marL="0" indent="0">
              <a:buNone/>
              <a:defRPr sz="1800">
                <a:solidFill>
                  <a:schemeClr val="bg1"/>
                </a:solidFill>
              </a:defRPr>
            </a:lvl1pPr>
          </a:lstStyle>
          <a:p>
            <a:pPr lvl="0"/>
            <a:r>
              <a:rPr lang="en-US" noProof="0"/>
              <a:t>Subtitle, tagline or blurb can go here</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a:p>
        </p:txBody>
      </p:sp>
      <p:sp>
        <p:nvSpPr>
          <p:cNvPr id="10" name="Picture Placeholder 4">
            <a:extLst>
              <a:ext uri="{FF2B5EF4-FFF2-40B4-BE49-F238E27FC236}">
                <a16:creationId xmlns:a16="http://schemas.microsoft.com/office/drawing/2014/main" id="{704BE0A1-F26A-4947-971D-055860FFC91D}"/>
              </a:ext>
            </a:extLst>
          </p:cNvPr>
          <p:cNvSpPr>
            <a:spLocks noGrp="1"/>
          </p:cNvSpPr>
          <p:nvPr>
            <p:ph type="pic" sz="quarter" idx="12" hasCustomPrompt="1"/>
          </p:nvPr>
        </p:nvSpPr>
        <p:spPr>
          <a:xfrm>
            <a:off x="432000" y="0"/>
            <a:ext cx="5472000" cy="3714747"/>
          </a:xfr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lvl1pPr marL="0" indent="0" algn="l">
              <a:buFont typeface="Arial" panose="020B0604020202020204" pitchFamily="34" charset="0"/>
              <a:buNone/>
              <a:defRPr lang="en-ZA" sz="1100" i="1">
                <a:solidFill>
                  <a:schemeClr val="lt1"/>
                </a:solidFill>
                <a:latin typeface="Times New Roman" panose="02020603050405020304" pitchFamily="18" charset="0"/>
                <a:cs typeface="Times New Roman" panose="02020603050405020304" pitchFamily="18" charset="0"/>
              </a:defRPr>
            </a:lvl1pPr>
          </a:lstStyle>
          <a:p>
            <a:pPr marL="0" lvl="0" algn="ctr"/>
            <a:r>
              <a:rPr lang="en-US" noProof="0"/>
              <a:t>Insert or Drag &amp; Drop your photo here</a:t>
            </a:r>
          </a:p>
        </p:txBody>
      </p:sp>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a:xfrm>
            <a:off x="680728" y="3981450"/>
            <a:ext cx="4974545" cy="1343025"/>
          </a:xfrm>
        </p:spPr>
        <p:txBody>
          <a:bodyPr vert="horz" lIns="0" tIns="0" rIns="0" bIns="0" rtlCol="0" anchor="b">
            <a:noAutofit/>
          </a:bodyPr>
          <a:lstStyle>
            <a:lvl1pPr>
              <a:defRPr lang="en-ZA" sz="3600" dirty="0">
                <a:solidFill>
                  <a:schemeClr val="bg1"/>
                </a:solidFill>
              </a:defRPr>
            </a:lvl1pPr>
          </a:lstStyle>
          <a:p>
            <a:pPr lvl="0"/>
            <a:r>
              <a:rPr lang="en-US" noProof="0"/>
              <a:t>Click to edit Master title style</a:t>
            </a:r>
          </a:p>
        </p:txBody>
      </p:sp>
      <p:sp>
        <p:nvSpPr>
          <p:cNvPr id="13" name="Text Placeholder 8">
            <a:extLst>
              <a:ext uri="{FF2B5EF4-FFF2-40B4-BE49-F238E27FC236}">
                <a16:creationId xmlns:a16="http://schemas.microsoft.com/office/drawing/2014/main" id="{B51A342D-6638-406F-A54B-59B56F36AD4A}"/>
              </a:ext>
            </a:extLst>
          </p:cNvPr>
          <p:cNvSpPr>
            <a:spLocks noGrp="1"/>
          </p:cNvSpPr>
          <p:nvPr>
            <p:ph type="body" sz="quarter" idx="13" hasCustomPrompt="1"/>
          </p:nvPr>
        </p:nvSpPr>
        <p:spPr>
          <a:xfrm>
            <a:off x="7078577" y="5010963"/>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3</a:t>
            </a:r>
          </a:p>
        </p:txBody>
      </p:sp>
      <p:sp>
        <p:nvSpPr>
          <p:cNvPr id="14" name="Text Placeholder 10">
            <a:extLst>
              <a:ext uri="{FF2B5EF4-FFF2-40B4-BE49-F238E27FC236}">
                <a16:creationId xmlns:a16="http://schemas.microsoft.com/office/drawing/2014/main" id="{C32169FB-F8BF-46FF-8BDE-E27C751C1C46}"/>
              </a:ext>
            </a:extLst>
          </p:cNvPr>
          <p:cNvSpPr>
            <a:spLocks noGrp="1"/>
          </p:cNvSpPr>
          <p:nvPr>
            <p:ph type="body" sz="quarter" idx="14" hasCustomPrompt="1"/>
          </p:nvPr>
        </p:nvSpPr>
        <p:spPr>
          <a:xfrm>
            <a:off x="7078577" y="5645363"/>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5" name="Text Placeholder 8">
            <a:extLst>
              <a:ext uri="{FF2B5EF4-FFF2-40B4-BE49-F238E27FC236}">
                <a16:creationId xmlns:a16="http://schemas.microsoft.com/office/drawing/2014/main" id="{051BC42F-45BF-462B-A15F-54639A5DA461}"/>
              </a:ext>
            </a:extLst>
          </p:cNvPr>
          <p:cNvSpPr>
            <a:spLocks noGrp="1"/>
          </p:cNvSpPr>
          <p:nvPr>
            <p:ph type="body" sz="quarter" idx="15" hasCustomPrompt="1"/>
          </p:nvPr>
        </p:nvSpPr>
        <p:spPr>
          <a:xfrm>
            <a:off x="9402677" y="5010963"/>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4</a:t>
            </a:r>
          </a:p>
        </p:txBody>
      </p:sp>
      <p:sp>
        <p:nvSpPr>
          <p:cNvPr id="16" name="Text Placeholder 10">
            <a:extLst>
              <a:ext uri="{FF2B5EF4-FFF2-40B4-BE49-F238E27FC236}">
                <a16:creationId xmlns:a16="http://schemas.microsoft.com/office/drawing/2014/main" id="{08A990CD-AF1D-4FBE-B3FF-4BC5BE2BFD9F}"/>
              </a:ext>
            </a:extLst>
          </p:cNvPr>
          <p:cNvSpPr>
            <a:spLocks noGrp="1"/>
          </p:cNvSpPr>
          <p:nvPr>
            <p:ph type="body" sz="quarter" idx="16" hasCustomPrompt="1"/>
          </p:nvPr>
        </p:nvSpPr>
        <p:spPr>
          <a:xfrm>
            <a:off x="9402677" y="5645363"/>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3" name="Text Placeholder 8">
            <a:extLst>
              <a:ext uri="{FF2B5EF4-FFF2-40B4-BE49-F238E27FC236}">
                <a16:creationId xmlns:a16="http://schemas.microsoft.com/office/drawing/2014/main" id="{B71CBA76-3CE4-4FA7-8940-41ECC9129C5A}"/>
              </a:ext>
            </a:extLst>
          </p:cNvPr>
          <p:cNvSpPr>
            <a:spLocks noGrp="1"/>
          </p:cNvSpPr>
          <p:nvPr>
            <p:ph type="body" sz="quarter" idx="17" hasCustomPrompt="1"/>
          </p:nvPr>
        </p:nvSpPr>
        <p:spPr>
          <a:xfrm>
            <a:off x="7078577" y="2360347"/>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24" name="Text Placeholder 10">
            <a:extLst>
              <a:ext uri="{FF2B5EF4-FFF2-40B4-BE49-F238E27FC236}">
                <a16:creationId xmlns:a16="http://schemas.microsoft.com/office/drawing/2014/main" id="{ADC8FCF6-5E2F-4976-8979-F493766C38E0}"/>
              </a:ext>
            </a:extLst>
          </p:cNvPr>
          <p:cNvSpPr>
            <a:spLocks noGrp="1"/>
          </p:cNvSpPr>
          <p:nvPr>
            <p:ph type="body" sz="quarter" idx="18" hasCustomPrompt="1"/>
          </p:nvPr>
        </p:nvSpPr>
        <p:spPr>
          <a:xfrm>
            <a:off x="7078577" y="2994747"/>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5" name="Text Placeholder 8">
            <a:extLst>
              <a:ext uri="{FF2B5EF4-FFF2-40B4-BE49-F238E27FC236}">
                <a16:creationId xmlns:a16="http://schemas.microsoft.com/office/drawing/2014/main" id="{F111F3D7-9557-4D01-B2FB-38A2FFA1052E}"/>
              </a:ext>
            </a:extLst>
          </p:cNvPr>
          <p:cNvSpPr>
            <a:spLocks noGrp="1"/>
          </p:cNvSpPr>
          <p:nvPr>
            <p:ph type="body" sz="quarter" idx="19" hasCustomPrompt="1"/>
          </p:nvPr>
        </p:nvSpPr>
        <p:spPr>
          <a:xfrm>
            <a:off x="9402677" y="2360347"/>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2</a:t>
            </a:r>
          </a:p>
        </p:txBody>
      </p:sp>
      <p:sp>
        <p:nvSpPr>
          <p:cNvPr id="26" name="Text Placeholder 10">
            <a:extLst>
              <a:ext uri="{FF2B5EF4-FFF2-40B4-BE49-F238E27FC236}">
                <a16:creationId xmlns:a16="http://schemas.microsoft.com/office/drawing/2014/main" id="{FE89EBCC-101B-4979-93C1-08579B031993}"/>
              </a:ext>
            </a:extLst>
          </p:cNvPr>
          <p:cNvSpPr>
            <a:spLocks noGrp="1"/>
          </p:cNvSpPr>
          <p:nvPr>
            <p:ph type="body" sz="quarter" idx="20" hasCustomPrompt="1"/>
          </p:nvPr>
        </p:nvSpPr>
        <p:spPr>
          <a:xfrm>
            <a:off x="9402677" y="2994747"/>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Tree>
    <p:extLst>
      <p:ext uri="{BB962C8B-B14F-4D97-AF65-F5344CB8AC3E}">
        <p14:creationId xmlns:p14="http://schemas.microsoft.com/office/powerpoint/2010/main" val="3040843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gital Product">
    <p:bg>
      <p:bgRef idx="1001">
        <a:schemeClr val="bg1"/>
      </p:bgRef>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CE857ED-B36A-4B8A-81C4-94389617E240}"/>
              </a:ext>
            </a:extLst>
          </p:cNvPr>
          <p:cNvPicPr>
            <a:picLocks noChangeAspect="1"/>
          </p:cNvPicPr>
          <p:nvPr userDrawn="1"/>
        </p:nvPicPr>
        <p:blipFill>
          <a:blip r:embed="rId3"/>
          <a:stretch>
            <a:fillRect/>
          </a:stretch>
        </p:blipFill>
        <p:spPr>
          <a:xfrm>
            <a:off x="663465" y="1007667"/>
            <a:ext cx="11528535" cy="5645385"/>
          </a:xfrm>
          <a:prstGeom prst="rect">
            <a:avLst/>
          </a:prstGeom>
        </p:spPr>
      </p:pic>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BE06229A-0702-4CD6-B5F1-0DC746CC4F18}"/>
              </a:ext>
            </a:extLst>
          </p:cNvPr>
          <p:cNvSpPr>
            <a:spLocks noGrp="1"/>
          </p:cNvSpPr>
          <p:nvPr>
            <p:ph idx="1" hasCustomPrompt="1"/>
          </p:nvPr>
        </p:nvSpPr>
        <p:spPr>
          <a:xfrm>
            <a:off x="432000" y="3613424"/>
            <a:ext cx="3974900" cy="2465913"/>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a:p>
        </p:txBody>
      </p:sp>
      <p:sp>
        <p:nvSpPr>
          <p:cNvPr id="9" name="Text Placeholder 8">
            <a:extLst>
              <a:ext uri="{FF2B5EF4-FFF2-40B4-BE49-F238E27FC236}">
                <a16:creationId xmlns:a16="http://schemas.microsoft.com/office/drawing/2014/main" id="{177496E8-E637-4081-A0D0-AB167EE45909}"/>
              </a:ext>
            </a:extLst>
          </p:cNvPr>
          <p:cNvSpPr>
            <a:spLocks noGrp="1"/>
          </p:cNvSpPr>
          <p:nvPr>
            <p:ph type="body" sz="quarter" idx="12" hasCustomPrompt="1"/>
          </p:nvPr>
        </p:nvSpPr>
        <p:spPr>
          <a:xfrm>
            <a:off x="431800" y="1582738"/>
            <a:ext cx="3975100" cy="1744662"/>
          </a:xfrm>
        </p:spPr>
        <p:txBody>
          <a:bodyPr anchor="b"/>
          <a:lstStyle>
            <a:lvl1pPr marL="0" indent="0">
              <a:buNone/>
              <a:defRPr sz="3200">
                <a:solidFill>
                  <a:schemeClr val="tx1">
                    <a:lumMod val="75000"/>
                    <a:lumOff val="25000"/>
                  </a:schemeClr>
                </a:solidFill>
              </a:defRPr>
            </a:lvl1pPr>
          </a:lstStyle>
          <a:p>
            <a:pPr lvl="0"/>
            <a:r>
              <a:rPr lang="en-US" noProof="0"/>
              <a:t>Emphasized Text</a:t>
            </a:r>
          </a:p>
        </p:txBody>
      </p:sp>
      <p:sp>
        <p:nvSpPr>
          <p:cNvPr id="11" name="Picture Placeholder 10">
            <a:extLst>
              <a:ext uri="{FF2B5EF4-FFF2-40B4-BE49-F238E27FC236}">
                <a16:creationId xmlns:a16="http://schemas.microsoft.com/office/drawing/2014/main" id="{DE221C2C-B20F-4F90-A44F-08EE879BA9C9}"/>
              </a:ext>
            </a:extLst>
          </p:cNvPr>
          <p:cNvSpPr>
            <a:spLocks noGrp="1"/>
          </p:cNvSpPr>
          <p:nvPr>
            <p:ph type="pic" sz="quarter" idx="13" hasCustomPrompt="1"/>
          </p:nvPr>
        </p:nvSpPr>
        <p:spPr>
          <a:xfrm>
            <a:off x="5217319" y="1450975"/>
            <a:ext cx="6974680" cy="3935414"/>
          </a:xfrm>
          <a:solidFill>
            <a:schemeClr val="bg1">
              <a:lumMod val="95000"/>
              <a:alpha val="70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Insert or Drag and Drop your Screen Design here</a:t>
            </a:r>
          </a:p>
        </p:txBody>
      </p:sp>
    </p:spTree>
    <p:extLst>
      <p:ext uri="{BB962C8B-B14F-4D97-AF65-F5344CB8AC3E}">
        <p14:creationId xmlns:p14="http://schemas.microsoft.com/office/powerpoint/2010/main" val="77450071"/>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Sec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51FED-0A73-4769-96A2-4C362E5D9DE0}"/>
              </a:ext>
            </a:extLst>
          </p:cNvPr>
          <p:cNvSpPr>
            <a:spLocks noGrp="1"/>
          </p:cNvSpPr>
          <p:nvPr>
            <p:ph type="title"/>
          </p:nvPr>
        </p:nvSpPr>
        <p:spPr>
          <a:xfrm>
            <a:off x="432000" y="432000"/>
            <a:ext cx="11340000" cy="432000"/>
          </a:xfrm>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E455B16D-31A1-4D28-ADC4-0BDEF4E07DFF}"/>
              </a:ext>
            </a:extLst>
          </p:cNvPr>
          <p:cNvSpPr>
            <a:spLocks noGrp="1"/>
          </p:cNvSpPr>
          <p:nvPr>
            <p:ph sz="half" idx="1" hasCustomPrompt="1"/>
          </p:nvPr>
        </p:nvSpPr>
        <p:spPr>
          <a:xfrm>
            <a:off x="432000" y="1008000"/>
            <a:ext cx="11340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Single line of text</a:t>
            </a:r>
          </a:p>
        </p:txBody>
      </p:sp>
      <p:sp>
        <p:nvSpPr>
          <p:cNvPr id="4" name="Content Placeholder 3">
            <a:extLst>
              <a:ext uri="{FF2B5EF4-FFF2-40B4-BE49-F238E27FC236}">
                <a16:creationId xmlns:a16="http://schemas.microsoft.com/office/drawing/2014/main" id="{AC4D4C6E-0D63-44CE-B0B4-BAA8F101EAFF}"/>
              </a:ext>
            </a:extLst>
          </p:cNvPr>
          <p:cNvSpPr>
            <a:spLocks noGrp="1"/>
          </p:cNvSpPr>
          <p:nvPr>
            <p:ph sz="half" idx="2" hasCustomPrompt="1"/>
          </p:nvPr>
        </p:nvSpPr>
        <p:spPr>
          <a:xfrm>
            <a:off x="2231749" y="4637931"/>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8" name="Footer Placeholder 7">
            <a:extLst>
              <a:ext uri="{FF2B5EF4-FFF2-40B4-BE49-F238E27FC236}">
                <a16:creationId xmlns:a16="http://schemas.microsoft.com/office/drawing/2014/main" id="{43C0B96F-9D35-4001-9F9C-1A7004D61F3D}"/>
              </a:ext>
            </a:extLst>
          </p:cNvPr>
          <p:cNvSpPr>
            <a:spLocks noGrp="1"/>
          </p:cNvSpPr>
          <p:nvPr>
            <p:ph type="ftr" sz="quarter" idx="10"/>
          </p:nvPr>
        </p:nvSpPr>
        <p:spPr/>
        <p:txBody>
          <a:bodyPr/>
          <a:lstStyle/>
          <a:p>
            <a:r>
              <a:rPr lang="en-US" noProof="0"/>
              <a:t>Add a footer</a:t>
            </a:r>
          </a:p>
        </p:txBody>
      </p:sp>
      <p:sp>
        <p:nvSpPr>
          <p:cNvPr id="9" name="Slide Number Placeholder 8">
            <a:extLst>
              <a:ext uri="{FF2B5EF4-FFF2-40B4-BE49-F238E27FC236}">
                <a16:creationId xmlns:a16="http://schemas.microsoft.com/office/drawing/2014/main" id="{A1C915CA-DB91-4B68-8DB8-2745ADA58582}"/>
              </a:ext>
            </a:extLst>
          </p:cNvPr>
          <p:cNvSpPr>
            <a:spLocks noGrp="1"/>
          </p:cNvSpPr>
          <p:nvPr>
            <p:ph type="sldNum" sz="quarter" idx="11"/>
          </p:nvPr>
        </p:nvSpPr>
        <p:spPr/>
        <p:txBody>
          <a:bodyPr/>
          <a:lstStyle/>
          <a:p>
            <a:fld id="{4B73C415-D670-4716-A5EC-CC4D52CA2BAC}" type="slidenum">
              <a:rPr lang="en-US" noProof="0" smtClean="0"/>
              <a:pPr/>
              <a:t>‹#›</a:t>
            </a:fld>
            <a:endParaRPr lang="en-US" noProof="0"/>
          </a:p>
        </p:txBody>
      </p:sp>
      <p:sp>
        <p:nvSpPr>
          <p:cNvPr id="6" name="Text Placeholder 5">
            <a:extLst>
              <a:ext uri="{FF2B5EF4-FFF2-40B4-BE49-F238E27FC236}">
                <a16:creationId xmlns:a16="http://schemas.microsoft.com/office/drawing/2014/main" id="{0BF46361-E4F6-47BA-9660-22CF6C0669CB}"/>
              </a:ext>
            </a:extLst>
          </p:cNvPr>
          <p:cNvSpPr>
            <a:spLocks noGrp="1"/>
          </p:cNvSpPr>
          <p:nvPr>
            <p:ph type="body" sz="quarter" idx="12" hasCustomPrompt="1"/>
          </p:nvPr>
        </p:nvSpPr>
        <p:spPr>
          <a:xfrm>
            <a:off x="5111498" y="4637931"/>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10" name="Text Placeholder 9">
            <a:extLst>
              <a:ext uri="{FF2B5EF4-FFF2-40B4-BE49-F238E27FC236}">
                <a16:creationId xmlns:a16="http://schemas.microsoft.com/office/drawing/2014/main" id="{2BB15A8A-91AC-4F5D-A727-1D120F5D43D5}"/>
              </a:ext>
            </a:extLst>
          </p:cNvPr>
          <p:cNvSpPr>
            <a:spLocks noGrp="1"/>
          </p:cNvSpPr>
          <p:nvPr>
            <p:ph type="body" sz="quarter" idx="13" hasCustomPrompt="1"/>
          </p:nvPr>
        </p:nvSpPr>
        <p:spPr>
          <a:xfrm>
            <a:off x="7991247" y="4637931"/>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12" name="Text Placeholder 11">
            <a:extLst>
              <a:ext uri="{FF2B5EF4-FFF2-40B4-BE49-F238E27FC236}">
                <a16:creationId xmlns:a16="http://schemas.microsoft.com/office/drawing/2014/main" id="{1A87D1D6-A833-418D-948C-DDF79372310E}"/>
              </a:ext>
            </a:extLst>
          </p:cNvPr>
          <p:cNvSpPr>
            <a:spLocks noGrp="1"/>
          </p:cNvSpPr>
          <p:nvPr>
            <p:ph type="body" sz="quarter" idx="14" hasCustomPrompt="1"/>
          </p:nvPr>
        </p:nvSpPr>
        <p:spPr>
          <a:xfrm>
            <a:off x="2231749" y="4003531"/>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Section 1</a:t>
            </a:r>
          </a:p>
        </p:txBody>
      </p:sp>
      <p:sp>
        <p:nvSpPr>
          <p:cNvPr id="14" name="Text Placeholder 13">
            <a:extLst>
              <a:ext uri="{FF2B5EF4-FFF2-40B4-BE49-F238E27FC236}">
                <a16:creationId xmlns:a16="http://schemas.microsoft.com/office/drawing/2014/main" id="{729FC9F6-9736-4DA2-A807-7430389A47FC}"/>
              </a:ext>
            </a:extLst>
          </p:cNvPr>
          <p:cNvSpPr>
            <a:spLocks noGrp="1"/>
          </p:cNvSpPr>
          <p:nvPr>
            <p:ph type="body" sz="quarter" idx="15" hasCustomPrompt="1"/>
          </p:nvPr>
        </p:nvSpPr>
        <p:spPr>
          <a:xfrm>
            <a:off x="5111498" y="4003531"/>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Section 2</a:t>
            </a:r>
          </a:p>
        </p:txBody>
      </p:sp>
      <p:sp>
        <p:nvSpPr>
          <p:cNvPr id="16" name="Text Placeholder 15">
            <a:extLst>
              <a:ext uri="{FF2B5EF4-FFF2-40B4-BE49-F238E27FC236}">
                <a16:creationId xmlns:a16="http://schemas.microsoft.com/office/drawing/2014/main" id="{8FD41719-B17D-4C65-8905-CFB25698E450}"/>
              </a:ext>
            </a:extLst>
          </p:cNvPr>
          <p:cNvSpPr>
            <a:spLocks noGrp="1"/>
          </p:cNvSpPr>
          <p:nvPr>
            <p:ph type="body" sz="quarter" idx="16" hasCustomPrompt="1"/>
          </p:nvPr>
        </p:nvSpPr>
        <p:spPr>
          <a:xfrm>
            <a:off x="7991247" y="4003531"/>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Section 3</a:t>
            </a:r>
          </a:p>
        </p:txBody>
      </p:sp>
    </p:spTree>
    <p:extLst>
      <p:ext uri="{BB962C8B-B14F-4D97-AF65-F5344CB8AC3E}">
        <p14:creationId xmlns:p14="http://schemas.microsoft.com/office/powerpoint/2010/main" val="2306804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06A7F847-7F52-4026-B418-55C25C28C4CB}"/>
              </a:ext>
            </a:extLst>
          </p:cNvPr>
          <p:cNvSpPr/>
          <p:nvPr userDrawn="1"/>
        </p:nvSpPr>
        <p:spPr>
          <a:xfrm>
            <a:off x="0" y="6365364"/>
            <a:ext cx="12192000" cy="421200"/>
          </a:xfrm>
          <a:prstGeom prst="rect">
            <a:avLst/>
          </a:prstGeom>
          <a:gradFill>
            <a:gsLst>
              <a:gs pos="53000">
                <a:schemeClr val="bg1">
                  <a:lumMod val="95000"/>
                </a:schemeClr>
              </a:gs>
              <a:gs pos="100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Placeholder 1">
            <a:extLst>
              <a:ext uri="{FF2B5EF4-FFF2-40B4-BE49-F238E27FC236}">
                <a16:creationId xmlns:a16="http://schemas.microsoft.com/office/drawing/2014/main" id="{FF47D8FD-2235-485B-95E1-2EBD5AB47AAD}"/>
              </a:ext>
            </a:extLst>
          </p:cNvPr>
          <p:cNvSpPr>
            <a:spLocks noGrp="1"/>
          </p:cNvSpPr>
          <p:nvPr>
            <p:ph type="title"/>
          </p:nvPr>
        </p:nvSpPr>
        <p:spPr>
          <a:xfrm>
            <a:off x="432000" y="432000"/>
            <a:ext cx="11340000" cy="432000"/>
          </a:xfrm>
          <a:prstGeom prst="rect">
            <a:avLst/>
          </a:prstGeom>
        </p:spPr>
        <p:txBody>
          <a:bodyPr vert="horz" lIns="0" tIns="0" rIns="0" bIns="0" rtlCol="0" anchor="t">
            <a:noAutofit/>
          </a:bodyPr>
          <a:lstStyle/>
          <a:p>
            <a:r>
              <a:rPr lang="en-US" noProof="0"/>
              <a:t>Click to edit Master title style</a:t>
            </a:r>
          </a:p>
        </p:txBody>
      </p:sp>
      <p:sp>
        <p:nvSpPr>
          <p:cNvPr id="3" name="Text Placeholder 2">
            <a:extLst>
              <a:ext uri="{FF2B5EF4-FFF2-40B4-BE49-F238E27FC236}">
                <a16:creationId xmlns:a16="http://schemas.microsoft.com/office/drawing/2014/main" id="{99F4A233-446A-4EDA-9622-BBF0631DFEFF}"/>
              </a:ext>
            </a:extLst>
          </p:cNvPr>
          <p:cNvSpPr>
            <a:spLocks noGrp="1"/>
          </p:cNvSpPr>
          <p:nvPr>
            <p:ph type="body" idx="1"/>
          </p:nvPr>
        </p:nvSpPr>
        <p:spPr>
          <a:xfrm>
            <a:off x="432000" y="1728000"/>
            <a:ext cx="11340000" cy="4351338"/>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504A2955-0629-484D-8B16-D4500802A4E6}"/>
              </a:ext>
            </a:extLst>
          </p:cNvPr>
          <p:cNvSpPr>
            <a:spLocks noGrp="1"/>
          </p:cNvSpPr>
          <p:nvPr>
            <p:ph type="sldNum" sz="quarter" idx="4"/>
          </p:nvPr>
        </p:nvSpPr>
        <p:spPr>
          <a:xfrm>
            <a:off x="11772000" y="6365363"/>
            <a:ext cx="420000" cy="421200"/>
          </a:xfrm>
          <a:prstGeom prst="rect">
            <a:avLst/>
          </a:prstGeom>
          <a:solidFill>
            <a:schemeClr val="bg1">
              <a:lumMod val="95000"/>
            </a:schemeClr>
          </a:solidFill>
          <a:ln w="6350">
            <a:noFill/>
          </a:ln>
        </p:spPr>
        <p:txBody>
          <a:bodyPr vert="horz" lIns="0" tIns="0" rIns="0" bIns="0" rtlCol="0" anchor="ctr"/>
          <a:lstStyle>
            <a:lvl1pPr algn="ctr">
              <a:defRPr sz="1200" b="0" i="0">
                <a:solidFill>
                  <a:schemeClr val="tx1">
                    <a:lumMod val="65000"/>
                    <a:lumOff val="35000"/>
                  </a:schemeClr>
                </a:solidFill>
                <a:latin typeface="+mn-lt"/>
              </a:defRPr>
            </a:lvl1pPr>
          </a:lstStyle>
          <a:p>
            <a:fld id="{4B73C415-D670-4716-A5EC-CC4D52CA2BAC}" type="slidenum">
              <a:rPr lang="en-US" noProof="0" smtClean="0"/>
              <a:pPr/>
              <a:t>‹#›</a:t>
            </a:fld>
            <a:endParaRPr lang="en-US" noProof="0"/>
          </a:p>
        </p:txBody>
      </p:sp>
      <p:sp>
        <p:nvSpPr>
          <p:cNvPr id="7" name="Footer Placeholder 6">
            <a:extLst>
              <a:ext uri="{FF2B5EF4-FFF2-40B4-BE49-F238E27FC236}">
                <a16:creationId xmlns:a16="http://schemas.microsoft.com/office/drawing/2014/main" id="{DBD150CE-DC66-461D-A66C-7CF33070436A}"/>
              </a:ext>
            </a:extLst>
          </p:cNvPr>
          <p:cNvSpPr>
            <a:spLocks noGrp="1"/>
          </p:cNvSpPr>
          <p:nvPr>
            <p:ph type="ftr" sz="quarter" idx="3"/>
          </p:nvPr>
        </p:nvSpPr>
        <p:spPr>
          <a:xfrm>
            <a:off x="432000" y="6365363"/>
            <a:ext cx="5472000" cy="412431"/>
          </a:xfrm>
          <a:prstGeom prst="rect">
            <a:avLst/>
          </a:prstGeom>
        </p:spPr>
        <p:txBody>
          <a:bodyPr vert="horz" lIns="0" tIns="0" rIns="0" bIns="0" rtlCol="0" anchor="ctr"/>
          <a:lstStyle>
            <a:lvl1pPr algn="l">
              <a:defRPr sz="1200">
                <a:solidFill>
                  <a:schemeClr val="tx1">
                    <a:lumMod val="75000"/>
                    <a:lumOff val="25000"/>
                  </a:schemeClr>
                </a:solidFill>
              </a:defRPr>
            </a:lvl1pPr>
          </a:lstStyle>
          <a:p>
            <a:r>
              <a:rPr lang="en-US" noProof="0"/>
              <a:t>Add a footer</a:t>
            </a:r>
          </a:p>
        </p:txBody>
      </p:sp>
      <p:sp>
        <p:nvSpPr>
          <p:cNvPr id="8" name="Rectangle 7">
            <a:extLst>
              <a:ext uri="{FF2B5EF4-FFF2-40B4-BE49-F238E27FC236}">
                <a16:creationId xmlns:a16="http://schemas.microsoft.com/office/drawing/2014/main" id="{00ED0A63-77FF-4992-99DD-A09E96E22ACC}"/>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 name="Rectangle 9">
            <a:extLst>
              <a:ext uri="{FF2B5EF4-FFF2-40B4-BE49-F238E27FC236}">
                <a16:creationId xmlns:a16="http://schemas.microsoft.com/office/drawing/2014/main" id="{96335A3F-070E-4B0E-A4FA-9B3279A2897C}"/>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3" name="TextBox 12">
            <a:extLst>
              <a:ext uri="{FF2B5EF4-FFF2-40B4-BE49-F238E27FC236}">
                <a16:creationId xmlns:a16="http://schemas.microsoft.com/office/drawing/2014/main" id="{7C7EB16B-9FE5-4954-8D9A-47381E739BF5}"/>
              </a:ext>
            </a:extLst>
          </p:cNvPr>
          <p:cNvSpPr txBox="1"/>
          <p:nvPr userDrawn="1"/>
        </p:nvSpPr>
        <p:spPr>
          <a:xfrm>
            <a:off x="9529311" y="6365363"/>
            <a:ext cx="2047875" cy="429969"/>
          </a:xfrm>
          <a:prstGeom prst="rect">
            <a:avLst/>
          </a:prstGeom>
          <a:noFill/>
        </p:spPr>
        <p:txBody>
          <a:bodyPr wrap="square" lIns="0" tIns="0" rIns="0" bIns="0" rtlCol="0" anchor="ctr" anchorCtr="0">
            <a:noAutofit/>
          </a:bodyPr>
          <a:lstStyle/>
          <a:p>
            <a:pPr algn="r"/>
            <a:r>
              <a:rPr lang="en-US" sz="1200" b="0" noProof="0">
                <a:solidFill>
                  <a:schemeClr val="bg1">
                    <a:lumMod val="65000"/>
                  </a:schemeClr>
                </a:solidFill>
                <a:latin typeface="+mn-lt"/>
              </a:rPr>
              <a:t>NAME OR LOGO</a:t>
            </a:r>
          </a:p>
        </p:txBody>
      </p:sp>
    </p:spTree>
    <p:extLst>
      <p:ext uri="{BB962C8B-B14F-4D97-AF65-F5344CB8AC3E}">
        <p14:creationId xmlns:p14="http://schemas.microsoft.com/office/powerpoint/2010/main" val="224487801"/>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62" r:id="rId3"/>
    <p:sldLayoutId id="2147483657" r:id="rId4"/>
    <p:sldLayoutId id="2147483658" r:id="rId5"/>
    <p:sldLayoutId id="2147483659" r:id="rId6"/>
    <p:sldLayoutId id="2147483660" r:id="rId7"/>
    <p:sldLayoutId id="2147483661" r:id="rId8"/>
    <p:sldLayoutId id="2147483664" r:id="rId9"/>
    <p:sldLayoutId id="2147483665" r:id="rId10"/>
    <p:sldLayoutId id="2147483666" r:id="rId11"/>
    <p:sldLayoutId id="2147483667" r:id="rId12"/>
    <p:sldLayoutId id="2147483650" r:id="rId13"/>
    <p:sldLayoutId id="2147483652" r:id="rId14"/>
    <p:sldLayoutId id="2147483653" r:id="rId15"/>
    <p:sldLayoutId id="2147483668" r:id="rId16"/>
    <p:sldLayoutId id="2147483669" r:id="rId17"/>
    <p:sldLayoutId id="2147483671" r:id="rId18"/>
    <p:sldLayoutId id="2147483672" r:id="rId19"/>
    <p:sldLayoutId id="2147483654" r:id="rId20"/>
    <p:sldLayoutId id="2147483678" r:id="rId21"/>
    <p:sldLayoutId id="2147483655" r:id="rId22"/>
    <p:sldLayoutId id="2147483673" r:id="rId23"/>
    <p:sldLayoutId id="2147483674" r:id="rId24"/>
    <p:sldLayoutId id="2147483675" r:id="rId25"/>
    <p:sldLayoutId id="2147483676" r:id="rId26"/>
    <p:sldLayoutId id="2147483677" r:id="rId27"/>
    <p:sldLayoutId id="2147483679" r:id="rId28"/>
    <p:sldLayoutId id="2147483680" r:id="rId29"/>
  </p:sldLayoutIdLst>
  <p:hf hdr="0" ftr="0" dt="0"/>
  <p:txStyles>
    <p:titleStyle>
      <a:lvl1pPr algn="l" defTabSz="914400" rtl="0" eaLnBrk="1" latinLnBrk="0" hangingPunct="1">
        <a:lnSpc>
          <a:spcPct val="90000"/>
        </a:lnSpc>
        <a:spcBef>
          <a:spcPct val="0"/>
        </a:spcBef>
        <a:buNone/>
        <a:defRPr sz="3200" kern="1200" spc="-15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1.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7EE11F1-605C-4A3A-9AA6-353CA7BEBA06}"/>
              </a:ext>
            </a:extLst>
          </p:cNvPr>
          <p:cNvSpPr>
            <a:spLocks noGrp="1"/>
          </p:cNvSpPr>
          <p:nvPr>
            <p:ph type="sldNum" sz="quarter" idx="11"/>
          </p:nvPr>
        </p:nvSpPr>
        <p:spPr/>
        <p:txBody>
          <a:bodyPr/>
          <a:lstStyle/>
          <a:p>
            <a:fld id="{4B73C415-D670-4716-A5EC-CC4D52CA2BAC}" type="slidenum">
              <a:rPr lang="en-US" noProof="0" smtClean="0"/>
              <a:pPr/>
              <a:t>1</a:t>
            </a:fld>
            <a:endParaRPr lang="en-US" noProof="0"/>
          </a:p>
        </p:txBody>
      </p:sp>
      <p:sp>
        <p:nvSpPr>
          <p:cNvPr id="3" name="TextBox 2">
            <a:extLst>
              <a:ext uri="{FF2B5EF4-FFF2-40B4-BE49-F238E27FC236}">
                <a16:creationId xmlns:a16="http://schemas.microsoft.com/office/drawing/2014/main" id="{4EC26E96-C1E0-4E98-BB40-4DCA10C9FBB3}"/>
              </a:ext>
            </a:extLst>
          </p:cNvPr>
          <p:cNvSpPr txBox="1"/>
          <p:nvPr/>
        </p:nvSpPr>
        <p:spPr>
          <a:xfrm>
            <a:off x="1751447" y="3096493"/>
            <a:ext cx="8677562"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a:ea typeface="Tahoma"/>
                <a:cs typeface="Tahoma"/>
              </a:rPr>
              <a:t>Visualization of Vortex Shedding and tracking utilizing a Maximum-Weight Independent Set problem</a:t>
            </a:r>
          </a:p>
        </p:txBody>
      </p:sp>
      <p:sp>
        <p:nvSpPr>
          <p:cNvPr id="4" name="TextBox 3">
            <a:extLst>
              <a:ext uri="{FF2B5EF4-FFF2-40B4-BE49-F238E27FC236}">
                <a16:creationId xmlns:a16="http://schemas.microsoft.com/office/drawing/2014/main" id="{D7BA9DD7-AE8B-41B2-8847-628488DEDB45}"/>
              </a:ext>
            </a:extLst>
          </p:cNvPr>
          <p:cNvSpPr txBox="1"/>
          <p:nvPr/>
        </p:nvSpPr>
        <p:spPr>
          <a:xfrm>
            <a:off x="3880138" y="1218911"/>
            <a:ext cx="4428836"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a:ea typeface="Tahoma"/>
                <a:cs typeface="Tahoma"/>
              </a:rPr>
              <a:t>E0 271</a:t>
            </a:r>
          </a:p>
          <a:p>
            <a:pPr algn="ctr"/>
            <a:r>
              <a:rPr lang="en-US" sz="2400">
                <a:ea typeface="Tahoma"/>
                <a:cs typeface="Tahoma"/>
              </a:rPr>
              <a:t>Graphics and Visualization</a:t>
            </a:r>
          </a:p>
          <a:p>
            <a:pPr algn="ctr"/>
            <a:r>
              <a:rPr lang="en-US">
                <a:ea typeface="Tahoma"/>
                <a:cs typeface="Tahoma"/>
              </a:rPr>
              <a:t>August 21</a:t>
            </a:r>
          </a:p>
        </p:txBody>
      </p:sp>
      <p:cxnSp>
        <p:nvCxnSpPr>
          <p:cNvPr id="5" name="Straight Arrow Connector 4">
            <a:extLst>
              <a:ext uri="{FF2B5EF4-FFF2-40B4-BE49-F238E27FC236}">
                <a16:creationId xmlns:a16="http://schemas.microsoft.com/office/drawing/2014/main" id="{328F8887-DC73-44C6-A582-09D81E1FC10F}"/>
              </a:ext>
            </a:extLst>
          </p:cNvPr>
          <p:cNvCxnSpPr/>
          <p:nvPr/>
        </p:nvCxnSpPr>
        <p:spPr>
          <a:xfrm>
            <a:off x="4331277" y="2328141"/>
            <a:ext cx="3521363" cy="1"/>
          </a:xfrm>
          <a:prstGeom prst="straightConnector1">
            <a:avLst/>
          </a:prstGeom>
          <a:ln w="28575"/>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EAF5FDC-B015-4A90-9AF7-8553B8B73BD6}"/>
              </a:ext>
            </a:extLst>
          </p:cNvPr>
          <p:cNvSpPr txBox="1"/>
          <p:nvPr/>
        </p:nvSpPr>
        <p:spPr>
          <a:xfrm>
            <a:off x="4339071" y="2405207"/>
            <a:ext cx="352251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Course Project presentation on</a:t>
            </a:r>
          </a:p>
        </p:txBody>
      </p:sp>
      <p:sp>
        <p:nvSpPr>
          <p:cNvPr id="7" name="TextBox 6">
            <a:extLst>
              <a:ext uri="{FF2B5EF4-FFF2-40B4-BE49-F238E27FC236}">
                <a16:creationId xmlns:a16="http://schemas.microsoft.com/office/drawing/2014/main" id="{97F84302-D66B-48FF-B398-92D60409B316}"/>
              </a:ext>
            </a:extLst>
          </p:cNvPr>
          <p:cNvSpPr txBox="1"/>
          <p:nvPr/>
        </p:nvSpPr>
        <p:spPr>
          <a:xfrm>
            <a:off x="9140537" y="5030355"/>
            <a:ext cx="2743200"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Tahoma"/>
                <a:cs typeface="Tahoma"/>
              </a:rPr>
              <a:t>By -</a:t>
            </a:r>
          </a:p>
          <a:p>
            <a:r>
              <a:rPr lang="en-US" sz="1600">
                <a:ea typeface="Tahoma"/>
                <a:cs typeface="Tahoma"/>
              </a:rPr>
              <a:t>Samarth Singh</a:t>
            </a:r>
          </a:p>
          <a:p>
            <a:r>
              <a:rPr lang="en-US" sz="1600">
                <a:ea typeface="Tahoma"/>
                <a:cs typeface="Tahoma"/>
              </a:rPr>
              <a:t>Nirmalya Gayen</a:t>
            </a:r>
          </a:p>
          <a:p>
            <a:r>
              <a:rPr lang="en-US" sz="1600">
                <a:ea typeface="Tahoma"/>
                <a:cs typeface="Tahoma"/>
              </a:rPr>
              <a:t>Piyush Kumar Mishra</a:t>
            </a:r>
          </a:p>
        </p:txBody>
      </p:sp>
      <p:sp>
        <p:nvSpPr>
          <p:cNvPr id="8" name="TextBox 7">
            <a:extLst>
              <a:ext uri="{FF2B5EF4-FFF2-40B4-BE49-F238E27FC236}">
                <a16:creationId xmlns:a16="http://schemas.microsoft.com/office/drawing/2014/main" id="{63137303-B1AE-4EF9-B23C-6064064F624D}"/>
              </a:ext>
            </a:extLst>
          </p:cNvPr>
          <p:cNvSpPr txBox="1"/>
          <p:nvPr/>
        </p:nvSpPr>
        <p:spPr>
          <a:xfrm>
            <a:off x="8846525" y="6435262"/>
            <a:ext cx="2925475" cy="338554"/>
          </a:xfrm>
          <a:prstGeom prst="rect">
            <a:avLst/>
          </a:prstGeom>
          <a:solidFill>
            <a:schemeClr val="bg2"/>
          </a:solidFill>
        </p:spPr>
        <p:txBody>
          <a:bodyPr wrap="square" rtlCol="0">
            <a:spAutoFit/>
          </a:bodyPr>
          <a:lstStyle/>
          <a:p>
            <a:r>
              <a:rPr lang="en-US" sz="1600" b="1">
                <a:solidFill>
                  <a:schemeClr val="bg2">
                    <a:lumMod val="50000"/>
                  </a:schemeClr>
                </a:solidFill>
                <a:ea typeface="Tahoma"/>
                <a:cs typeface="Tahoma"/>
              </a:rPr>
              <a:t>Graphics and Visualization</a:t>
            </a:r>
          </a:p>
        </p:txBody>
      </p:sp>
    </p:spTree>
    <p:extLst>
      <p:ext uri="{BB962C8B-B14F-4D97-AF65-F5344CB8AC3E}">
        <p14:creationId xmlns:p14="http://schemas.microsoft.com/office/powerpoint/2010/main" val="25916068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4C1A3-43CA-4491-8391-2873C3469B18}"/>
              </a:ext>
            </a:extLst>
          </p:cNvPr>
          <p:cNvSpPr>
            <a:spLocks noGrp="1"/>
          </p:cNvSpPr>
          <p:nvPr>
            <p:ph type="title"/>
          </p:nvPr>
        </p:nvSpPr>
        <p:spPr/>
        <p:txBody>
          <a:bodyPr/>
          <a:lstStyle/>
          <a:p>
            <a:r>
              <a:rPr lang="en-US"/>
              <a:t>Tracking of Vertices</a:t>
            </a:r>
          </a:p>
        </p:txBody>
      </p:sp>
      <p:sp>
        <p:nvSpPr>
          <p:cNvPr id="3" name="Slide Number Placeholder 2">
            <a:extLst>
              <a:ext uri="{FF2B5EF4-FFF2-40B4-BE49-F238E27FC236}">
                <a16:creationId xmlns:a16="http://schemas.microsoft.com/office/drawing/2014/main" id="{F4EF67E6-1B04-466F-AA97-6007BF7CB51F}"/>
              </a:ext>
            </a:extLst>
          </p:cNvPr>
          <p:cNvSpPr>
            <a:spLocks noGrp="1"/>
          </p:cNvSpPr>
          <p:nvPr>
            <p:ph type="sldNum" sz="quarter" idx="11"/>
          </p:nvPr>
        </p:nvSpPr>
        <p:spPr/>
        <p:txBody>
          <a:bodyPr/>
          <a:lstStyle/>
          <a:p>
            <a:fld id="{4B73C415-D670-4716-A5EC-CC4D52CA2BAC}" type="slidenum">
              <a:rPr lang="en-US" noProof="0" smtClean="0"/>
              <a:pPr/>
              <a:t>10</a:t>
            </a:fld>
            <a:endParaRPr lang="en-US" noProof="0"/>
          </a:p>
        </p:txBody>
      </p:sp>
      <p:pic>
        <p:nvPicPr>
          <p:cNvPr id="4" name="Picture 4">
            <a:extLst>
              <a:ext uri="{FF2B5EF4-FFF2-40B4-BE49-F238E27FC236}">
                <a16:creationId xmlns:a16="http://schemas.microsoft.com/office/drawing/2014/main" id="{94151D82-8B3B-44F2-9799-0A0A1D875FFF}"/>
              </a:ext>
            </a:extLst>
          </p:cNvPr>
          <p:cNvPicPr>
            <a:picLocks noChangeAspect="1"/>
          </p:cNvPicPr>
          <p:nvPr/>
        </p:nvPicPr>
        <p:blipFill>
          <a:blip r:embed="rId2"/>
          <a:stretch>
            <a:fillRect/>
          </a:stretch>
        </p:blipFill>
        <p:spPr>
          <a:xfrm>
            <a:off x="3365588" y="1955021"/>
            <a:ext cx="2249715" cy="1516424"/>
          </a:xfrm>
          <a:prstGeom prst="rect">
            <a:avLst/>
          </a:prstGeom>
        </p:spPr>
      </p:pic>
      <p:pic>
        <p:nvPicPr>
          <p:cNvPr id="5" name="Picture 5">
            <a:extLst>
              <a:ext uri="{FF2B5EF4-FFF2-40B4-BE49-F238E27FC236}">
                <a16:creationId xmlns:a16="http://schemas.microsoft.com/office/drawing/2014/main" id="{6BD548AA-D8A1-4295-90CC-850EF3710B95}"/>
              </a:ext>
            </a:extLst>
          </p:cNvPr>
          <p:cNvPicPr>
            <a:picLocks noChangeAspect="1"/>
          </p:cNvPicPr>
          <p:nvPr/>
        </p:nvPicPr>
        <p:blipFill>
          <a:blip r:embed="rId3"/>
          <a:stretch>
            <a:fillRect/>
          </a:stretch>
        </p:blipFill>
        <p:spPr>
          <a:xfrm>
            <a:off x="6229723" y="1562786"/>
            <a:ext cx="2039258" cy="1940419"/>
          </a:xfrm>
          <a:prstGeom prst="rect">
            <a:avLst/>
          </a:prstGeom>
        </p:spPr>
      </p:pic>
      <p:pic>
        <p:nvPicPr>
          <p:cNvPr id="6" name="Picture 6">
            <a:extLst>
              <a:ext uri="{FF2B5EF4-FFF2-40B4-BE49-F238E27FC236}">
                <a16:creationId xmlns:a16="http://schemas.microsoft.com/office/drawing/2014/main" id="{F65FEF94-4FE7-494F-AFB0-B280A8717690}"/>
              </a:ext>
            </a:extLst>
          </p:cNvPr>
          <p:cNvPicPr>
            <a:picLocks noChangeAspect="1"/>
          </p:cNvPicPr>
          <p:nvPr/>
        </p:nvPicPr>
        <p:blipFill>
          <a:blip r:embed="rId4"/>
          <a:stretch>
            <a:fillRect/>
          </a:stretch>
        </p:blipFill>
        <p:spPr>
          <a:xfrm>
            <a:off x="8680304" y="1865550"/>
            <a:ext cx="2315029" cy="1559967"/>
          </a:xfrm>
          <a:prstGeom prst="rect">
            <a:avLst/>
          </a:prstGeom>
        </p:spPr>
      </p:pic>
      <p:pic>
        <p:nvPicPr>
          <p:cNvPr id="7" name="Picture 7">
            <a:extLst>
              <a:ext uri="{FF2B5EF4-FFF2-40B4-BE49-F238E27FC236}">
                <a16:creationId xmlns:a16="http://schemas.microsoft.com/office/drawing/2014/main" id="{94B86244-754E-4146-832E-D5A4F1AEC7C7}"/>
              </a:ext>
            </a:extLst>
          </p:cNvPr>
          <p:cNvPicPr>
            <a:picLocks noChangeAspect="1"/>
          </p:cNvPicPr>
          <p:nvPr/>
        </p:nvPicPr>
        <p:blipFill>
          <a:blip r:embed="rId5"/>
          <a:stretch>
            <a:fillRect/>
          </a:stretch>
        </p:blipFill>
        <p:spPr>
          <a:xfrm>
            <a:off x="743883" y="2070376"/>
            <a:ext cx="2082445" cy="1438369"/>
          </a:xfrm>
          <a:prstGeom prst="rect">
            <a:avLst/>
          </a:prstGeom>
        </p:spPr>
      </p:pic>
      <p:sp>
        <p:nvSpPr>
          <p:cNvPr id="8" name="TextBox 7">
            <a:extLst>
              <a:ext uri="{FF2B5EF4-FFF2-40B4-BE49-F238E27FC236}">
                <a16:creationId xmlns:a16="http://schemas.microsoft.com/office/drawing/2014/main" id="{A1E8F5AD-3648-407E-914C-BC6A99EDDEE7}"/>
              </a:ext>
            </a:extLst>
          </p:cNvPr>
          <p:cNvSpPr txBox="1"/>
          <p:nvPr/>
        </p:nvSpPr>
        <p:spPr>
          <a:xfrm>
            <a:off x="685267" y="3749252"/>
            <a:ext cx="2205003"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a:ea typeface="Tahoma"/>
                <a:cs typeface="Tahoma"/>
              </a:rPr>
              <a:t>Each node represents a vortex and edges represent similarity of vortices in successive timesteps</a:t>
            </a:r>
            <a:endParaRPr lang="en-US"/>
          </a:p>
        </p:txBody>
      </p:sp>
      <p:sp>
        <p:nvSpPr>
          <p:cNvPr id="9" name="TextBox 8">
            <a:extLst>
              <a:ext uri="{FF2B5EF4-FFF2-40B4-BE49-F238E27FC236}">
                <a16:creationId xmlns:a16="http://schemas.microsoft.com/office/drawing/2014/main" id="{2A6A9F3B-231A-4468-8511-97E3EB26A3B0}"/>
              </a:ext>
            </a:extLst>
          </p:cNvPr>
          <p:cNvSpPr txBox="1"/>
          <p:nvPr/>
        </p:nvSpPr>
        <p:spPr>
          <a:xfrm>
            <a:off x="3301645" y="3749252"/>
            <a:ext cx="2205003"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a:ea typeface="Tahoma"/>
                <a:cs typeface="Tahoma"/>
              </a:rPr>
              <a:t>1:1 correspondence representing continuation of vortex found by solving maximum weight Bi-partite matching.</a:t>
            </a:r>
          </a:p>
        </p:txBody>
      </p:sp>
      <p:sp>
        <p:nvSpPr>
          <p:cNvPr id="10" name="TextBox 9">
            <a:extLst>
              <a:ext uri="{FF2B5EF4-FFF2-40B4-BE49-F238E27FC236}">
                <a16:creationId xmlns:a16="http://schemas.microsoft.com/office/drawing/2014/main" id="{504C488D-1662-4A6B-A20A-FCF8F35D11A9}"/>
              </a:ext>
            </a:extLst>
          </p:cNvPr>
          <p:cNvSpPr txBox="1"/>
          <p:nvPr/>
        </p:nvSpPr>
        <p:spPr>
          <a:xfrm>
            <a:off x="6227085" y="3749252"/>
            <a:ext cx="2205003"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a:ea typeface="Tahoma"/>
                <a:cs typeface="Tahoma"/>
              </a:rPr>
              <a:t>Each node represents a possible explanation, thick edges represent connection within a clique, dashed show cross-clique connection.</a:t>
            </a:r>
          </a:p>
          <a:p>
            <a:pPr algn="ctr"/>
            <a:r>
              <a:rPr lang="en-US" sz="1200">
                <a:ea typeface="Tahoma"/>
                <a:cs typeface="Tahoma"/>
              </a:rPr>
              <a:t>Weight of each node is the similarity benefit.</a:t>
            </a:r>
          </a:p>
        </p:txBody>
      </p:sp>
      <p:sp>
        <p:nvSpPr>
          <p:cNvPr id="11" name="TextBox 10">
            <a:extLst>
              <a:ext uri="{FF2B5EF4-FFF2-40B4-BE49-F238E27FC236}">
                <a16:creationId xmlns:a16="http://schemas.microsoft.com/office/drawing/2014/main" id="{C34FBEF0-707E-4F5F-9256-7A5C1D9CA27B}"/>
              </a:ext>
            </a:extLst>
          </p:cNvPr>
          <p:cNvSpPr txBox="1"/>
          <p:nvPr/>
        </p:nvSpPr>
        <p:spPr>
          <a:xfrm>
            <a:off x="8790176" y="3749252"/>
            <a:ext cx="2205003"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a:ea typeface="Tahoma"/>
                <a:cs typeface="Tahoma"/>
              </a:rPr>
              <a:t>To pick one explanation from each clique that has maximum weight, the problem is same as solving a maximum weight independent set problem.</a:t>
            </a:r>
          </a:p>
        </p:txBody>
      </p:sp>
      <p:sp>
        <p:nvSpPr>
          <p:cNvPr id="12" name="TextBox 11">
            <a:extLst>
              <a:ext uri="{FF2B5EF4-FFF2-40B4-BE49-F238E27FC236}">
                <a16:creationId xmlns:a16="http://schemas.microsoft.com/office/drawing/2014/main" id="{C3BD7040-9855-4F36-91B4-BC2DFC07FBC6}"/>
              </a:ext>
            </a:extLst>
          </p:cNvPr>
          <p:cNvSpPr txBox="1"/>
          <p:nvPr/>
        </p:nvSpPr>
        <p:spPr>
          <a:xfrm>
            <a:off x="8846525" y="6435262"/>
            <a:ext cx="2925475" cy="338554"/>
          </a:xfrm>
          <a:prstGeom prst="rect">
            <a:avLst/>
          </a:prstGeom>
          <a:solidFill>
            <a:schemeClr val="bg2"/>
          </a:solidFill>
        </p:spPr>
        <p:txBody>
          <a:bodyPr wrap="square" rtlCol="0">
            <a:spAutoFit/>
          </a:bodyPr>
          <a:lstStyle/>
          <a:p>
            <a:r>
              <a:rPr lang="en-US" sz="1600" b="1">
                <a:solidFill>
                  <a:schemeClr val="bg2">
                    <a:lumMod val="50000"/>
                  </a:schemeClr>
                </a:solidFill>
                <a:ea typeface="Tahoma"/>
                <a:cs typeface="Tahoma"/>
              </a:rPr>
              <a:t>Graphics and Visualization</a:t>
            </a:r>
          </a:p>
        </p:txBody>
      </p:sp>
    </p:spTree>
    <p:extLst>
      <p:ext uri="{BB962C8B-B14F-4D97-AF65-F5344CB8AC3E}">
        <p14:creationId xmlns:p14="http://schemas.microsoft.com/office/powerpoint/2010/main" val="3318060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D45B6-EA82-4DA9-A87D-5F53F0977034}"/>
              </a:ext>
            </a:extLst>
          </p:cNvPr>
          <p:cNvSpPr>
            <a:spLocks noGrp="1"/>
          </p:cNvSpPr>
          <p:nvPr>
            <p:ph type="title"/>
          </p:nvPr>
        </p:nvSpPr>
        <p:spPr/>
        <p:txBody>
          <a:bodyPr/>
          <a:lstStyle/>
          <a:p>
            <a:r>
              <a:rPr lang="en-US"/>
              <a:t>Tracking of Vortices</a:t>
            </a:r>
          </a:p>
        </p:txBody>
      </p:sp>
      <p:sp>
        <p:nvSpPr>
          <p:cNvPr id="3" name="Slide Number Placeholder 2">
            <a:extLst>
              <a:ext uri="{FF2B5EF4-FFF2-40B4-BE49-F238E27FC236}">
                <a16:creationId xmlns:a16="http://schemas.microsoft.com/office/drawing/2014/main" id="{1F86EE50-6A06-45AF-BE7C-0C0055EC7A6F}"/>
              </a:ext>
            </a:extLst>
          </p:cNvPr>
          <p:cNvSpPr>
            <a:spLocks noGrp="1"/>
          </p:cNvSpPr>
          <p:nvPr>
            <p:ph type="sldNum" sz="quarter" idx="11"/>
          </p:nvPr>
        </p:nvSpPr>
        <p:spPr/>
        <p:txBody>
          <a:bodyPr/>
          <a:lstStyle/>
          <a:p>
            <a:fld id="{4B73C415-D670-4716-A5EC-CC4D52CA2BAC}" type="slidenum">
              <a:rPr lang="en-US" noProof="0" smtClean="0"/>
              <a:pPr/>
              <a:t>11</a:t>
            </a:fld>
            <a:endParaRPr lang="en-US" noProof="0"/>
          </a:p>
        </p:txBody>
      </p:sp>
      <p:sp>
        <p:nvSpPr>
          <p:cNvPr id="4" name="TextBox 3">
            <a:extLst>
              <a:ext uri="{FF2B5EF4-FFF2-40B4-BE49-F238E27FC236}">
                <a16:creationId xmlns:a16="http://schemas.microsoft.com/office/drawing/2014/main" id="{BDFD9E68-5C83-4982-80DA-4B2D99AD083E}"/>
              </a:ext>
            </a:extLst>
          </p:cNvPr>
          <p:cNvSpPr txBox="1"/>
          <p:nvPr/>
        </p:nvSpPr>
        <p:spPr>
          <a:xfrm>
            <a:off x="1041400" y="1249218"/>
            <a:ext cx="759229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Tahoma"/>
                <a:cs typeface="Tahoma"/>
              </a:rPr>
              <a:t>Greedy event selection.</a:t>
            </a:r>
          </a:p>
        </p:txBody>
      </p:sp>
      <p:sp>
        <p:nvSpPr>
          <p:cNvPr id="5" name="TextBox 4">
            <a:extLst>
              <a:ext uri="{FF2B5EF4-FFF2-40B4-BE49-F238E27FC236}">
                <a16:creationId xmlns:a16="http://schemas.microsoft.com/office/drawing/2014/main" id="{474F842C-0B91-4A2E-A68E-EAC721089685}"/>
              </a:ext>
            </a:extLst>
          </p:cNvPr>
          <p:cNvSpPr txBox="1"/>
          <p:nvPr/>
        </p:nvSpPr>
        <p:spPr>
          <a:xfrm>
            <a:off x="770082" y="1895763"/>
            <a:ext cx="943956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ea typeface="Tahoma"/>
                <a:cs typeface="Tahoma"/>
              </a:rPr>
              <a:t>As we need to select only one node from each clique, the selection problem can be modelled as a Depth First Search tree.</a:t>
            </a:r>
          </a:p>
        </p:txBody>
      </p:sp>
      <p:sp>
        <p:nvSpPr>
          <p:cNvPr id="6" name="TextBox 5">
            <a:extLst>
              <a:ext uri="{FF2B5EF4-FFF2-40B4-BE49-F238E27FC236}">
                <a16:creationId xmlns:a16="http://schemas.microsoft.com/office/drawing/2014/main" id="{B8565947-4B5E-4141-82A1-165CE745002E}"/>
              </a:ext>
            </a:extLst>
          </p:cNvPr>
          <p:cNvSpPr txBox="1"/>
          <p:nvPr/>
        </p:nvSpPr>
        <p:spPr>
          <a:xfrm>
            <a:off x="774411" y="2535093"/>
            <a:ext cx="908165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ea typeface="Tahoma"/>
                <a:cs typeface="Tahoma"/>
              </a:rPr>
              <a:t>To ensure that important explanations are selected, we first sort the cliques on decreasing order of difference of weights of two highest weighted explanations. This allows best choices to be selected first.</a:t>
            </a:r>
          </a:p>
        </p:txBody>
      </p:sp>
      <p:sp>
        <p:nvSpPr>
          <p:cNvPr id="7" name="TextBox 6">
            <a:extLst>
              <a:ext uri="{FF2B5EF4-FFF2-40B4-BE49-F238E27FC236}">
                <a16:creationId xmlns:a16="http://schemas.microsoft.com/office/drawing/2014/main" id="{7AC7600C-3668-4C3A-A4D4-BDACEE55A57A}"/>
              </a:ext>
            </a:extLst>
          </p:cNvPr>
          <p:cNvSpPr txBox="1"/>
          <p:nvPr/>
        </p:nvSpPr>
        <p:spPr>
          <a:xfrm>
            <a:off x="772968" y="3122468"/>
            <a:ext cx="885074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ea typeface="Tahoma"/>
                <a:cs typeface="Tahoma"/>
              </a:rPr>
              <a:t>Now we traverse the entire DFS tree and pick the highest weighted not conflicting nodes from each clique.</a:t>
            </a:r>
          </a:p>
        </p:txBody>
      </p:sp>
      <p:sp>
        <p:nvSpPr>
          <p:cNvPr id="8" name="TextBox 7">
            <a:extLst>
              <a:ext uri="{FF2B5EF4-FFF2-40B4-BE49-F238E27FC236}">
                <a16:creationId xmlns:a16="http://schemas.microsoft.com/office/drawing/2014/main" id="{9A49624E-15A9-413F-818E-E31DD93BB381}"/>
              </a:ext>
            </a:extLst>
          </p:cNvPr>
          <p:cNvSpPr txBox="1"/>
          <p:nvPr/>
        </p:nvSpPr>
        <p:spPr>
          <a:xfrm>
            <a:off x="1389207" y="3536661"/>
            <a:ext cx="7349835"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ea typeface="Tahoma"/>
                <a:cs typeface="Tahoma"/>
              </a:rPr>
              <a:t>By ordering the cliques based on decreasing weight difference of highest weighted explanations, we minimize the penalty of choosing the non highest weighted explanations (to prevent conflicts) in later stages.</a:t>
            </a:r>
          </a:p>
        </p:txBody>
      </p:sp>
      <p:sp>
        <p:nvSpPr>
          <p:cNvPr id="9" name="TextBox 8">
            <a:extLst>
              <a:ext uri="{FF2B5EF4-FFF2-40B4-BE49-F238E27FC236}">
                <a16:creationId xmlns:a16="http://schemas.microsoft.com/office/drawing/2014/main" id="{9A154600-D49D-47AB-AF59-87DDE5894BD0}"/>
              </a:ext>
            </a:extLst>
          </p:cNvPr>
          <p:cNvSpPr txBox="1"/>
          <p:nvPr/>
        </p:nvSpPr>
        <p:spPr>
          <a:xfrm>
            <a:off x="8846525" y="6435262"/>
            <a:ext cx="2925475" cy="338554"/>
          </a:xfrm>
          <a:prstGeom prst="rect">
            <a:avLst/>
          </a:prstGeom>
          <a:solidFill>
            <a:schemeClr val="bg2"/>
          </a:solidFill>
        </p:spPr>
        <p:txBody>
          <a:bodyPr wrap="square" rtlCol="0">
            <a:spAutoFit/>
          </a:bodyPr>
          <a:lstStyle/>
          <a:p>
            <a:r>
              <a:rPr lang="en-US" sz="1600" b="1">
                <a:solidFill>
                  <a:schemeClr val="bg2">
                    <a:lumMod val="50000"/>
                  </a:schemeClr>
                </a:solidFill>
                <a:ea typeface="Tahoma"/>
                <a:cs typeface="Tahoma"/>
              </a:rPr>
              <a:t>Graphics and Visualization</a:t>
            </a:r>
          </a:p>
        </p:txBody>
      </p:sp>
    </p:spTree>
    <p:extLst>
      <p:ext uri="{BB962C8B-B14F-4D97-AF65-F5344CB8AC3E}">
        <p14:creationId xmlns:p14="http://schemas.microsoft.com/office/powerpoint/2010/main" val="3466309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B84A3-52C7-4AFC-BABD-010EA78808A8}"/>
              </a:ext>
            </a:extLst>
          </p:cNvPr>
          <p:cNvSpPr>
            <a:spLocks noGrp="1"/>
          </p:cNvSpPr>
          <p:nvPr>
            <p:ph type="title"/>
          </p:nvPr>
        </p:nvSpPr>
        <p:spPr/>
        <p:txBody>
          <a:bodyPr/>
          <a:lstStyle/>
          <a:p>
            <a:r>
              <a:rPr lang="en-US"/>
              <a:t>Results</a:t>
            </a:r>
          </a:p>
        </p:txBody>
      </p:sp>
      <p:sp>
        <p:nvSpPr>
          <p:cNvPr id="3" name="Slide Number Placeholder 2">
            <a:extLst>
              <a:ext uri="{FF2B5EF4-FFF2-40B4-BE49-F238E27FC236}">
                <a16:creationId xmlns:a16="http://schemas.microsoft.com/office/drawing/2014/main" id="{EB742D01-08FC-445A-9A55-65D56C96B5E4}"/>
              </a:ext>
            </a:extLst>
          </p:cNvPr>
          <p:cNvSpPr>
            <a:spLocks noGrp="1"/>
          </p:cNvSpPr>
          <p:nvPr>
            <p:ph type="sldNum" sz="quarter" idx="11"/>
          </p:nvPr>
        </p:nvSpPr>
        <p:spPr/>
        <p:txBody>
          <a:bodyPr/>
          <a:lstStyle/>
          <a:p>
            <a:fld id="{4B73C415-D670-4716-A5EC-CC4D52CA2BAC}" type="slidenum">
              <a:rPr lang="en-US" noProof="0" smtClean="0"/>
              <a:pPr/>
              <a:t>12</a:t>
            </a:fld>
            <a:endParaRPr lang="en-US" noProof="0"/>
          </a:p>
        </p:txBody>
      </p:sp>
      <p:sp>
        <p:nvSpPr>
          <p:cNvPr id="4" name="TextBox 3">
            <a:extLst>
              <a:ext uri="{FF2B5EF4-FFF2-40B4-BE49-F238E27FC236}">
                <a16:creationId xmlns:a16="http://schemas.microsoft.com/office/drawing/2014/main" id="{11ED7900-BFFC-45BA-8F39-E8924A44BB71}"/>
              </a:ext>
            </a:extLst>
          </p:cNvPr>
          <p:cNvSpPr txBox="1"/>
          <p:nvPr/>
        </p:nvSpPr>
        <p:spPr>
          <a:xfrm>
            <a:off x="798945" y="1191491"/>
            <a:ext cx="6310745"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ea typeface="Tahoma"/>
                <a:cs typeface="Tahoma"/>
              </a:rPr>
              <a:t>The tracking graph generated using this approach is:</a:t>
            </a:r>
          </a:p>
        </p:txBody>
      </p:sp>
      <p:pic>
        <p:nvPicPr>
          <p:cNvPr id="5" name="Picture 5">
            <a:extLst>
              <a:ext uri="{FF2B5EF4-FFF2-40B4-BE49-F238E27FC236}">
                <a16:creationId xmlns:a16="http://schemas.microsoft.com/office/drawing/2014/main" id="{3075AE00-590C-4EC2-8DA6-2E6EAFC91647}"/>
              </a:ext>
            </a:extLst>
          </p:cNvPr>
          <p:cNvPicPr>
            <a:picLocks noChangeAspect="1"/>
          </p:cNvPicPr>
          <p:nvPr/>
        </p:nvPicPr>
        <p:blipFill>
          <a:blip r:embed="rId2"/>
          <a:stretch>
            <a:fillRect/>
          </a:stretch>
        </p:blipFill>
        <p:spPr>
          <a:xfrm>
            <a:off x="1203037" y="1857318"/>
            <a:ext cx="4786745" cy="3385819"/>
          </a:xfrm>
          <a:prstGeom prst="rect">
            <a:avLst/>
          </a:prstGeom>
        </p:spPr>
      </p:pic>
      <p:sp>
        <p:nvSpPr>
          <p:cNvPr id="6" name="TextBox 5">
            <a:extLst>
              <a:ext uri="{FF2B5EF4-FFF2-40B4-BE49-F238E27FC236}">
                <a16:creationId xmlns:a16="http://schemas.microsoft.com/office/drawing/2014/main" id="{FE48F66D-FCBF-4E78-83E5-54B66A75F2E9}"/>
              </a:ext>
            </a:extLst>
          </p:cNvPr>
          <p:cNvSpPr txBox="1"/>
          <p:nvPr/>
        </p:nvSpPr>
        <p:spPr>
          <a:xfrm>
            <a:off x="1703821" y="5311774"/>
            <a:ext cx="396701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ea typeface="Tahoma"/>
                <a:cs typeface="Tahoma"/>
              </a:rPr>
              <a:t>Evolution of vortices with time (time on x-axis)</a:t>
            </a:r>
          </a:p>
        </p:txBody>
      </p:sp>
      <p:sp>
        <p:nvSpPr>
          <p:cNvPr id="7" name="TextBox 6">
            <a:extLst>
              <a:ext uri="{FF2B5EF4-FFF2-40B4-BE49-F238E27FC236}">
                <a16:creationId xmlns:a16="http://schemas.microsoft.com/office/drawing/2014/main" id="{728B74E9-0759-47F3-A536-81C9BB7AA0C2}"/>
              </a:ext>
            </a:extLst>
          </p:cNvPr>
          <p:cNvSpPr txBox="1"/>
          <p:nvPr/>
        </p:nvSpPr>
        <p:spPr>
          <a:xfrm>
            <a:off x="7434696" y="2123786"/>
            <a:ext cx="375920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ea typeface="Tahoma"/>
                <a:cs typeface="Tahoma"/>
              </a:rPr>
              <a:t>This graph shows how vortices are split from existing vortices in alternating order.</a:t>
            </a:r>
          </a:p>
        </p:txBody>
      </p:sp>
      <p:sp>
        <p:nvSpPr>
          <p:cNvPr id="8" name="TextBox 7">
            <a:extLst>
              <a:ext uri="{FF2B5EF4-FFF2-40B4-BE49-F238E27FC236}">
                <a16:creationId xmlns:a16="http://schemas.microsoft.com/office/drawing/2014/main" id="{F91A9832-09ED-4E7C-8568-221553BEC16B}"/>
              </a:ext>
            </a:extLst>
          </p:cNvPr>
          <p:cNvSpPr txBox="1"/>
          <p:nvPr/>
        </p:nvSpPr>
        <p:spPr>
          <a:xfrm>
            <a:off x="8846525" y="6435262"/>
            <a:ext cx="2925475" cy="338554"/>
          </a:xfrm>
          <a:prstGeom prst="rect">
            <a:avLst/>
          </a:prstGeom>
          <a:solidFill>
            <a:schemeClr val="bg2"/>
          </a:solidFill>
        </p:spPr>
        <p:txBody>
          <a:bodyPr wrap="square" rtlCol="0">
            <a:spAutoFit/>
          </a:bodyPr>
          <a:lstStyle/>
          <a:p>
            <a:r>
              <a:rPr lang="en-US" sz="1600" b="1">
                <a:solidFill>
                  <a:schemeClr val="bg2">
                    <a:lumMod val="50000"/>
                  </a:schemeClr>
                </a:solidFill>
                <a:ea typeface="Tahoma"/>
                <a:cs typeface="Tahoma"/>
              </a:rPr>
              <a:t>Graphics and Visualization</a:t>
            </a:r>
          </a:p>
        </p:txBody>
      </p:sp>
    </p:spTree>
    <p:extLst>
      <p:ext uri="{BB962C8B-B14F-4D97-AF65-F5344CB8AC3E}">
        <p14:creationId xmlns:p14="http://schemas.microsoft.com/office/powerpoint/2010/main" val="41417232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6EEF5-1673-4C8D-9551-89369F6E97E9}"/>
              </a:ext>
            </a:extLst>
          </p:cNvPr>
          <p:cNvSpPr>
            <a:spLocks noGrp="1"/>
          </p:cNvSpPr>
          <p:nvPr>
            <p:ph type="title"/>
          </p:nvPr>
        </p:nvSpPr>
        <p:spPr/>
        <p:txBody>
          <a:bodyPr/>
          <a:lstStyle/>
          <a:p>
            <a:r>
              <a:rPr lang="en-US"/>
              <a:t>Results</a:t>
            </a:r>
          </a:p>
        </p:txBody>
      </p:sp>
      <p:sp>
        <p:nvSpPr>
          <p:cNvPr id="3" name="Slide Number Placeholder 2">
            <a:extLst>
              <a:ext uri="{FF2B5EF4-FFF2-40B4-BE49-F238E27FC236}">
                <a16:creationId xmlns:a16="http://schemas.microsoft.com/office/drawing/2014/main" id="{DFAA485B-D91D-4EBE-90B1-3977675FB1EC}"/>
              </a:ext>
            </a:extLst>
          </p:cNvPr>
          <p:cNvSpPr>
            <a:spLocks noGrp="1"/>
          </p:cNvSpPr>
          <p:nvPr>
            <p:ph type="sldNum" sz="quarter" idx="11"/>
          </p:nvPr>
        </p:nvSpPr>
        <p:spPr/>
        <p:txBody>
          <a:bodyPr/>
          <a:lstStyle/>
          <a:p>
            <a:fld id="{4B73C415-D670-4716-A5EC-CC4D52CA2BAC}" type="slidenum">
              <a:rPr lang="en-US" noProof="0" smtClean="0"/>
              <a:pPr/>
              <a:t>13</a:t>
            </a:fld>
            <a:endParaRPr lang="en-US" noProof="0"/>
          </a:p>
        </p:txBody>
      </p:sp>
      <p:sp>
        <p:nvSpPr>
          <p:cNvPr id="4" name="TextBox 3">
            <a:extLst>
              <a:ext uri="{FF2B5EF4-FFF2-40B4-BE49-F238E27FC236}">
                <a16:creationId xmlns:a16="http://schemas.microsoft.com/office/drawing/2014/main" id="{50A7318A-98E3-4BBD-AA48-1F061AED7904}"/>
              </a:ext>
            </a:extLst>
          </p:cNvPr>
          <p:cNvSpPr txBox="1"/>
          <p:nvPr/>
        </p:nvSpPr>
        <p:spPr>
          <a:xfrm>
            <a:off x="1214582" y="1087582"/>
            <a:ext cx="919710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ea typeface="Tahoma"/>
                <a:cs typeface="Tahoma"/>
              </a:rPr>
              <a:t>By providing different colors to the two seed vortices, clear vortex street pattern is visible.</a:t>
            </a:r>
          </a:p>
        </p:txBody>
      </p:sp>
      <p:pic>
        <p:nvPicPr>
          <p:cNvPr id="5" name="Picture 5">
            <a:extLst>
              <a:ext uri="{FF2B5EF4-FFF2-40B4-BE49-F238E27FC236}">
                <a16:creationId xmlns:a16="http://schemas.microsoft.com/office/drawing/2014/main" id="{2C164433-3C00-4EAC-8061-2BC58C4BEE1D}"/>
              </a:ext>
            </a:extLst>
          </p:cNvPr>
          <p:cNvPicPr>
            <a:picLocks noChangeAspect="1"/>
          </p:cNvPicPr>
          <p:nvPr/>
        </p:nvPicPr>
        <p:blipFill>
          <a:blip r:embed="rId2"/>
          <a:stretch>
            <a:fillRect/>
          </a:stretch>
        </p:blipFill>
        <p:spPr>
          <a:xfrm>
            <a:off x="2328718" y="1864904"/>
            <a:ext cx="7528790" cy="2625966"/>
          </a:xfrm>
          <a:prstGeom prst="rect">
            <a:avLst/>
          </a:prstGeom>
        </p:spPr>
      </p:pic>
      <p:sp>
        <p:nvSpPr>
          <p:cNvPr id="6" name="TextBox 5">
            <a:extLst>
              <a:ext uri="{FF2B5EF4-FFF2-40B4-BE49-F238E27FC236}">
                <a16:creationId xmlns:a16="http://schemas.microsoft.com/office/drawing/2014/main" id="{212C4A6D-3C0F-45C9-BD45-FBC16973F677}"/>
              </a:ext>
            </a:extLst>
          </p:cNvPr>
          <p:cNvSpPr txBox="1"/>
          <p:nvPr/>
        </p:nvSpPr>
        <p:spPr>
          <a:xfrm>
            <a:off x="3805093" y="4601730"/>
            <a:ext cx="4578927"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ea typeface="Tahoma"/>
                <a:cs typeface="Tahoma"/>
              </a:rPr>
              <a:t>Generation of </a:t>
            </a:r>
            <a:r>
              <a:rPr lang="en-US" sz="1600">
                <a:ea typeface="+mn-lt"/>
                <a:cs typeface="+mn-lt"/>
              </a:rPr>
              <a:t>von Kármán vortex street pattern</a:t>
            </a:r>
            <a:endParaRPr lang="en-US" sz="1600">
              <a:ea typeface="Tahoma"/>
              <a:cs typeface="Tahoma"/>
            </a:endParaRPr>
          </a:p>
        </p:txBody>
      </p:sp>
      <p:sp>
        <p:nvSpPr>
          <p:cNvPr id="7" name="TextBox 6">
            <a:extLst>
              <a:ext uri="{FF2B5EF4-FFF2-40B4-BE49-F238E27FC236}">
                <a16:creationId xmlns:a16="http://schemas.microsoft.com/office/drawing/2014/main" id="{22A95016-AA9C-48C7-B37C-8D96F12BDC43}"/>
              </a:ext>
            </a:extLst>
          </p:cNvPr>
          <p:cNvSpPr txBox="1"/>
          <p:nvPr/>
        </p:nvSpPr>
        <p:spPr>
          <a:xfrm>
            <a:off x="8846525" y="6435262"/>
            <a:ext cx="2925475" cy="338554"/>
          </a:xfrm>
          <a:prstGeom prst="rect">
            <a:avLst/>
          </a:prstGeom>
          <a:solidFill>
            <a:schemeClr val="bg2"/>
          </a:solidFill>
        </p:spPr>
        <p:txBody>
          <a:bodyPr wrap="square" rtlCol="0">
            <a:spAutoFit/>
          </a:bodyPr>
          <a:lstStyle/>
          <a:p>
            <a:r>
              <a:rPr lang="en-US" sz="1600" b="1">
                <a:solidFill>
                  <a:schemeClr val="bg2">
                    <a:lumMod val="50000"/>
                  </a:schemeClr>
                </a:solidFill>
                <a:ea typeface="Tahoma"/>
                <a:cs typeface="Tahoma"/>
              </a:rPr>
              <a:t>Graphics and Visualization</a:t>
            </a:r>
          </a:p>
        </p:txBody>
      </p:sp>
    </p:spTree>
    <p:extLst>
      <p:ext uri="{BB962C8B-B14F-4D97-AF65-F5344CB8AC3E}">
        <p14:creationId xmlns:p14="http://schemas.microsoft.com/office/powerpoint/2010/main" val="3798772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58DB4-E0E9-4C5A-9005-FA35919B5BE5}"/>
              </a:ext>
            </a:extLst>
          </p:cNvPr>
          <p:cNvSpPr>
            <a:spLocks noGrp="1"/>
          </p:cNvSpPr>
          <p:nvPr>
            <p:ph type="title"/>
          </p:nvPr>
        </p:nvSpPr>
        <p:spPr/>
        <p:txBody>
          <a:bodyPr/>
          <a:lstStyle/>
          <a:p>
            <a:r>
              <a:rPr lang="en-US"/>
              <a:t>Results</a:t>
            </a:r>
          </a:p>
        </p:txBody>
      </p:sp>
      <p:pic>
        <p:nvPicPr>
          <p:cNvPr id="6" name="WhatsApp Video 2021-12-10 at 10.37.06">
            <a:hlinkClick r:id="" action="ppaction://media"/>
            <a:extLst>
              <a:ext uri="{FF2B5EF4-FFF2-40B4-BE49-F238E27FC236}">
                <a16:creationId xmlns:a16="http://schemas.microsoft.com/office/drawing/2014/main" id="{09A119CA-B8A0-410E-844B-A38C3E52036C}"/>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1044575" y="1728788"/>
            <a:ext cx="10113963" cy="4351337"/>
          </a:xfrm>
        </p:spPr>
      </p:pic>
      <p:sp>
        <p:nvSpPr>
          <p:cNvPr id="4" name="Slide Number Placeholder 3">
            <a:extLst>
              <a:ext uri="{FF2B5EF4-FFF2-40B4-BE49-F238E27FC236}">
                <a16:creationId xmlns:a16="http://schemas.microsoft.com/office/drawing/2014/main" id="{611135C8-7626-4412-B4AB-E0AD131AF4B0}"/>
              </a:ext>
            </a:extLst>
          </p:cNvPr>
          <p:cNvSpPr>
            <a:spLocks noGrp="1"/>
          </p:cNvSpPr>
          <p:nvPr>
            <p:ph type="sldNum" sz="quarter" idx="11"/>
          </p:nvPr>
        </p:nvSpPr>
        <p:spPr/>
        <p:txBody>
          <a:bodyPr/>
          <a:lstStyle/>
          <a:p>
            <a:fld id="{4B73C415-D670-4716-A5EC-CC4D52CA2BAC}" type="slidenum">
              <a:rPr lang="en-US" noProof="0" smtClean="0"/>
              <a:pPr/>
              <a:t>14</a:t>
            </a:fld>
            <a:endParaRPr lang="en-US" noProof="0"/>
          </a:p>
        </p:txBody>
      </p:sp>
      <p:sp>
        <p:nvSpPr>
          <p:cNvPr id="5" name="TextBox 4">
            <a:extLst>
              <a:ext uri="{FF2B5EF4-FFF2-40B4-BE49-F238E27FC236}">
                <a16:creationId xmlns:a16="http://schemas.microsoft.com/office/drawing/2014/main" id="{1FFF8043-52F7-48D7-BC9D-190CC67E5B00}"/>
              </a:ext>
            </a:extLst>
          </p:cNvPr>
          <p:cNvSpPr txBox="1"/>
          <p:nvPr/>
        </p:nvSpPr>
        <p:spPr>
          <a:xfrm>
            <a:off x="1052946" y="983673"/>
            <a:ext cx="399010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Tahoma"/>
                <a:cs typeface="Tahoma"/>
              </a:rPr>
              <a:t>Evolution of vortices with time</a:t>
            </a:r>
          </a:p>
        </p:txBody>
      </p:sp>
      <p:sp>
        <p:nvSpPr>
          <p:cNvPr id="7" name="TextBox 6">
            <a:extLst>
              <a:ext uri="{FF2B5EF4-FFF2-40B4-BE49-F238E27FC236}">
                <a16:creationId xmlns:a16="http://schemas.microsoft.com/office/drawing/2014/main" id="{7FBEFECE-9A39-4E60-8FF0-649AD2F62621}"/>
              </a:ext>
            </a:extLst>
          </p:cNvPr>
          <p:cNvSpPr txBox="1"/>
          <p:nvPr/>
        </p:nvSpPr>
        <p:spPr>
          <a:xfrm>
            <a:off x="8846525" y="6435262"/>
            <a:ext cx="2925475" cy="338554"/>
          </a:xfrm>
          <a:prstGeom prst="rect">
            <a:avLst/>
          </a:prstGeom>
          <a:solidFill>
            <a:schemeClr val="bg2"/>
          </a:solidFill>
        </p:spPr>
        <p:txBody>
          <a:bodyPr wrap="square" rtlCol="0">
            <a:spAutoFit/>
          </a:bodyPr>
          <a:lstStyle/>
          <a:p>
            <a:r>
              <a:rPr lang="en-US" sz="1600" b="1">
                <a:solidFill>
                  <a:schemeClr val="bg2">
                    <a:lumMod val="50000"/>
                  </a:schemeClr>
                </a:solidFill>
                <a:ea typeface="Tahoma"/>
                <a:cs typeface="Tahoma"/>
              </a:rPr>
              <a:t>Graphics and Visualization</a:t>
            </a:r>
          </a:p>
        </p:txBody>
      </p:sp>
    </p:spTree>
    <p:extLst>
      <p:ext uri="{BB962C8B-B14F-4D97-AF65-F5344CB8AC3E}">
        <p14:creationId xmlns:p14="http://schemas.microsoft.com/office/powerpoint/2010/main" val="2427953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4142"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BF327-CAA8-4FDC-8E82-A88254BF314A}"/>
              </a:ext>
            </a:extLst>
          </p:cNvPr>
          <p:cNvSpPr>
            <a:spLocks noGrp="1"/>
          </p:cNvSpPr>
          <p:nvPr>
            <p:ph type="title"/>
          </p:nvPr>
        </p:nvSpPr>
        <p:spPr/>
        <p:txBody>
          <a:bodyPr/>
          <a:lstStyle/>
          <a:p>
            <a:r>
              <a:rPr lang="en-US"/>
              <a:t>Results</a:t>
            </a:r>
          </a:p>
        </p:txBody>
      </p:sp>
      <p:sp>
        <p:nvSpPr>
          <p:cNvPr id="3" name="Slide Number Placeholder 2">
            <a:extLst>
              <a:ext uri="{FF2B5EF4-FFF2-40B4-BE49-F238E27FC236}">
                <a16:creationId xmlns:a16="http://schemas.microsoft.com/office/drawing/2014/main" id="{8E2F4F4B-B7A1-4E96-BAD7-1975A27A4D06}"/>
              </a:ext>
            </a:extLst>
          </p:cNvPr>
          <p:cNvSpPr>
            <a:spLocks noGrp="1"/>
          </p:cNvSpPr>
          <p:nvPr>
            <p:ph type="sldNum" sz="quarter" idx="11"/>
          </p:nvPr>
        </p:nvSpPr>
        <p:spPr/>
        <p:txBody>
          <a:bodyPr/>
          <a:lstStyle/>
          <a:p>
            <a:fld id="{4B73C415-D670-4716-A5EC-CC4D52CA2BAC}" type="slidenum">
              <a:rPr lang="en-US" noProof="0" smtClean="0"/>
              <a:pPr/>
              <a:t>15</a:t>
            </a:fld>
            <a:endParaRPr lang="en-US" noProof="0"/>
          </a:p>
        </p:txBody>
      </p:sp>
      <p:pic>
        <p:nvPicPr>
          <p:cNvPr id="4" name="Picture 4">
            <a:extLst>
              <a:ext uri="{FF2B5EF4-FFF2-40B4-BE49-F238E27FC236}">
                <a16:creationId xmlns:a16="http://schemas.microsoft.com/office/drawing/2014/main" id="{FF8B20BA-E6EA-4457-AA6C-BDE25BDFED1F}"/>
              </a:ext>
            </a:extLst>
          </p:cNvPr>
          <p:cNvPicPr>
            <a:picLocks noChangeAspect="1"/>
          </p:cNvPicPr>
          <p:nvPr/>
        </p:nvPicPr>
        <p:blipFill rotWithShape="1">
          <a:blip r:embed="rId2"/>
          <a:srcRect r="392" b="221"/>
          <a:stretch/>
        </p:blipFill>
        <p:spPr>
          <a:xfrm>
            <a:off x="2068946" y="1293005"/>
            <a:ext cx="7332518" cy="2597912"/>
          </a:xfrm>
          <a:prstGeom prst="rect">
            <a:avLst/>
          </a:prstGeom>
        </p:spPr>
      </p:pic>
      <p:sp>
        <p:nvSpPr>
          <p:cNvPr id="5" name="TextBox 4">
            <a:extLst>
              <a:ext uri="{FF2B5EF4-FFF2-40B4-BE49-F238E27FC236}">
                <a16:creationId xmlns:a16="http://schemas.microsoft.com/office/drawing/2014/main" id="{1A88FC57-FD1A-4169-A832-43F4582A0CF2}"/>
              </a:ext>
            </a:extLst>
          </p:cNvPr>
          <p:cNvSpPr txBox="1"/>
          <p:nvPr/>
        </p:nvSpPr>
        <p:spPr>
          <a:xfrm>
            <a:off x="1780309" y="4389583"/>
            <a:ext cx="852747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ea typeface="Tahoma"/>
                <a:cs typeface="Tahoma"/>
              </a:rPr>
              <a:t>Split in the tracking graph along with the visualization of vortices at the corresponding timesteps.</a:t>
            </a:r>
          </a:p>
        </p:txBody>
      </p:sp>
      <p:sp>
        <p:nvSpPr>
          <p:cNvPr id="6" name="TextBox 5">
            <a:extLst>
              <a:ext uri="{FF2B5EF4-FFF2-40B4-BE49-F238E27FC236}">
                <a16:creationId xmlns:a16="http://schemas.microsoft.com/office/drawing/2014/main" id="{0D30DC87-8057-4EBE-AF1B-9203A976C686}"/>
              </a:ext>
            </a:extLst>
          </p:cNvPr>
          <p:cNvSpPr txBox="1"/>
          <p:nvPr/>
        </p:nvSpPr>
        <p:spPr>
          <a:xfrm>
            <a:off x="8846525" y="6435262"/>
            <a:ext cx="2925475" cy="338554"/>
          </a:xfrm>
          <a:prstGeom prst="rect">
            <a:avLst/>
          </a:prstGeom>
          <a:solidFill>
            <a:schemeClr val="bg2"/>
          </a:solidFill>
        </p:spPr>
        <p:txBody>
          <a:bodyPr wrap="square" rtlCol="0">
            <a:spAutoFit/>
          </a:bodyPr>
          <a:lstStyle/>
          <a:p>
            <a:r>
              <a:rPr lang="en-US" sz="1600" b="1">
                <a:solidFill>
                  <a:schemeClr val="bg2">
                    <a:lumMod val="50000"/>
                  </a:schemeClr>
                </a:solidFill>
                <a:ea typeface="Tahoma"/>
                <a:cs typeface="Tahoma"/>
              </a:rPr>
              <a:t>Graphics and Visualization</a:t>
            </a:r>
          </a:p>
        </p:txBody>
      </p:sp>
    </p:spTree>
    <p:extLst>
      <p:ext uri="{BB962C8B-B14F-4D97-AF65-F5344CB8AC3E}">
        <p14:creationId xmlns:p14="http://schemas.microsoft.com/office/powerpoint/2010/main" val="8359282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00CB8-2FC7-4425-B7C4-C77394090431}"/>
              </a:ext>
            </a:extLst>
          </p:cNvPr>
          <p:cNvSpPr>
            <a:spLocks noGrp="1"/>
          </p:cNvSpPr>
          <p:nvPr>
            <p:ph type="title"/>
          </p:nvPr>
        </p:nvSpPr>
        <p:spPr/>
        <p:txBody>
          <a:bodyPr/>
          <a:lstStyle/>
          <a:p>
            <a:r>
              <a:rPr lang="en-US"/>
              <a:t>Results</a:t>
            </a:r>
          </a:p>
        </p:txBody>
      </p:sp>
      <p:sp>
        <p:nvSpPr>
          <p:cNvPr id="3" name="Slide Number Placeholder 2">
            <a:extLst>
              <a:ext uri="{FF2B5EF4-FFF2-40B4-BE49-F238E27FC236}">
                <a16:creationId xmlns:a16="http://schemas.microsoft.com/office/drawing/2014/main" id="{21023122-16AA-4C3D-B552-FEB143A34714}"/>
              </a:ext>
            </a:extLst>
          </p:cNvPr>
          <p:cNvSpPr>
            <a:spLocks noGrp="1"/>
          </p:cNvSpPr>
          <p:nvPr>
            <p:ph type="sldNum" sz="quarter" idx="11"/>
          </p:nvPr>
        </p:nvSpPr>
        <p:spPr/>
        <p:txBody>
          <a:bodyPr/>
          <a:lstStyle/>
          <a:p>
            <a:fld id="{4B73C415-D670-4716-A5EC-CC4D52CA2BAC}" type="slidenum">
              <a:rPr lang="en-US" noProof="0" smtClean="0"/>
              <a:pPr/>
              <a:t>16</a:t>
            </a:fld>
            <a:endParaRPr lang="en-US" noProof="0"/>
          </a:p>
        </p:txBody>
      </p:sp>
      <p:pic>
        <p:nvPicPr>
          <p:cNvPr id="5" name="Picture 5">
            <a:extLst>
              <a:ext uri="{FF2B5EF4-FFF2-40B4-BE49-F238E27FC236}">
                <a16:creationId xmlns:a16="http://schemas.microsoft.com/office/drawing/2014/main" id="{6BEC4824-E627-4FA7-80F7-CD2924CA75F1}"/>
              </a:ext>
            </a:extLst>
          </p:cNvPr>
          <p:cNvPicPr>
            <a:picLocks noChangeAspect="1"/>
          </p:cNvPicPr>
          <p:nvPr/>
        </p:nvPicPr>
        <p:blipFill>
          <a:blip r:embed="rId2"/>
          <a:stretch>
            <a:fillRect/>
          </a:stretch>
        </p:blipFill>
        <p:spPr>
          <a:xfrm>
            <a:off x="660400" y="945572"/>
            <a:ext cx="4365336" cy="3269672"/>
          </a:xfrm>
          <a:prstGeom prst="rect">
            <a:avLst/>
          </a:prstGeom>
        </p:spPr>
      </p:pic>
      <p:pic>
        <p:nvPicPr>
          <p:cNvPr id="6" name="Picture 6">
            <a:extLst>
              <a:ext uri="{FF2B5EF4-FFF2-40B4-BE49-F238E27FC236}">
                <a16:creationId xmlns:a16="http://schemas.microsoft.com/office/drawing/2014/main" id="{1B0BAD8E-89A1-4295-A8FF-EE9AB557BA2B}"/>
              </a:ext>
            </a:extLst>
          </p:cNvPr>
          <p:cNvPicPr>
            <a:picLocks noChangeAspect="1"/>
          </p:cNvPicPr>
          <p:nvPr/>
        </p:nvPicPr>
        <p:blipFill>
          <a:blip r:embed="rId3"/>
          <a:stretch>
            <a:fillRect/>
          </a:stretch>
        </p:blipFill>
        <p:spPr>
          <a:xfrm>
            <a:off x="6306128" y="1776776"/>
            <a:ext cx="4359563" cy="1699631"/>
          </a:xfrm>
          <a:prstGeom prst="rect">
            <a:avLst/>
          </a:prstGeom>
        </p:spPr>
      </p:pic>
      <p:sp>
        <p:nvSpPr>
          <p:cNvPr id="7" name="TextBox 6">
            <a:extLst>
              <a:ext uri="{FF2B5EF4-FFF2-40B4-BE49-F238E27FC236}">
                <a16:creationId xmlns:a16="http://schemas.microsoft.com/office/drawing/2014/main" id="{02389FD4-EB7A-458F-9CAC-C5FABC77BB5A}"/>
              </a:ext>
            </a:extLst>
          </p:cNvPr>
          <p:cNvSpPr txBox="1"/>
          <p:nvPr/>
        </p:nvSpPr>
        <p:spPr>
          <a:xfrm>
            <a:off x="1276638" y="4116820"/>
            <a:ext cx="365529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ea typeface="Tahoma"/>
                <a:cs typeface="Tahoma"/>
              </a:rPr>
              <a:t>Number of vortices vs timesteps</a:t>
            </a:r>
          </a:p>
        </p:txBody>
      </p:sp>
      <p:sp>
        <p:nvSpPr>
          <p:cNvPr id="8" name="TextBox 7">
            <a:extLst>
              <a:ext uri="{FF2B5EF4-FFF2-40B4-BE49-F238E27FC236}">
                <a16:creationId xmlns:a16="http://schemas.microsoft.com/office/drawing/2014/main" id="{ABC54279-6779-4097-9C4A-0763EC0F7BBF}"/>
              </a:ext>
            </a:extLst>
          </p:cNvPr>
          <p:cNvSpPr txBox="1"/>
          <p:nvPr/>
        </p:nvSpPr>
        <p:spPr>
          <a:xfrm>
            <a:off x="899968" y="5010150"/>
            <a:ext cx="10397836"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ea typeface="Tahoma"/>
                <a:cs typeface="Tahoma"/>
              </a:rPr>
              <a:t>Number of vortices vs timesteps plot shows that with increase of time, the number of vortices increase as well. This means that the flow becomes unsteady with the increase of time.</a:t>
            </a:r>
          </a:p>
        </p:txBody>
      </p:sp>
      <p:sp>
        <p:nvSpPr>
          <p:cNvPr id="9" name="TextBox 8">
            <a:extLst>
              <a:ext uri="{FF2B5EF4-FFF2-40B4-BE49-F238E27FC236}">
                <a16:creationId xmlns:a16="http://schemas.microsoft.com/office/drawing/2014/main" id="{B7702F85-5831-414E-BA0E-EFEC0CE6D046}"/>
              </a:ext>
            </a:extLst>
          </p:cNvPr>
          <p:cNvSpPr txBox="1"/>
          <p:nvPr/>
        </p:nvSpPr>
        <p:spPr>
          <a:xfrm>
            <a:off x="6677025" y="3634798"/>
            <a:ext cx="390929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a:ea typeface="Tahoma"/>
                <a:cs typeface="Tahoma"/>
              </a:rPr>
              <a:t>Unstable flow and high number of vortices at a higher timestep.</a:t>
            </a:r>
          </a:p>
        </p:txBody>
      </p:sp>
      <p:sp>
        <p:nvSpPr>
          <p:cNvPr id="10" name="TextBox 9">
            <a:extLst>
              <a:ext uri="{FF2B5EF4-FFF2-40B4-BE49-F238E27FC236}">
                <a16:creationId xmlns:a16="http://schemas.microsoft.com/office/drawing/2014/main" id="{93DC28A1-0F34-4318-ACB1-7CAAE846058C}"/>
              </a:ext>
            </a:extLst>
          </p:cNvPr>
          <p:cNvSpPr txBox="1"/>
          <p:nvPr/>
        </p:nvSpPr>
        <p:spPr>
          <a:xfrm>
            <a:off x="8846525" y="6435262"/>
            <a:ext cx="2925475" cy="338554"/>
          </a:xfrm>
          <a:prstGeom prst="rect">
            <a:avLst/>
          </a:prstGeom>
          <a:solidFill>
            <a:schemeClr val="bg2"/>
          </a:solidFill>
        </p:spPr>
        <p:txBody>
          <a:bodyPr wrap="square" rtlCol="0">
            <a:spAutoFit/>
          </a:bodyPr>
          <a:lstStyle/>
          <a:p>
            <a:r>
              <a:rPr lang="en-US" sz="1600" b="1">
                <a:solidFill>
                  <a:schemeClr val="bg2">
                    <a:lumMod val="50000"/>
                  </a:schemeClr>
                </a:solidFill>
                <a:ea typeface="Tahoma"/>
                <a:cs typeface="Tahoma"/>
              </a:rPr>
              <a:t>Graphics and Visualization</a:t>
            </a:r>
          </a:p>
        </p:txBody>
      </p:sp>
    </p:spTree>
    <p:extLst>
      <p:ext uri="{BB962C8B-B14F-4D97-AF65-F5344CB8AC3E}">
        <p14:creationId xmlns:p14="http://schemas.microsoft.com/office/powerpoint/2010/main" val="42172348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B5307-8BF5-488F-9DE8-3749B3E86EC7}"/>
              </a:ext>
            </a:extLst>
          </p:cNvPr>
          <p:cNvSpPr>
            <a:spLocks noGrp="1"/>
          </p:cNvSpPr>
          <p:nvPr>
            <p:ph type="title"/>
          </p:nvPr>
        </p:nvSpPr>
        <p:spPr/>
        <p:txBody>
          <a:bodyPr/>
          <a:lstStyle/>
          <a:p>
            <a:r>
              <a:rPr lang="en-US"/>
              <a:t>Conclusion</a:t>
            </a:r>
          </a:p>
        </p:txBody>
      </p:sp>
      <p:sp>
        <p:nvSpPr>
          <p:cNvPr id="3" name="Slide Number Placeholder 2">
            <a:extLst>
              <a:ext uri="{FF2B5EF4-FFF2-40B4-BE49-F238E27FC236}">
                <a16:creationId xmlns:a16="http://schemas.microsoft.com/office/drawing/2014/main" id="{92F98267-5EF8-4468-A52A-DC7BB1EF4AD0}"/>
              </a:ext>
            </a:extLst>
          </p:cNvPr>
          <p:cNvSpPr>
            <a:spLocks noGrp="1"/>
          </p:cNvSpPr>
          <p:nvPr>
            <p:ph type="sldNum" sz="quarter" idx="11"/>
          </p:nvPr>
        </p:nvSpPr>
        <p:spPr/>
        <p:txBody>
          <a:bodyPr/>
          <a:lstStyle/>
          <a:p>
            <a:fld id="{4B73C415-D670-4716-A5EC-CC4D52CA2BAC}" type="slidenum">
              <a:rPr lang="en-US" noProof="0" smtClean="0"/>
              <a:pPr/>
              <a:t>17</a:t>
            </a:fld>
            <a:endParaRPr lang="en-US" noProof="0"/>
          </a:p>
        </p:txBody>
      </p:sp>
      <p:sp>
        <p:nvSpPr>
          <p:cNvPr id="4" name="TextBox 3">
            <a:extLst>
              <a:ext uri="{FF2B5EF4-FFF2-40B4-BE49-F238E27FC236}">
                <a16:creationId xmlns:a16="http://schemas.microsoft.com/office/drawing/2014/main" id="{00B4C941-E92B-42D9-90F4-D88B07C151D4}"/>
              </a:ext>
            </a:extLst>
          </p:cNvPr>
          <p:cNvSpPr txBox="1"/>
          <p:nvPr/>
        </p:nvSpPr>
        <p:spPr>
          <a:xfrm>
            <a:off x="539716" y="1013961"/>
            <a:ext cx="9232559" cy="2585323"/>
          </a:xfrm>
          <a:prstGeom prst="rect">
            <a:avLst/>
          </a:prstGeom>
          <a:noFill/>
        </p:spPr>
        <p:txBody>
          <a:bodyPr wrap="square" lIns="91440" tIns="45720" rIns="91440" bIns="45720" rtlCol="0" anchor="t">
            <a:spAutoFit/>
          </a:bodyPr>
          <a:lstStyle/>
          <a:p>
            <a:endParaRPr lang="en-US">
              <a:ea typeface="+mn-lt"/>
              <a:cs typeface="+mn-lt"/>
            </a:endParaRPr>
          </a:p>
          <a:p>
            <a:r>
              <a:rPr lang="en-IN">
                <a:ea typeface="Tahoma"/>
                <a:cs typeface="Tahoma"/>
              </a:rPr>
              <a:t>We have implemented a greedy event detection strategy for feature tracking.</a:t>
            </a:r>
          </a:p>
          <a:p>
            <a:endParaRPr lang="en-IN">
              <a:ea typeface="Tahoma"/>
              <a:cs typeface="Tahoma"/>
            </a:endParaRPr>
          </a:p>
          <a:p>
            <a:r>
              <a:rPr lang="en-IN"/>
              <a:t>After implementing the project:</a:t>
            </a:r>
            <a:endParaRPr lang="en-IN">
              <a:ea typeface="Tahoma"/>
              <a:cs typeface="Tahoma"/>
            </a:endParaRPr>
          </a:p>
          <a:p>
            <a:pPr marL="285750" indent="-285750">
              <a:buFont typeface="Arial" panose="020B0604020202020204" pitchFamily="34" charset="0"/>
              <a:buChar char="•"/>
            </a:pPr>
            <a:r>
              <a:rPr lang="en-IN"/>
              <a:t>Features are perfectly found with a threshold of 0.075 on O-W parameter.</a:t>
            </a:r>
            <a:endParaRPr lang="en-IN">
              <a:ea typeface="Tahoma"/>
              <a:cs typeface="Tahoma"/>
            </a:endParaRPr>
          </a:p>
          <a:p>
            <a:pPr marL="285750" indent="-285750">
              <a:buFont typeface="Arial"/>
              <a:buChar char="•"/>
            </a:pPr>
            <a:r>
              <a:rPr lang="en-IN"/>
              <a:t>Our implementation seems to find splits and merges of features correctly based on visual implementation.</a:t>
            </a:r>
            <a:endParaRPr lang="en-IN">
              <a:ea typeface="Tahoma"/>
              <a:cs typeface="Tahoma"/>
            </a:endParaRPr>
          </a:p>
          <a:p>
            <a:pPr marL="285750" indent="-285750">
              <a:buFont typeface="Arial"/>
              <a:buChar char="•"/>
            </a:pPr>
            <a:r>
              <a:rPr lang="en-IN">
                <a:ea typeface="Tahoma"/>
                <a:cs typeface="Tahoma"/>
              </a:rPr>
              <a:t>We find clear vortex-street pattern.</a:t>
            </a:r>
          </a:p>
          <a:p>
            <a:pPr marL="285750" indent="-285750">
              <a:buFont typeface="Arial" panose="020B0604020202020204" pitchFamily="34" charset="0"/>
              <a:buChar char="•"/>
            </a:pPr>
            <a:endParaRPr lang="en-IN">
              <a:ea typeface="Tahoma"/>
              <a:cs typeface="Tahoma"/>
            </a:endParaRPr>
          </a:p>
        </p:txBody>
      </p:sp>
      <p:sp>
        <p:nvSpPr>
          <p:cNvPr id="5" name="TextBox 4">
            <a:extLst>
              <a:ext uri="{FF2B5EF4-FFF2-40B4-BE49-F238E27FC236}">
                <a16:creationId xmlns:a16="http://schemas.microsoft.com/office/drawing/2014/main" id="{4C03D88F-DA20-45E4-9E6E-3241C01C3C32}"/>
              </a:ext>
            </a:extLst>
          </p:cNvPr>
          <p:cNvSpPr txBox="1"/>
          <p:nvPr/>
        </p:nvSpPr>
        <p:spPr>
          <a:xfrm>
            <a:off x="539172" y="4401128"/>
            <a:ext cx="92837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ea typeface="Tahoma"/>
                <a:cs typeface="Tahoma"/>
              </a:rPr>
              <a:t>Solving maximum weight independent set problem by traversing entire search tree would not be possible on datasets with higher number of features. It works well on datasets with sparse features.</a:t>
            </a:r>
          </a:p>
        </p:txBody>
      </p:sp>
      <p:sp>
        <p:nvSpPr>
          <p:cNvPr id="6" name="TextBox 5">
            <a:extLst>
              <a:ext uri="{FF2B5EF4-FFF2-40B4-BE49-F238E27FC236}">
                <a16:creationId xmlns:a16="http://schemas.microsoft.com/office/drawing/2014/main" id="{AA378F2B-5489-442C-9062-081F96E70EC5}"/>
              </a:ext>
            </a:extLst>
          </p:cNvPr>
          <p:cNvSpPr txBox="1"/>
          <p:nvPr/>
        </p:nvSpPr>
        <p:spPr>
          <a:xfrm>
            <a:off x="637310" y="3789218"/>
            <a:ext cx="842356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Tahoma"/>
                <a:cs typeface="Tahoma"/>
              </a:rPr>
              <a:t>In our implementation, time taken on average per time step was 3.29 seconds.</a:t>
            </a:r>
          </a:p>
        </p:txBody>
      </p:sp>
      <p:sp>
        <p:nvSpPr>
          <p:cNvPr id="7" name="TextBox 6">
            <a:extLst>
              <a:ext uri="{FF2B5EF4-FFF2-40B4-BE49-F238E27FC236}">
                <a16:creationId xmlns:a16="http://schemas.microsoft.com/office/drawing/2014/main" id="{EFDF41F3-956A-4DE4-A351-BB6F057346B0}"/>
              </a:ext>
            </a:extLst>
          </p:cNvPr>
          <p:cNvSpPr txBox="1"/>
          <p:nvPr/>
        </p:nvSpPr>
        <p:spPr>
          <a:xfrm>
            <a:off x="8846525" y="6435262"/>
            <a:ext cx="2925475" cy="338554"/>
          </a:xfrm>
          <a:prstGeom prst="rect">
            <a:avLst/>
          </a:prstGeom>
          <a:solidFill>
            <a:schemeClr val="bg2"/>
          </a:solidFill>
        </p:spPr>
        <p:txBody>
          <a:bodyPr wrap="square" rtlCol="0">
            <a:spAutoFit/>
          </a:bodyPr>
          <a:lstStyle/>
          <a:p>
            <a:r>
              <a:rPr lang="en-US" sz="1600" b="1">
                <a:solidFill>
                  <a:schemeClr val="bg2">
                    <a:lumMod val="50000"/>
                  </a:schemeClr>
                </a:solidFill>
                <a:ea typeface="Tahoma"/>
                <a:cs typeface="Tahoma"/>
              </a:rPr>
              <a:t>Graphics and Visualization</a:t>
            </a:r>
          </a:p>
        </p:txBody>
      </p:sp>
    </p:spTree>
    <p:extLst>
      <p:ext uri="{BB962C8B-B14F-4D97-AF65-F5344CB8AC3E}">
        <p14:creationId xmlns:p14="http://schemas.microsoft.com/office/powerpoint/2010/main" val="31254706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4201A69-7C89-4D1D-BFAA-FF537BD75D4F}"/>
              </a:ext>
            </a:extLst>
          </p:cNvPr>
          <p:cNvSpPr>
            <a:spLocks noGrp="1"/>
          </p:cNvSpPr>
          <p:nvPr>
            <p:ph type="sldNum" sz="quarter" idx="11"/>
          </p:nvPr>
        </p:nvSpPr>
        <p:spPr/>
        <p:txBody>
          <a:bodyPr/>
          <a:lstStyle/>
          <a:p>
            <a:fld id="{4B73C415-D670-4716-A5EC-CC4D52CA2BAC}" type="slidenum">
              <a:rPr lang="en-US" noProof="0" smtClean="0"/>
              <a:pPr/>
              <a:t>18</a:t>
            </a:fld>
            <a:endParaRPr lang="en-US" noProof="0"/>
          </a:p>
        </p:txBody>
      </p:sp>
      <p:sp>
        <p:nvSpPr>
          <p:cNvPr id="3" name="TextBox 2">
            <a:extLst>
              <a:ext uri="{FF2B5EF4-FFF2-40B4-BE49-F238E27FC236}">
                <a16:creationId xmlns:a16="http://schemas.microsoft.com/office/drawing/2014/main" id="{23C5160E-A4CB-4392-A32A-618F9D6FA175}"/>
              </a:ext>
            </a:extLst>
          </p:cNvPr>
          <p:cNvSpPr txBox="1"/>
          <p:nvPr/>
        </p:nvSpPr>
        <p:spPr>
          <a:xfrm>
            <a:off x="4779220" y="2970155"/>
            <a:ext cx="263356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a:ea typeface="Tahoma"/>
                <a:cs typeface="Tahoma"/>
              </a:rPr>
              <a:t>Thank You!</a:t>
            </a:r>
          </a:p>
        </p:txBody>
      </p:sp>
    </p:spTree>
    <p:extLst>
      <p:ext uri="{BB962C8B-B14F-4D97-AF65-F5344CB8AC3E}">
        <p14:creationId xmlns:p14="http://schemas.microsoft.com/office/powerpoint/2010/main" val="788929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9EBA-D0CA-466E-A843-7BA376136AD3}"/>
              </a:ext>
            </a:extLst>
          </p:cNvPr>
          <p:cNvSpPr>
            <a:spLocks noGrp="1"/>
          </p:cNvSpPr>
          <p:nvPr>
            <p:ph type="title"/>
          </p:nvPr>
        </p:nvSpPr>
        <p:spPr/>
        <p:txBody>
          <a:bodyPr/>
          <a:lstStyle/>
          <a:p>
            <a:r>
              <a:rPr lang="en-US"/>
              <a:t>Problem Statement</a:t>
            </a:r>
          </a:p>
        </p:txBody>
      </p:sp>
      <p:sp>
        <p:nvSpPr>
          <p:cNvPr id="3" name="Content Placeholder 2">
            <a:extLst>
              <a:ext uri="{FF2B5EF4-FFF2-40B4-BE49-F238E27FC236}">
                <a16:creationId xmlns:a16="http://schemas.microsoft.com/office/drawing/2014/main" id="{E316FAF0-3D57-4F29-A11F-E8C23D96C403}"/>
              </a:ext>
            </a:extLst>
          </p:cNvPr>
          <p:cNvSpPr>
            <a:spLocks noGrp="1"/>
          </p:cNvSpPr>
          <p:nvPr>
            <p:ph idx="1"/>
          </p:nvPr>
        </p:nvSpPr>
        <p:spPr>
          <a:xfrm>
            <a:off x="1315226" y="1831910"/>
            <a:ext cx="9567774" cy="1401474"/>
          </a:xfrm>
        </p:spPr>
        <p:txBody>
          <a:bodyPr vert="horz" lIns="0" tIns="0" rIns="0" bIns="0" rtlCol="0" anchor="t">
            <a:noAutofit/>
          </a:bodyPr>
          <a:lstStyle/>
          <a:p>
            <a:pPr marL="0" indent="0" algn="ctr">
              <a:buNone/>
            </a:pPr>
            <a:r>
              <a:rPr lang="en-GB">
                <a:ea typeface="+mn-lt"/>
                <a:cs typeface="+mn-lt"/>
              </a:rPr>
              <a:t>In the 3-D flow field dataset provided, visualize the vortices formed by the flow around the edges of the cylindrical object. Track and visualize the vortex street pattern formed. Model the problem of tracking the vortices in a maximum weight independent set problem on a graph and solve that to track vortices. Visualize the results and evaluate.</a:t>
            </a:r>
            <a:endParaRPr lang="en-US">
              <a:ea typeface="+mn-lt"/>
              <a:cs typeface="+mn-lt"/>
            </a:endParaRPr>
          </a:p>
        </p:txBody>
      </p:sp>
      <p:sp>
        <p:nvSpPr>
          <p:cNvPr id="4" name="Slide Number Placeholder 3">
            <a:extLst>
              <a:ext uri="{FF2B5EF4-FFF2-40B4-BE49-F238E27FC236}">
                <a16:creationId xmlns:a16="http://schemas.microsoft.com/office/drawing/2014/main" id="{60DAF9E0-C112-4AA5-9E85-CEA38FEA197E}"/>
              </a:ext>
            </a:extLst>
          </p:cNvPr>
          <p:cNvSpPr>
            <a:spLocks noGrp="1"/>
          </p:cNvSpPr>
          <p:nvPr>
            <p:ph type="sldNum" sz="quarter" idx="11"/>
          </p:nvPr>
        </p:nvSpPr>
        <p:spPr/>
        <p:txBody>
          <a:bodyPr/>
          <a:lstStyle/>
          <a:p>
            <a:fld id="{4B73C415-D670-4716-A5EC-CC4D52CA2BAC}" type="slidenum">
              <a:rPr lang="en-US" noProof="0" smtClean="0"/>
              <a:pPr/>
              <a:t>2</a:t>
            </a:fld>
            <a:endParaRPr lang="en-US" noProof="0"/>
          </a:p>
        </p:txBody>
      </p:sp>
      <p:sp>
        <p:nvSpPr>
          <p:cNvPr id="5" name="TextBox 4">
            <a:extLst>
              <a:ext uri="{FF2B5EF4-FFF2-40B4-BE49-F238E27FC236}">
                <a16:creationId xmlns:a16="http://schemas.microsoft.com/office/drawing/2014/main" id="{DE428CA7-B39A-4CFC-9504-87AEEC59E63B}"/>
              </a:ext>
            </a:extLst>
          </p:cNvPr>
          <p:cNvSpPr txBox="1"/>
          <p:nvPr/>
        </p:nvSpPr>
        <p:spPr>
          <a:xfrm>
            <a:off x="8846525" y="6435262"/>
            <a:ext cx="2925475" cy="338554"/>
          </a:xfrm>
          <a:prstGeom prst="rect">
            <a:avLst/>
          </a:prstGeom>
          <a:solidFill>
            <a:schemeClr val="bg2"/>
          </a:solidFill>
        </p:spPr>
        <p:txBody>
          <a:bodyPr wrap="square" rtlCol="0">
            <a:spAutoFit/>
          </a:bodyPr>
          <a:lstStyle/>
          <a:p>
            <a:r>
              <a:rPr lang="en-US" sz="1600" b="1">
                <a:solidFill>
                  <a:schemeClr val="bg2">
                    <a:lumMod val="50000"/>
                  </a:schemeClr>
                </a:solidFill>
                <a:ea typeface="Tahoma"/>
                <a:cs typeface="Tahoma"/>
              </a:rPr>
              <a:t>Graphics and Visualization</a:t>
            </a:r>
          </a:p>
        </p:txBody>
      </p:sp>
    </p:spTree>
    <p:extLst>
      <p:ext uri="{BB962C8B-B14F-4D97-AF65-F5344CB8AC3E}">
        <p14:creationId xmlns:p14="http://schemas.microsoft.com/office/powerpoint/2010/main" val="1343652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EA6E9-5AB3-4AD0-BE09-6159A4889ABE}"/>
              </a:ext>
            </a:extLst>
          </p:cNvPr>
          <p:cNvSpPr>
            <a:spLocks noGrp="1"/>
          </p:cNvSpPr>
          <p:nvPr>
            <p:ph type="title"/>
          </p:nvPr>
        </p:nvSpPr>
        <p:spPr/>
        <p:txBody>
          <a:bodyPr/>
          <a:lstStyle/>
          <a:p>
            <a:r>
              <a:rPr lang="en-US"/>
              <a:t>Motivation</a:t>
            </a:r>
          </a:p>
        </p:txBody>
      </p:sp>
      <p:sp>
        <p:nvSpPr>
          <p:cNvPr id="3" name="Slide Number Placeholder 2">
            <a:extLst>
              <a:ext uri="{FF2B5EF4-FFF2-40B4-BE49-F238E27FC236}">
                <a16:creationId xmlns:a16="http://schemas.microsoft.com/office/drawing/2014/main" id="{9316DE2B-7401-4355-8B25-5AAC32085B3A}"/>
              </a:ext>
            </a:extLst>
          </p:cNvPr>
          <p:cNvSpPr>
            <a:spLocks noGrp="1"/>
          </p:cNvSpPr>
          <p:nvPr>
            <p:ph type="sldNum" sz="quarter" idx="11"/>
          </p:nvPr>
        </p:nvSpPr>
        <p:spPr/>
        <p:txBody>
          <a:bodyPr/>
          <a:lstStyle/>
          <a:p>
            <a:fld id="{4B73C415-D670-4716-A5EC-CC4D52CA2BAC}" type="slidenum">
              <a:rPr lang="en-US" noProof="0" smtClean="0"/>
              <a:pPr/>
              <a:t>3</a:t>
            </a:fld>
            <a:endParaRPr lang="en-US" noProof="0"/>
          </a:p>
        </p:txBody>
      </p:sp>
      <p:sp>
        <p:nvSpPr>
          <p:cNvPr id="4" name="TextBox 3">
            <a:extLst>
              <a:ext uri="{FF2B5EF4-FFF2-40B4-BE49-F238E27FC236}">
                <a16:creationId xmlns:a16="http://schemas.microsoft.com/office/drawing/2014/main" id="{3E99F33D-07FD-4579-8288-A1E5E53C8A6D}"/>
              </a:ext>
            </a:extLst>
          </p:cNvPr>
          <p:cNvSpPr txBox="1"/>
          <p:nvPr/>
        </p:nvSpPr>
        <p:spPr>
          <a:xfrm>
            <a:off x="879764" y="1347355"/>
            <a:ext cx="713047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ea typeface="Tahoma"/>
                <a:cs typeface="Tahoma"/>
              </a:rPr>
              <a:t>A vortex is a region in the fluid where flow revolves around an axis. It is the swirling motion of the fluid in a region.</a:t>
            </a:r>
          </a:p>
        </p:txBody>
      </p:sp>
      <p:pic>
        <p:nvPicPr>
          <p:cNvPr id="5" name="Picture 5">
            <a:extLst>
              <a:ext uri="{FF2B5EF4-FFF2-40B4-BE49-F238E27FC236}">
                <a16:creationId xmlns:a16="http://schemas.microsoft.com/office/drawing/2014/main" id="{3610A2FD-695E-4F79-84C1-4E9BE036ECF5}"/>
              </a:ext>
            </a:extLst>
          </p:cNvPr>
          <p:cNvPicPr>
            <a:picLocks noChangeAspect="1"/>
          </p:cNvPicPr>
          <p:nvPr/>
        </p:nvPicPr>
        <p:blipFill>
          <a:blip r:embed="rId2"/>
          <a:stretch>
            <a:fillRect/>
          </a:stretch>
        </p:blipFill>
        <p:spPr>
          <a:xfrm>
            <a:off x="8753764" y="1447800"/>
            <a:ext cx="2743200" cy="2057400"/>
          </a:xfrm>
          <a:prstGeom prst="rect">
            <a:avLst/>
          </a:prstGeom>
        </p:spPr>
      </p:pic>
      <p:sp>
        <p:nvSpPr>
          <p:cNvPr id="6" name="TextBox 5">
            <a:extLst>
              <a:ext uri="{FF2B5EF4-FFF2-40B4-BE49-F238E27FC236}">
                <a16:creationId xmlns:a16="http://schemas.microsoft.com/office/drawing/2014/main" id="{80F4022B-8E3D-4324-8A5C-D25C366F9E7B}"/>
              </a:ext>
            </a:extLst>
          </p:cNvPr>
          <p:cNvSpPr txBox="1"/>
          <p:nvPr/>
        </p:nvSpPr>
        <p:spPr>
          <a:xfrm>
            <a:off x="9352684" y="3597275"/>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ea typeface="Tahoma"/>
                <a:cs typeface="Tahoma"/>
              </a:rPr>
              <a:t>A vortex in water</a:t>
            </a:r>
          </a:p>
        </p:txBody>
      </p:sp>
      <p:sp>
        <p:nvSpPr>
          <p:cNvPr id="7" name="TextBox 6">
            <a:extLst>
              <a:ext uri="{FF2B5EF4-FFF2-40B4-BE49-F238E27FC236}">
                <a16:creationId xmlns:a16="http://schemas.microsoft.com/office/drawing/2014/main" id="{92942931-8947-4768-9C48-60680B9E28A6}"/>
              </a:ext>
            </a:extLst>
          </p:cNvPr>
          <p:cNvSpPr txBox="1"/>
          <p:nvPr/>
        </p:nvSpPr>
        <p:spPr>
          <a:xfrm>
            <a:off x="882650" y="2112241"/>
            <a:ext cx="6911109" cy="191045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ea typeface="Tahoma"/>
                <a:cs typeface="Tahoma"/>
              </a:rPr>
              <a:t>Vortices are of importance in many fields such as:</a:t>
            </a:r>
          </a:p>
          <a:p>
            <a:pPr marL="285750" indent="-285750">
              <a:lnSpc>
                <a:spcPct val="150000"/>
              </a:lnSpc>
              <a:buFont typeface="Arial"/>
              <a:buChar char="•"/>
            </a:pPr>
            <a:r>
              <a:rPr lang="en-US" sz="1400">
                <a:ea typeface="Tahoma"/>
                <a:cs typeface="Tahoma"/>
              </a:rPr>
              <a:t>Vortices in Earth's atmosphere are important for meteorology.</a:t>
            </a:r>
          </a:p>
          <a:p>
            <a:pPr marL="285750" indent="-285750">
              <a:lnSpc>
                <a:spcPct val="150000"/>
              </a:lnSpc>
              <a:buFont typeface="Arial"/>
              <a:buChar char="•"/>
            </a:pPr>
            <a:r>
              <a:rPr lang="en-US" sz="1400">
                <a:ea typeface="Tahoma"/>
                <a:cs typeface="Tahoma"/>
              </a:rPr>
              <a:t>Whirlpools and tornadoes are vortices.</a:t>
            </a:r>
          </a:p>
          <a:p>
            <a:pPr marL="285750" indent="-285750">
              <a:lnSpc>
                <a:spcPct val="150000"/>
              </a:lnSpc>
              <a:buFont typeface="Arial"/>
              <a:buChar char="•"/>
            </a:pPr>
            <a:r>
              <a:rPr lang="en-US" sz="1400">
                <a:ea typeface="Tahoma"/>
                <a:cs typeface="Tahoma"/>
              </a:rPr>
              <a:t>Vortices are prominent features in other planets and starts.</a:t>
            </a:r>
          </a:p>
          <a:p>
            <a:pPr marL="285750" indent="-285750">
              <a:lnSpc>
                <a:spcPct val="150000"/>
              </a:lnSpc>
              <a:buFont typeface="Arial"/>
              <a:buChar char="•"/>
            </a:pPr>
            <a:r>
              <a:rPr lang="en-US" sz="1400">
                <a:ea typeface="Tahoma"/>
                <a:cs typeface="Tahoma"/>
              </a:rPr>
              <a:t>Vortices play important role in electromagnetic fields and fluxes</a:t>
            </a:r>
          </a:p>
          <a:p>
            <a:pPr marL="285750" indent="-285750">
              <a:lnSpc>
                <a:spcPct val="150000"/>
              </a:lnSpc>
              <a:buFont typeface="Arial"/>
              <a:buChar char="•"/>
            </a:pPr>
            <a:r>
              <a:rPr lang="en-US" sz="1400">
                <a:ea typeface="Tahoma"/>
                <a:cs typeface="Tahoma"/>
              </a:rPr>
              <a:t>Used to design the special suits for fighter jet pilots.</a:t>
            </a:r>
          </a:p>
        </p:txBody>
      </p:sp>
      <p:sp>
        <p:nvSpPr>
          <p:cNvPr id="8" name="TextBox 7">
            <a:extLst>
              <a:ext uri="{FF2B5EF4-FFF2-40B4-BE49-F238E27FC236}">
                <a16:creationId xmlns:a16="http://schemas.microsoft.com/office/drawing/2014/main" id="{C9DA99C1-74D2-46B6-B7D6-E7481603DBF9}"/>
              </a:ext>
            </a:extLst>
          </p:cNvPr>
          <p:cNvSpPr txBox="1"/>
          <p:nvPr/>
        </p:nvSpPr>
        <p:spPr>
          <a:xfrm>
            <a:off x="725343" y="4267886"/>
            <a:ext cx="744220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ea typeface="Tahoma"/>
                <a:cs typeface="Tahoma"/>
              </a:rPr>
              <a:t>A very important field where visualization of vortices is heavily used and studied is of aerodynamics.</a:t>
            </a:r>
          </a:p>
        </p:txBody>
      </p:sp>
      <p:sp>
        <p:nvSpPr>
          <p:cNvPr id="9" name="TextBox 8">
            <a:extLst>
              <a:ext uri="{FF2B5EF4-FFF2-40B4-BE49-F238E27FC236}">
                <a16:creationId xmlns:a16="http://schemas.microsoft.com/office/drawing/2014/main" id="{E80FFB73-7887-4C81-9712-4EA58FDCAD1B}"/>
              </a:ext>
            </a:extLst>
          </p:cNvPr>
          <p:cNvSpPr txBox="1"/>
          <p:nvPr/>
        </p:nvSpPr>
        <p:spPr>
          <a:xfrm>
            <a:off x="8846525" y="6435262"/>
            <a:ext cx="2925475" cy="338554"/>
          </a:xfrm>
          <a:prstGeom prst="rect">
            <a:avLst/>
          </a:prstGeom>
          <a:solidFill>
            <a:schemeClr val="bg2"/>
          </a:solidFill>
        </p:spPr>
        <p:txBody>
          <a:bodyPr wrap="square" rtlCol="0">
            <a:spAutoFit/>
          </a:bodyPr>
          <a:lstStyle/>
          <a:p>
            <a:r>
              <a:rPr lang="en-US" sz="1600" b="1">
                <a:solidFill>
                  <a:schemeClr val="bg2">
                    <a:lumMod val="50000"/>
                  </a:schemeClr>
                </a:solidFill>
                <a:ea typeface="Tahoma"/>
                <a:cs typeface="Tahoma"/>
              </a:rPr>
              <a:t>Graphics and Visualization</a:t>
            </a:r>
          </a:p>
        </p:txBody>
      </p:sp>
    </p:spTree>
    <p:extLst>
      <p:ext uri="{BB962C8B-B14F-4D97-AF65-F5344CB8AC3E}">
        <p14:creationId xmlns:p14="http://schemas.microsoft.com/office/powerpoint/2010/main" val="2199502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2B9C9-AF81-40FB-9BD1-5563E57A8D69}"/>
              </a:ext>
            </a:extLst>
          </p:cNvPr>
          <p:cNvSpPr>
            <a:spLocks noGrp="1"/>
          </p:cNvSpPr>
          <p:nvPr>
            <p:ph type="title"/>
          </p:nvPr>
        </p:nvSpPr>
        <p:spPr/>
        <p:txBody>
          <a:bodyPr/>
          <a:lstStyle/>
          <a:p>
            <a:r>
              <a:rPr lang="en-US"/>
              <a:t>Motivation</a:t>
            </a:r>
          </a:p>
        </p:txBody>
      </p:sp>
      <p:sp>
        <p:nvSpPr>
          <p:cNvPr id="3" name="Slide Number Placeholder 2">
            <a:extLst>
              <a:ext uri="{FF2B5EF4-FFF2-40B4-BE49-F238E27FC236}">
                <a16:creationId xmlns:a16="http://schemas.microsoft.com/office/drawing/2014/main" id="{B26F0905-0A3F-483E-BC37-C9C599F55A85}"/>
              </a:ext>
            </a:extLst>
          </p:cNvPr>
          <p:cNvSpPr>
            <a:spLocks noGrp="1"/>
          </p:cNvSpPr>
          <p:nvPr>
            <p:ph type="sldNum" sz="quarter" idx="11"/>
          </p:nvPr>
        </p:nvSpPr>
        <p:spPr/>
        <p:txBody>
          <a:bodyPr/>
          <a:lstStyle/>
          <a:p>
            <a:fld id="{4B73C415-D670-4716-A5EC-CC4D52CA2BAC}" type="slidenum">
              <a:rPr lang="en-US" noProof="0" smtClean="0"/>
              <a:pPr/>
              <a:t>4</a:t>
            </a:fld>
            <a:endParaRPr lang="en-US" noProof="0"/>
          </a:p>
        </p:txBody>
      </p:sp>
      <p:sp>
        <p:nvSpPr>
          <p:cNvPr id="4" name="TextBox 3">
            <a:extLst>
              <a:ext uri="{FF2B5EF4-FFF2-40B4-BE49-F238E27FC236}">
                <a16:creationId xmlns:a16="http://schemas.microsoft.com/office/drawing/2014/main" id="{AD6F0C59-39A0-43E9-A470-24C883E51958}"/>
              </a:ext>
            </a:extLst>
          </p:cNvPr>
          <p:cNvSpPr txBox="1"/>
          <p:nvPr/>
        </p:nvSpPr>
        <p:spPr>
          <a:xfrm>
            <a:off x="995218" y="1122218"/>
            <a:ext cx="982056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Tahoma"/>
                <a:cs typeface="Tahoma"/>
              </a:rPr>
              <a:t>Vortices in aerodynamics:</a:t>
            </a:r>
          </a:p>
        </p:txBody>
      </p:sp>
      <p:sp>
        <p:nvSpPr>
          <p:cNvPr id="5" name="TextBox 4">
            <a:extLst>
              <a:ext uri="{FF2B5EF4-FFF2-40B4-BE49-F238E27FC236}">
                <a16:creationId xmlns:a16="http://schemas.microsoft.com/office/drawing/2014/main" id="{E15C16E0-9A1E-492D-972E-C81736A50F84}"/>
              </a:ext>
            </a:extLst>
          </p:cNvPr>
          <p:cNvSpPr txBox="1"/>
          <p:nvPr/>
        </p:nvSpPr>
        <p:spPr>
          <a:xfrm>
            <a:off x="433820" y="1715366"/>
            <a:ext cx="6206837"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ea typeface="Tahoma"/>
                <a:cs typeface="Tahoma"/>
              </a:rPr>
              <a:t>Vortices are formed at the tips of the wings of airplanes. These are called wingtip vortices and cause turbulence, drag and it even affects the lift coefficient of the wings.</a:t>
            </a:r>
          </a:p>
        </p:txBody>
      </p:sp>
      <p:pic>
        <p:nvPicPr>
          <p:cNvPr id="6" name="Picture 6">
            <a:extLst>
              <a:ext uri="{FF2B5EF4-FFF2-40B4-BE49-F238E27FC236}">
                <a16:creationId xmlns:a16="http://schemas.microsoft.com/office/drawing/2014/main" id="{AE0970FE-F0D6-40E4-AF50-FD4CE0F0E155}"/>
              </a:ext>
            </a:extLst>
          </p:cNvPr>
          <p:cNvPicPr>
            <a:picLocks noChangeAspect="1"/>
          </p:cNvPicPr>
          <p:nvPr/>
        </p:nvPicPr>
        <p:blipFill>
          <a:blip r:embed="rId2"/>
          <a:stretch>
            <a:fillRect/>
          </a:stretch>
        </p:blipFill>
        <p:spPr>
          <a:xfrm>
            <a:off x="7310582" y="1155146"/>
            <a:ext cx="3505200" cy="2711980"/>
          </a:xfrm>
          <a:prstGeom prst="rect">
            <a:avLst/>
          </a:prstGeom>
        </p:spPr>
      </p:pic>
      <p:sp>
        <p:nvSpPr>
          <p:cNvPr id="7" name="TextBox 6">
            <a:extLst>
              <a:ext uri="{FF2B5EF4-FFF2-40B4-BE49-F238E27FC236}">
                <a16:creationId xmlns:a16="http://schemas.microsoft.com/office/drawing/2014/main" id="{FCB909E7-1CA1-4EAA-BE4B-06110DBD2E3F}"/>
              </a:ext>
            </a:extLst>
          </p:cNvPr>
          <p:cNvSpPr txBox="1"/>
          <p:nvPr/>
        </p:nvSpPr>
        <p:spPr>
          <a:xfrm>
            <a:off x="8323696" y="3867150"/>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t>wingtip vortex</a:t>
            </a:r>
            <a:endParaRPr lang="en-US" sz="1400">
              <a:ea typeface="Tahoma"/>
              <a:cs typeface="Tahoma"/>
            </a:endParaRPr>
          </a:p>
        </p:txBody>
      </p:sp>
      <p:sp>
        <p:nvSpPr>
          <p:cNvPr id="8" name="TextBox 7">
            <a:extLst>
              <a:ext uri="{FF2B5EF4-FFF2-40B4-BE49-F238E27FC236}">
                <a16:creationId xmlns:a16="http://schemas.microsoft.com/office/drawing/2014/main" id="{1B60B5E3-171E-4A67-A2AA-44E8FA56BBE0}"/>
              </a:ext>
            </a:extLst>
          </p:cNvPr>
          <p:cNvSpPr txBox="1"/>
          <p:nvPr/>
        </p:nvSpPr>
        <p:spPr>
          <a:xfrm>
            <a:off x="477116" y="3646344"/>
            <a:ext cx="5652654"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ea typeface="Tahoma"/>
                <a:cs typeface="Tahoma"/>
              </a:rPr>
              <a:t>Various shapes and surfaces are thus studied that may reduce the formation of vortices, like addition of winglets at the end of the wing. Identification and visualization of vortices plays a very important part in it.</a:t>
            </a:r>
          </a:p>
        </p:txBody>
      </p:sp>
      <p:sp>
        <p:nvSpPr>
          <p:cNvPr id="9" name="TextBox 8">
            <a:extLst>
              <a:ext uri="{FF2B5EF4-FFF2-40B4-BE49-F238E27FC236}">
                <a16:creationId xmlns:a16="http://schemas.microsoft.com/office/drawing/2014/main" id="{1BCF5735-0769-4931-9A68-28FA18D8885B}"/>
              </a:ext>
            </a:extLst>
          </p:cNvPr>
          <p:cNvSpPr txBox="1"/>
          <p:nvPr/>
        </p:nvSpPr>
        <p:spPr>
          <a:xfrm>
            <a:off x="475673" y="2744355"/>
            <a:ext cx="6160654"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ea typeface="Tahoma"/>
                <a:cs typeface="Tahoma"/>
              </a:rPr>
              <a:t>Vortices also produce significant drag in other vehicles and is important also in racing cars and designing fuel efficient vehicles.</a:t>
            </a:r>
          </a:p>
        </p:txBody>
      </p:sp>
      <p:sp>
        <p:nvSpPr>
          <p:cNvPr id="10" name="TextBox 9">
            <a:extLst>
              <a:ext uri="{FF2B5EF4-FFF2-40B4-BE49-F238E27FC236}">
                <a16:creationId xmlns:a16="http://schemas.microsoft.com/office/drawing/2014/main" id="{263C6C00-AD99-4AC4-B04D-F0EEC5F0558E}"/>
              </a:ext>
            </a:extLst>
          </p:cNvPr>
          <p:cNvSpPr txBox="1"/>
          <p:nvPr/>
        </p:nvSpPr>
        <p:spPr>
          <a:xfrm>
            <a:off x="8846525" y="6435262"/>
            <a:ext cx="2925475" cy="338554"/>
          </a:xfrm>
          <a:prstGeom prst="rect">
            <a:avLst/>
          </a:prstGeom>
          <a:solidFill>
            <a:schemeClr val="bg2"/>
          </a:solidFill>
        </p:spPr>
        <p:txBody>
          <a:bodyPr wrap="square" rtlCol="0">
            <a:spAutoFit/>
          </a:bodyPr>
          <a:lstStyle/>
          <a:p>
            <a:r>
              <a:rPr lang="en-US" sz="1600" b="1">
                <a:solidFill>
                  <a:schemeClr val="bg2">
                    <a:lumMod val="50000"/>
                  </a:schemeClr>
                </a:solidFill>
                <a:ea typeface="Tahoma"/>
                <a:cs typeface="Tahoma"/>
              </a:rPr>
              <a:t>Graphics and Visualization</a:t>
            </a:r>
          </a:p>
        </p:txBody>
      </p:sp>
    </p:spTree>
    <p:extLst>
      <p:ext uri="{BB962C8B-B14F-4D97-AF65-F5344CB8AC3E}">
        <p14:creationId xmlns:p14="http://schemas.microsoft.com/office/powerpoint/2010/main" val="2992059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D6704-A455-42CD-891C-80B9A0088116}"/>
              </a:ext>
            </a:extLst>
          </p:cNvPr>
          <p:cNvSpPr>
            <a:spLocks noGrp="1"/>
          </p:cNvSpPr>
          <p:nvPr>
            <p:ph type="title"/>
          </p:nvPr>
        </p:nvSpPr>
        <p:spPr/>
        <p:txBody>
          <a:bodyPr/>
          <a:lstStyle/>
          <a:p>
            <a:r>
              <a:rPr lang="en-US"/>
              <a:t>Work Done</a:t>
            </a:r>
          </a:p>
        </p:txBody>
      </p:sp>
      <p:sp>
        <p:nvSpPr>
          <p:cNvPr id="3" name="Content Placeholder 2">
            <a:extLst>
              <a:ext uri="{FF2B5EF4-FFF2-40B4-BE49-F238E27FC236}">
                <a16:creationId xmlns:a16="http://schemas.microsoft.com/office/drawing/2014/main" id="{0C7D1F1D-1EF2-4486-A0C0-B093EB15D62E}"/>
              </a:ext>
            </a:extLst>
          </p:cNvPr>
          <p:cNvSpPr>
            <a:spLocks noGrp="1"/>
          </p:cNvSpPr>
          <p:nvPr>
            <p:ph idx="1"/>
          </p:nvPr>
        </p:nvSpPr>
        <p:spPr>
          <a:xfrm>
            <a:off x="1881397" y="1717344"/>
            <a:ext cx="7599276" cy="4361994"/>
          </a:xfrm>
        </p:spPr>
        <p:txBody>
          <a:bodyPr vert="horz" lIns="0" tIns="0" rIns="0" bIns="0" rtlCol="0" anchor="t">
            <a:noAutofit/>
          </a:bodyPr>
          <a:lstStyle/>
          <a:p>
            <a:pPr marL="342900" indent="-342900">
              <a:buAutoNum type="arabicPeriod"/>
            </a:pPr>
            <a:r>
              <a:rPr lang="en-US">
                <a:ea typeface="Tahoma"/>
                <a:cs typeface="Tahoma"/>
              </a:rPr>
              <a:t>Identification of vortices</a:t>
            </a:r>
          </a:p>
          <a:p>
            <a:pPr marL="342900" indent="-342900">
              <a:buAutoNum type="arabicPeriod"/>
            </a:pPr>
            <a:r>
              <a:rPr lang="en-US">
                <a:ea typeface="Tahoma"/>
                <a:cs typeface="Tahoma"/>
              </a:rPr>
              <a:t>Tracking of vortices with time in two steps -</a:t>
            </a:r>
          </a:p>
          <a:p>
            <a:pPr marL="609600" lvl="1" indent="-342900">
              <a:buAutoNum type="arabicPeriod"/>
            </a:pPr>
            <a:r>
              <a:rPr lang="en-US">
                <a:ea typeface="Tahoma"/>
                <a:cs typeface="Tahoma"/>
              </a:rPr>
              <a:t>Detection of continuation of vortices using maximum weight Bi-Partite matching.</a:t>
            </a:r>
            <a:endParaRPr lang="en-US">
              <a:ea typeface="+mn-lt"/>
              <a:cs typeface="+mn-lt"/>
            </a:endParaRPr>
          </a:p>
          <a:p>
            <a:pPr marL="609600" lvl="1" indent="-342900">
              <a:buAutoNum type="arabicPeriod"/>
            </a:pPr>
            <a:r>
              <a:rPr lang="en-US">
                <a:ea typeface="Tahoma"/>
                <a:cs typeface="Tahoma"/>
              </a:rPr>
              <a:t>Detection of splits and merges by greedily solving maximum weight Independent Set problem.</a:t>
            </a:r>
            <a:endParaRPr lang="en-US"/>
          </a:p>
          <a:p>
            <a:pPr marL="342900" indent="-342900">
              <a:buClr>
                <a:srgbClr val="00B0F0"/>
              </a:buClr>
              <a:buAutoNum type="arabicPeriod"/>
            </a:pPr>
            <a:r>
              <a:rPr lang="en-US">
                <a:ea typeface="Tahoma"/>
                <a:cs typeface="Tahoma"/>
              </a:rPr>
              <a:t>Additional tasks.</a:t>
            </a:r>
          </a:p>
          <a:p>
            <a:pPr marL="0" indent="0">
              <a:buClr>
                <a:srgbClr val="00B0F0"/>
              </a:buClr>
              <a:buNone/>
            </a:pPr>
            <a:endParaRPr lang="en-US">
              <a:ea typeface="Tahoma"/>
              <a:cs typeface="Tahoma"/>
            </a:endParaRPr>
          </a:p>
          <a:p>
            <a:pPr lvl="1">
              <a:buAutoNum type="arabicPeriod"/>
            </a:pPr>
            <a:endParaRPr lang="en-US">
              <a:ea typeface="Tahoma"/>
              <a:cs typeface="Tahoma"/>
            </a:endParaRPr>
          </a:p>
        </p:txBody>
      </p:sp>
      <p:sp>
        <p:nvSpPr>
          <p:cNvPr id="4" name="Slide Number Placeholder 3">
            <a:extLst>
              <a:ext uri="{FF2B5EF4-FFF2-40B4-BE49-F238E27FC236}">
                <a16:creationId xmlns:a16="http://schemas.microsoft.com/office/drawing/2014/main" id="{3A98E075-47ED-4BE9-B4DF-B7E0CDAB7A10}"/>
              </a:ext>
            </a:extLst>
          </p:cNvPr>
          <p:cNvSpPr>
            <a:spLocks noGrp="1"/>
          </p:cNvSpPr>
          <p:nvPr>
            <p:ph type="sldNum" sz="quarter" idx="11"/>
          </p:nvPr>
        </p:nvSpPr>
        <p:spPr/>
        <p:txBody>
          <a:bodyPr/>
          <a:lstStyle/>
          <a:p>
            <a:fld id="{4B73C415-D670-4716-A5EC-CC4D52CA2BAC}" type="slidenum">
              <a:rPr lang="en-US" noProof="0" smtClean="0"/>
              <a:pPr/>
              <a:t>5</a:t>
            </a:fld>
            <a:endParaRPr lang="en-US" noProof="0"/>
          </a:p>
        </p:txBody>
      </p:sp>
      <p:sp>
        <p:nvSpPr>
          <p:cNvPr id="5" name="TextBox 4">
            <a:extLst>
              <a:ext uri="{FF2B5EF4-FFF2-40B4-BE49-F238E27FC236}">
                <a16:creationId xmlns:a16="http://schemas.microsoft.com/office/drawing/2014/main" id="{CCB252AB-CF30-4392-A27E-D838D717BD2E}"/>
              </a:ext>
            </a:extLst>
          </p:cNvPr>
          <p:cNvSpPr txBox="1"/>
          <p:nvPr/>
        </p:nvSpPr>
        <p:spPr>
          <a:xfrm>
            <a:off x="8846525" y="6435262"/>
            <a:ext cx="2925475" cy="338554"/>
          </a:xfrm>
          <a:prstGeom prst="rect">
            <a:avLst/>
          </a:prstGeom>
          <a:solidFill>
            <a:schemeClr val="bg2"/>
          </a:solidFill>
        </p:spPr>
        <p:txBody>
          <a:bodyPr wrap="square" rtlCol="0">
            <a:spAutoFit/>
          </a:bodyPr>
          <a:lstStyle/>
          <a:p>
            <a:r>
              <a:rPr lang="en-US" sz="1600" b="1">
                <a:solidFill>
                  <a:schemeClr val="bg2">
                    <a:lumMod val="50000"/>
                  </a:schemeClr>
                </a:solidFill>
                <a:ea typeface="Tahoma"/>
                <a:cs typeface="Tahoma"/>
              </a:rPr>
              <a:t>Graphics and Visualization</a:t>
            </a:r>
          </a:p>
        </p:txBody>
      </p:sp>
    </p:spTree>
    <p:extLst>
      <p:ext uri="{BB962C8B-B14F-4D97-AF65-F5344CB8AC3E}">
        <p14:creationId xmlns:p14="http://schemas.microsoft.com/office/powerpoint/2010/main" val="2058165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0FB20-B562-4B56-B993-D1CC6B47D913}"/>
              </a:ext>
            </a:extLst>
          </p:cNvPr>
          <p:cNvSpPr>
            <a:spLocks noGrp="1"/>
          </p:cNvSpPr>
          <p:nvPr>
            <p:ph type="title"/>
          </p:nvPr>
        </p:nvSpPr>
        <p:spPr/>
        <p:txBody>
          <a:bodyPr/>
          <a:lstStyle/>
          <a:p>
            <a:r>
              <a:rPr lang="en-US"/>
              <a:t>Identification of Vortices</a:t>
            </a:r>
          </a:p>
        </p:txBody>
      </p:sp>
      <p:pic>
        <p:nvPicPr>
          <p:cNvPr id="7" name="Picture 7">
            <a:extLst>
              <a:ext uri="{FF2B5EF4-FFF2-40B4-BE49-F238E27FC236}">
                <a16:creationId xmlns:a16="http://schemas.microsoft.com/office/drawing/2014/main" id="{84EDB41B-C208-4876-9AEF-1768A2DF939E}"/>
              </a:ext>
            </a:extLst>
          </p:cNvPr>
          <p:cNvPicPr>
            <a:picLocks noGrp="1" noChangeAspect="1"/>
          </p:cNvPicPr>
          <p:nvPr>
            <p:ph sz="half" idx="1"/>
          </p:nvPr>
        </p:nvPicPr>
        <p:blipFill>
          <a:blip r:embed="rId2"/>
          <a:stretch>
            <a:fillRect/>
          </a:stretch>
        </p:blipFill>
        <p:spPr>
          <a:xfrm>
            <a:off x="7538773" y="3428358"/>
            <a:ext cx="4017274" cy="1674865"/>
          </a:xfrm>
        </p:spPr>
      </p:pic>
      <p:pic>
        <p:nvPicPr>
          <p:cNvPr id="6" name="Picture 6">
            <a:extLst>
              <a:ext uri="{FF2B5EF4-FFF2-40B4-BE49-F238E27FC236}">
                <a16:creationId xmlns:a16="http://schemas.microsoft.com/office/drawing/2014/main" id="{21DD5914-F49E-4CD9-B3BC-8C419E293DE7}"/>
              </a:ext>
            </a:extLst>
          </p:cNvPr>
          <p:cNvPicPr>
            <a:picLocks noGrp="1" noChangeAspect="1"/>
          </p:cNvPicPr>
          <p:nvPr>
            <p:ph sz="half" idx="2"/>
          </p:nvPr>
        </p:nvPicPr>
        <p:blipFill>
          <a:blip r:embed="rId3"/>
          <a:stretch>
            <a:fillRect/>
          </a:stretch>
        </p:blipFill>
        <p:spPr>
          <a:xfrm>
            <a:off x="7420797" y="1145542"/>
            <a:ext cx="4011946" cy="1684940"/>
          </a:xfrm>
        </p:spPr>
      </p:pic>
      <p:sp>
        <p:nvSpPr>
          <p:cNvPr id="5" name="Slide Number Placeholder 4">
            <a:extLst>
              <a:ext uri="{FF2B5EF4-FFF2-40B4-BE49-F238E27FC236}">
                <a16:creationId xmlns:a16="http://schemas.microsoft.com/office/drawing/2014/main" id="{B785A274-8FAA-468E-B682-2AB76096B58B}"/>
              </a:ext>
            </a:extLst>
          </p:cNvPr>
          <p:cNvSpPr>
            <a:spLocks noGrp="1"/>
          </p:cNvSpPr>
          <p:nvPr>
            <p:ph type="sldNum" sz="quarter" idx="11"/>
          </p:nvPr>
        </p:nvSpPr>
        <p:spPr/>
        <p:txBody>
          <a:bodyPr/>
          <a:lstStyle/>
          <a:p>
            <a:fld id="{4B73C415-D670-4716-A5EC-CC4D52CA2BAC}" type="slidenum">
              <a:rPr lang="en-US" noProof="0" smtClean="0"/>
              <a:pPr/>
              <a:t>6</a:t>
            </a:fld>
            <a:endParaRPr lang="en-US" noProof="0"/>
          </a:p>
        </p:txBody>
      </p:sp>
      <p:sp>
        <p:nvSpPr>
          <p:cNvPr id="8" name="TextBox 7">
            <a:extLst>
              <a:ext uri="{FF2B5EF4-FFF2-40B4-BE49-F238E27FC236}">
                <a16:creationId xmlns:a16="http://schemas.microsoft.com/office/drawing/2014/main" id="{EB66AE93-947C-4C4E-8BC0-C3CCD41878A9}"/>
              </a:ext>
            </a:extLst>
          </p:cNvPr>
          <p:cNvSpPr txBox="1"/>
          <p:nvPr/>
        </p:nvSpPr>
        <p:spPr>
          <a:xfrm>
            <a:off x="8568148" y="2761672"/>
            <a:ext cx="1720095"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latin typeface="Abadi Extra Light"/>
                <a:ea typeface="Tahoma"/>
                <a:cs typeface="Tahoma"/>
              </a:rPr>
              <a:t>Using raw O-W parameter</a:t>
            </a:r>
          </a:p>
        </p:txBody>
      </p:sp>
      <p:sp>
        <p:nvSpPr>
          <p:cNvPr id="12" name="TextBox 11">
            <a:extLst>
              <a:ext uri="{FF2B5EF4-FFF2-40B4-BE49-F238E27FC236}">
                <a16:creationId xmlns:a16="http://schemas.microsoft.com/office/drawing/2014/main" id="{FA9D4613-CC88-413D-B8FF-B972D8E2DC07}"/>
              </a:ext>
            </a:extLst>
          </p:cNvPr>
          <p:cNvSpPr txBox="1"/>
          <p:nvPr/>
        </p:nvSpPr>
        <p:spPr>
          <a:xfrm>
            <a:off x="8535288" y="5049448"/>
            <a:ext cx="1959883"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latin typeface="Abadi Extra Light"/>
                <a:ea typeface="Tahoma"/>
                <a:cs typeface="Tahoma"/>
              </a:rPr>
              <a:t>Using filtered O-W parameter</a:t>
            </a:r>
          </a:p>
        </p:txBody>
      </p:sp>
      <p:sp>
        <p:nvSpPr>
          <p:cNvPr id="9" name="TextBox 8">
            <a:extLst>
              <a:ext uri="{FF2B5EF4-FFF2-40B4-BE49-F238E27FC236}">
                <a16:creationId xmlns:a16="http://schemas.microsoft.com/office/drawing/2014/main" id="{D5A12F15-4DBD-4953-8134-405185CD0349}"/>
              </a:ext>
            </a:extLst>
          </p:cNvPr>
          <p:cNvSpPr txBox="1"/>
          <p:nvPr/>
        </p:nvSpPr>
        <p:spPr>
          <a:xfrm>
            <a:off x="763754" y="1276638"/>
            <a:ext cx="469882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a:ea typeface="Tahoma"/>
                <a:cs typeface="Tahoma"/>
              </a:rPr>
              <a:t>We use Okubo-Weiss parameter for detection of vortices.</a:t>
            </a:r>
          </a:p>
        </p:txBody>
      </p:sp>
      <p:sp>
        <p:nvSpPr>
          <p:cNvPr id="3" name="TextBox 2">
            <a:extLst>
              <a:ext uri="{FF2B5EF4-FFF2-40B4-BE49-F238E27FC236}">
                <a16:creationId xmlns:a16="http://schemas.microsoft.com/office/drawing/2014/main" id="{502F5ADA-6C1D-451A-91E4-1348C60C194A}"/>
              </a:ext>
            </a:extLst>
          </p:cNvPr>
          <p:cNvSpPr txBox="1"/>
          <p:nvPr/>
        </p:nvSpPr>
        <p:spPr>
          <a:xfrm>
            <a:off x="1387763" y="1861127"/>
            <a:ext cx="419792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ea typeface="Tahoma"/>
                <a:cs typeface="Tahoma"/>
              </a:rPr>
              <a:t>It is a measure of the relative importance of flow strain and vorticity.</a:t>
            </a:r>
          </a:p>
        </p:txBody>
      </p:sp>
      <p:sp>
        <p:nvSpPr>
          <p:cNvPr id="4" name="TextBox 3">
            <a:extLst>
              <a:ext uri="{FF2B5EF4-FFF2-40B4-BE49-F238E27FC236}">
                <a16:creationId xmlns:a16="http://schemas.microsoft.com/office/drawing/2014/main" id="{0A6CE41F-4971-4E53-979C-C187069FEFDF}"/>
              </a:ext>
            </a:extLst>
          </p:cNvPr>
          <p:cNvSpPr txBox="1"/>
          <p:nvPr/>
        </p:nvSpPr>
        <p:spPr>
          <a:xfrm>
            <a:off x="1334366" y="2385002"/>
            <a:ext cx="385156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ea typeface="Tahoma"/>
                <a:cs typeface="Tahoma"/>
              </a:rPr>
              <a:t>Each component with a value greater than 0 represents a vortex.</a:t>
            </a:r>
          </a:p>
        </p:txBody>
      </p:sp>
      <p:sp>
        <p:nvSpPr>
          <p:cNvPr id="10" name="TextBox 9">
            <a:extLst>
              <a:ext uri="{FF2B5EF4-FFF2-40B4-BE49-F238E27FC236}">
                <a16:creationId xmlns:a16="http://schemas.microsoft.com/office/drawing/2014/main" id="{3B15B6E0-367C-41E5-8D4E-4C0B47245C15}"/>
              </a:ext>
            </a:extLst>
          </p:cNvPr>
          <p:cNvSpPr txBox="1"/>
          <p:nvPr/>
        </p:nvSpPr>
        <p:spPr>
          <a:xfrm>
            <a:off x="761422" y="3197513"/>
            <a:ext cx="545638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a:ea typeface="Tahoma"/>
                <a:cs typeface="Tahoma"/>
              </a:rPr>
              <a:t>Identifying vortices directly using O-W parameter shows a lot of vortices and it is difficult to understand anything.</a:t>
            </a:r>
          </a:p>
        </p:txBody>
      </p:sp>
      <p:sp>
        <p:nvSpPr>
          <p:cNvPr id="11" name="TextBox 10">
            <a:extLst>
              <a:ext uri="{FF2B5EF4-FFF2-40B4-BE49-F238E27FC236}">
                <a16:creationId xmlns:a16="http://schemas.microsoft.com/office/drawing/2014/main" id="{9F08B5BF-6E1D-49C3-A035-678E31E441CB}"/>
              </a:ext>
            </a:extLst>
          </p:cNvPr>
          <p:cNvSpPr txBox="1"/>
          <p:nvPr/>
        </p:nvSpPr>
        <p:spPr>
          <a:xfrm>
            <a:off x="1337252" y="4154344"/>
            <a:ext cx="479829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ea typeface="Tahoma"/>
                <a:cs typeface="Tahoma"/>
              </a:rPr>
              <a:t>We thus, filter out the positive values less than 0.075 and then visualize the vortices.</a:t>
            </a:r>
          </a:p>
        </p:txBody>
      </p:sp>
      <p:sp>
        <p:nvSpPr>
          <p:cNvPr id="13" name="TextBox 12">
            <a:extLst>
              <a:ext uri="{FF2B5EF4-FFF2-40B4-BE49-F238E27FC236}">
                <a16:creationId xmlns:a16="http://schemas.microsoft.com/office/drawing/2014/main" id="{B11F8824-003E-4A41-8F65-73A48AA04FCD}"/>
              </a:ext>
            </a:extLst>
          </p:cNvPr>
          <p:cNvSpPr txBox="1"/>
          <p:nvPr/>
        </p:nvSpPr>
        <p:spPr>
          <a:xfrm>
            <a:off x="1335809" y="4741718"/>
            <a:ext cx="470592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ea typeface="Tahoma"/>
                <a:cs typeface="Tahoma"/>
              </a:rPr>
              <a:t>Using filtered O-W parameter values, vortex street patterns are much more clearly visible.</a:t>
            </a:r>
          </a:p>
        </p:txBody>
      </p:sp>
      <p:sp>
        <p:nvSpPr>
          <p:cNvPr id="14" name="TextBox 13">
            <a:extLst>
              <a:ext uri="{FF2B5EF4-FFF2-40B4-BE49-F238E27FC236}">
                <a16:creationId xmlns:a16="http://schemas.microsoft.com/office/drawing/2014/main" id="{B9FB2A7B-3CE0-4066-8A1F-A59299159569}"/>
              </a:ext>
            </a:extLst>
          </p:cNvPr>
          <p:cNvSpPr txBox="1"/>
          <p:nvPr/>
        </p:nvSpPr>
        <p:spPr>
          <a:xfrm>
            <a:off x="8846525" y="6435262"/>
            <a:ext cx="2925475" cy="338554"/>
          </a:xfrm>
          <a:prstGeom prst="rect">
            <a:avLst/>
          </a:prstGeom>
          <a:solidFill>
            <a:schemeClr val="bg2"/>
          </a:solidFill>
        </p:spPr>
        <p:txBody>
          <a:bodyPr wrap="square" rtlCol="0">
            <a:spAutoFit/>
          </a:bodyPr>
          <a:lstStyle/>
          <a:p>
            <a:r>
              <a:rPr lang="en-US" sz="1600" b="1">
                <a:solidFill>
                  <a:schemeClr val="bg2">
                    <a:lumMod val="50000"/>
                  </a:schemeClr>
                </a:solidFill>
                <a:ea typeface="Tahoma"/>
                <a:cs typeface="Tahoma"/>
              </a:rPr>
              <a:t>Graphics and Visualization</a:t>
            </a:r>
          </a:p>
        </p:txBody>
      </p:sp>
    </p:spTree>
    <p:extLst>
      <p:ext uri="{BB962C8B-B14F-4D97-AF65-F5344CB8AC3E}">
        <p14:creationId xmlns:p14="http://schemas.microsoft.com/office/powerpoint/2010/main" val="513943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66033-D9A7-4136-B48F-DE96C5CA707B}"/>
              </a:ext>
            </a:extLst>
          </p:cNvPr>
          <p:cNvSpPr>
            <a:spLocks noGrp="1"/>
          </p:cNvSpPr>
          <p:nvPr>
            <p:ph type="title"/>
          </p:nvPr>
        </p:nvSpPr>
        <p:spPr/>
        <p:txBody>
          <a:bodyPr/>
          <a:lstStyle/>
          <a:p>
            <a:r>
              <a:rPr lang="en-US"/>
              <a:t>Tracking of Vortices</a:t>
            </a:r>
          </a:p>
        </p:txBody>
      </p:sp>
      <p:pic>
        <p:nvPicPr>
          <p:cNvPr id="6" name="Picture 6">
            <a:extLst>
              <a:ext uri="{FF2B5EF4-FFF2-40B4-BE49-F238E27FC236}">
                <a16:creationId xmlns:a16="http://schemas.microsoft.com/office/drawing/2014/main" id="{57BC3BBE-26DB-4CB6-8550-3488127507D5}"/>
              </a:ext>
            </a:extLst>
          </p:cNvPr>
          <p:cNvPicPr>
            <a:picLocks noGrp="1" noChangeAspect="1"/>
          </p:cNvPicPr>
          <p:nvPr>
            <p:ph sz="half" idx="2"/>
          </p:nvPr>
        </p:nvPicPr>
        <p:blipFill>
          <a:blip r:embed="rId2"/>
          <a:stretch>
            <a:fillRect/>
          </a:stretch>
        </p:blipFill>
        <p:spPr>
          <a:xfrm>
            <a:off x="8151571" y="1585015"/>
            <a:ext cx="2266203" cy="2262499"/>
          </a:xfrm>
        </p:spPr>
      </p:pic>
      <p:sp>
        <p:nvSpPr>
          <p:cNvPr id="5" name="Slide Number Placeholder 4">
            <a:extLst>
              <a:ext uri="{FF2B5EF4-FFF2-40B4-BE49-F238E27FC236}">
                <a16:creationId xmlns:a16="http://schemas.microsoft.com/office/drawing/2014/main" id="{95267ABF-84C0-4525-8FB6-C0562C045D91}"/>
              </a:ext>
            </a:extLst>
          </p:cNvPr>
          <p:cNvSpPr>
            <a:spLocks noGrp="1"/>
          </p:cNvSpPr>
          <p:nvPr>
            <p:ph type="sldNum" sz="quarter" idx="11"/>
          </p:nvPr>
        </p:nvSpPr>
        <p:spPr/>
        <p:txBody>
          <a:bodyPr/>
          <a:lstStyle/>
          <a:p>
            <a:fld id="{4B73C415-D670-4716-A5EC-CC4D52CA2BAC}" type="slidenum">
              <a:rPr lang="en-US" noProof="0" smtClean="0"/>
              <a:pPr/>
              <a:t>7</a:t>
            </a:fld>
            <a:endParaRPr lang="en-US" noProof="0"/>
          </a:p>
        </p:txBody>
      </p:sp>
      <p:sp>
        <p:nvSpPr>
          <p:cNvPr id="8" name="TextBox 7">
            <a:extLst>
              <a:ext uri="{FF2B5EF4-FFF2-40B4-BE49-F238E27FC236}">
                <a16:creationId xmlns:a16="http://schemas.microsoft.com/office/drawing/2014/main" id="{4FEEF203-686B-4AF2-A120-9D767F3EC2CE}"/>
              </a:ext>
            </a:extLst>
          </p:cNvPr>
          <p:cNvSpPr txBox="1"/>
          <p:nvPr/>
        </p:nvSpPr>
        <p:spPr>
          <a:xfrm>
            <a:off x="8252425" y="3986378"/>
            <a:ext cx="2071786"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a:ea typeface="Tahoma"/>
                <a:cs typeface="Tahoma"/>
              </a:rPr>
              <a:t>Vortices in successive timesteps are represented as nodes and edge weights represents similarity of vortices.</a:t>
            </a:r>
          </a:p>
        </p:txBody>
      </p:sp>
      <p:sp>
        <p:nvSpPr>
          <p:cNvPr id="3" name="TextBox 2">
            <a:extLst>
              <a:ext uri="{FF2B5EF4-FFF2-40B4-BE49-F238E27FC236}">
                <a16:creationId xmlns:a16="http://schemas.microsoft.com/office/drawing/2014/main" id="{5EF78F01-27DA-4260-B402-6AD456C203C9}"/>
              </a:ext>
            </a:extLst>
          </p:cNvPr>
          <p:cNvSpPr txBox="1"/>
          <p:nvPr/>
        </p:nvSpPr>
        <p:spPr>
          <a:xfrm>
            <a:off x="589351" y="1322042"/>
            <a:ext cx="56526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a:ea typeface="Tahoma"/>
                <a:cs typeface="Tahoma"/>
              </a:rPr>
              <a:t>Vortices in each timestep are represented as nodes of a graph with edges between every vortex in two successive timesteps.</a:t>
            </a:r>
          </a:p>
        </p:txBody>
      </p:sp>
      <p:sp>
        <p:nvSpPr>
          <p:cNvPr id="4" name="TextBox 3">
            <a:extLst>
              <a:ext uri="{FF2B5EF4-FFF2-40B4-BE49-F238E27FC236}">
                <a16:creationId xmlns:a16="http://schemas.microsoft.com/office/drawing/2014/main" id="{291BEA4B-FB61-42C9-865C-455A116B5DCD}"/>
              </a:ext>
            </a:extLst>
          </p:cNvPr>
          <p:cNvSpPr txBox="1"/>
          <p:nvPr/>
        </p:nvSpPr>
        <p:spPr>
          <a:xfrm>
            <a:off x="588352" y="2048407"/>
            <a:ext cx="522635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a:ea typeface="Tahoma"/>
                <a:cs typeface="Tahoma"/>
              </a:rPr>
              <a:t>Edges are assigned weights based on the similarity of the two vortices.</a:t>
            </a:r>
          </a:p>
        </p:txBody>
      </p:sp>
      <p:sp>
        <p:nvSpPr>
          <p:cNvPr id="10" name="TextBox 9">
            <a:extLst>
              <a:ext uri="{FF2B5EF4-FFF2-40B4-BE49-F238E27FC236}">
                <a16:creationId xmlns:a16="http://schemas.microsoft.com/office/drawing/2014/main" id="{2F64D875-9D62-4AAE-B143-66459399CE3F}"/>
              </a:ext>
            </a:extLst>
          </p:cNvPr>
          <p:cNvSpPr txBox="1"/>
          <p:nvPr/>
        </p:nvSpPr>
        <p:spPr>
          <a:xfrm>
            <a:off x="1130877" y="2612247"/>
            <a:ext cx="4454590" cy="5347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a:ea typeface="Tahoma"/>
                <a:cs typeface="Tahoma"/>
              </a:rPr>
              <a:t>As in the original paper, we use normalized overlap volume as the similarity measure.</a:t>
            </a:r>
          </a:p>
        </p:txBody>
      </p:sp>
      <p:pic>
        <p:nvPicPr>
          <p:cNvPr id="13" name="Picture 13">
            <a:extLst>
              <a:ext uri="{FF2B5EF4-FFF2-40B4-BE49-F238E27FC236}">
                <a16:creationId xmlns:a16="http://schemas.microsoft.com/office/drawing/2014/main" id="{18688AFA-54F1-43BB-8C4E-168ACE1931CE}"/>
              </a:ext>
            </a:extLst>
          </p:cNvPr>
          <p:cNvPicPr>
            <a:picLocks noChangeAspect="1"/>
          </p:cNvPicPr>
          <p:nvPr/>
        </p:nvPicPr>
        <p:blipFill>
          <a:blip r:embed="rId3"/>
          <a:stretch>
            <a:fillRect/>
          </a:stretch>
        </p:blipFill>
        <p:spPr>
          <a:xfrm>
            <a:off x="1985463" y="3153655"/>
            <a:ext cx="2125075" cy="614634"/>
          </a:xfrm>
          <a:prstGeom prst="rect">
            <a:avLst/>
          </a:prstGeom>
        </p:spPr>
      </p:pic>
      <p:sp>
        <p:nvSpPr>
          <p:cNvPr id="14" name="TextBox 13">
            <a:extLst>
              <a:ext uri="{FF2B5EF4-FFF2-40B4-BE49-F238E27FC236}">
                <a16:creationId xmlns:a16="http://schemas.microsoft.com/office/drawing/2014/main" id="{CABF9936-FAE3-4D05-BE07-7A52F95AB3FC}"/>
              </a:ext>
            </a:extLst>
          </p:cNvPr>
          <p:cNvSpPr txBox="1"/>
          <p:nvPr/>
        </p:nvSpPr>
        <p:spPr>
          <a:xfrm>
            <a:off x="1780642" y="3815749"/>
            <a:ext cx="2743199"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100" i="1">
                <a:ea typeface="Tahoma"/>
                <a:cs typeface="Tahoma"/>
              </a:rPr>
              <a:t>O</a:t>
            </a:r>
            <a:r>
              <a:rPr lang="en-US" sz="1100" i="1" baseline="-25000">
                <a:ea typeface="Tahoma"/>
                <a:cs typeface="Tahoma"/>
              </a:rPr>
              <a:t>u </a:t>
            </a:r>
            <a:r>
              <a:rPr lang="en-US" sz="1100">
                <a:ea typeface="Tahoma"/>
                <a:cs typeface="Tahoma"/>
              </a:rPr>
              <a:t>and </a:t>
            </a:r>
            <a:r>
              <a:rPr lang="en-US" sz="1100" i="1">
                <a:ea typeface="Tahoma"/>
                <a:cs typeface="Tahoma"/>
              </a:rPr>
              <a:t>O</a:t>
            </a:r>
            <a:r>
              <a:rPr lang="en-US" sz="1100" i="1" baseline="-25000">
                <a:ea typeface="Tahoma"/>
                <a:cs typeface="Tahoma"/>
              </a:rPr>
              <a:t>v </a:t>
            </a:r>
            <a:r>
              <a:rPr lang="en-US" sz="1100">
                <a:ea typeface="Tahoma"/>
                <a:cs typeface="Tahoma"/>
              </a:rPr>
              <a:t>represent the points in the corresponding vortices.</a:t>
            </a:r>
            <a:endParaRPr lang="en-US"/>
          </a:p>
        </p:txBody>
      </p:sp>
      <p:sp>
        <p:nvSpPr>
          <p:cNvPr id="7" name="TextBox 6">
            <a:extLst>
              <a:ext uri="{FF2B5EF4-FFF2-40B4-BE49-F238E27FC236}">
                <a16:creationId xmlns:a16="http://schemas.microsoft.com/office/drawing/2014/main" id="{C30BB38D-6126-4CF8-BD78-DA26CF2E2998}"/>
              </a:ext>
            </a:extLst>
          </p:cNvPr>
          <p:cNvSpPr txBox="1"/>
          <p:nvPr/>
        </p:nvSpPr>
        <p:spPr>
          <a:xfrm>
            <a:off x="591127" y="4637809"/>
            <a:ext cx="537556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sz="1400">
                <a:ea typeface="Tahoma"/>
                <a:cs typeface="Tahoma"/>
              </a:rPr>
              <a:t>This results in a weighted bi-partite graph across two successive timesteps.</a:t>
            </a:r>
          </a:p>
        </p:txBody>
      </p:sp>
      <p:sp>
        <p:nvSpPr>
          <p:cNvPr id="9" name="TextBox 8">
            <a:extLst>
              <a:ext uri="{FF2B5EF4-FFF2-40B4-BE49-F238E27FC236}">
                <a16:creationId xmlns:a16="http://schemas.microsoft.com/office/drawing/2014/main" id="{17D5BC38-CD0D-495A-B96C-8F77BF08F4FF}"/>
              </a:ext>
            </a:extLst>
          </p:cNvPr>
          <p:cNvSpPr txBox="1"/>
          <p:nvPr/>
        </p:nvSpPr>
        <p:spPr>
          <a:xfrm>
            <a:off x="9883568" y="1723074"/>
            <a:ext cx="399468" cy="338554"/>
          </a:xfrm>
          <a:prstGeom prst="rect">
            <a:avLst/>
          </a:prstGeom>
          <a:noFill/>
        </p:spPr>
        <p:txBody>
          <a:bodyPr wrap="none" rtlCol="0">
            <a:spAutoFit/>
          </a:bodyPr>
          <a:lstStyle/>
          <a:p>
            <a:r>
              <a:rPr lang="en-IN" sz="1600"/>
              <a:t>v1</a:t>
            </a:r>
          </a:p>
        </p:txBody>
      </p:sp>
      <p:sp>
        <p:nvSpPr>
          <p:cNvPr id="15" name="TextBox 14">
            <a:extLst>
              <a:ext uri="{FF2B5EF4-FFF2-40B4-BE49-F238E27FC236}">
                <a16:creationId xmlns:a16="http://schemas.microsoft.com/office/drawing/2014/main" id="{4005C9A2-87BF-4832-8AA4-A3C1DD96AC4D}"/>
              </a:ext>
            </a:extLst>
          </p:cNvPr>
          <p:cNvSpPr txBox="1"/>
          <p:nvPr/>
        </p:nvSpPr>
        <p:spPr>
          <a:xfrm>
            <a:off x="9870032" y="2248846"/>
            <a:ext cx="399468" cy="338554"/>
          </a:xfrm>
          <a:prstGeom prst="rect">
            <a:avLst/>
          </a:prstGeom>
          <a:noFill/>
        </p:spPr>
        <p:txBody>
          <a:bodyPr wrap="none" rtlCol="0">
            <a:spAutoFit/>
          </a:bodyPr>
          <a:lstStyle/>
          <a:p>
            <a:r>
              <a:rPr lang="en-IN" sz="1600"/>
              <a:t>v2</a:t>
            </a:r>
          </a:p>
        </p:txBody>
      </p:sp>
      <p:sp>
        <p:nvSpPr>
          <p:cNvPr id="16" name="TextBox 15">
            <a:extLst>
              <a:ext uri="{FF2B5EF4-FFF2-40B4-BE49-F238E27FC236}">
                <a16:creationId xmlns:a16="http://schemas.microsoft.com/office/drawing/2014/main" id="{F7D546AE-F85E-42CA-AA3A-16FDB52A8BEE}"/>
              </a:ext>
            </a:extLst>
          </p:cNvPr>
          <p:cNvSpPr txBox="1"/>
          <p:nvPr/>
        </p:nvSpPr>
        <p:spPr>
          <a:xfrm>
            <a:off x="9870032" y="2788906"/>
            <a:ext cx="399468" cy="338554"/>
          </a:xfrm>
          <a:prstGeom prst="rect">
            <a:avLst/>
          </a:prstGeom>
          <a:noFill/>
        </p:spPr>
        <p:txBody>
          <a:bodyPr wrap="none" rtlCol="0">
            <a:spAutoFit/>
          </a:bodyPr>
          <a:lstStyle/>
          <a:p>
            <a:r>
              <a:rPr lang="en-IN" sz="1600"/>
              <a:t>v3</a:t>
            </a:r>
          </a:p>
        </p:txBody>
      </p:sp>
      <p:sp>
        <p:nvSpPr>
          <p:cNvPr id="17" name="TextBox 16">
            <a:extLst>
              <a:ext uri="{FF2B5EF4-FFF2-40B4-BE49-F238E27FC236}">
                <a16:creationId xmlns:a16="http://schemas.microsoft.com/office/drawing/2014/main" id="{3163C5BC-5066-418B-AF71-C6F34F5DD4B0}"/>
              </a:ext>
            </a:extLst>
          </p:cNvPr>
          <p:cNvSpPr txBox="1"/>
          <p:nvPr/>
        </p:nvSpPr>
        <p:spPr>
          <a:xfrm>
            <a:off x="9869488" y="3355298"/>
            <a:ext cx="399468" cy="338554"/>
          </a:xfrm>
          <a:prstGeom prst="rect">
            <a:avLst/>
          </a:prstGeom>
          <a:noFill/>
        </p:spPr>
        <p:txBody>
          <a:bodyPr wrap="none" rtlCol="0">
            <a:spAutoFit/>
          </a:bodyPr>
          <a:lstStyle/>
          <a:p>
            <a:r>
              <a:rPr lang="en-IN" sz="1600"/>
              <a:t>v4</a:t>
            </a:r>
          </a:p>
        </p:txBody>
      </p:sp>
      <p:sp>
        <p:nvSpPr>
          <p:cNvPr id="18" name="TextBox 17">
            <a:extLst>
              <a:ext uri="{FF2B5EF4-FFF2-40B4-BE49-F238E27FC236}">
                <a16:creationId xmlns:a16="http://schemas.microsoft.com/office/drawing/2014/main" id="{5F2A83EE-FF27-4C46-8EF8-8F11C4DCBD9C}"/>
              </a:ext>
            </a:extLst>
          </p:cNvPr>
          <p:cNvSpPr txBox="1"/>
          <p:nvPr/>
        </p:nvSpPr>
        <p:spPr>
          <a:xfrm>
            <a:off x="8290912" y="2140740"/>
            <a:ext cx="410690" cy="338554"/>
          </a:xfrm>
          <a:prstGeom prst="rect">
            <a:avLst/>
          </a:prstGeom>
          <a:noFill/>
        </p:spPr>
        <p:txBody>
          <a:bodyPr wrap="none" rtlCol="0">
            <a:spAutoFit/>
          </a:bodyPr>
          <a:lstStyle/>
          <a:p>
            <a:r>
              <a:rPr lang="en-IN" sz="1600"/>
              <a:t>u1</a:t>
            </a:r>
          </a:p>
        </p:txBody>
      </p:sp>
      <p:sp>
        <p:nvSpPr>
          <p:cNvPr id="19" name="TextBox 18">
            <a:extLst>
              <a:ext uri="{FF2B5EF4-FFF2-40B4-BE49-F238E27FC236}">
                <a16:creationId xmlns:a16="http://schemas.microsoft.com/office/drawing/2014/main" id="{97BE0A85-80AA-4996-AE35-917DFD276BD8}"/>
              </a:ext>
            </a:extLst>
          </p:cNvPr>
          <p:cNvSpPr txBox="1"/>
          <p:nvPr/>
        </p:nvSpPr>
        <p:spPr>
          <a:xfrm>
            <a:off x="8273569" y="2669861"/>
            <a:ext cx="410690" cy="338554"/>
          </a:xfrm>
          <a:prstGeom prst="rect">
            <a:avLst/>
          </a:prstGeom>
          <a:noFill/>
        </p:spPr>
        <p:txBody>
          <a:bodyPr wrap="none" rtlCol="0">
            <a:spAutoFit/>
          </a:bodyPr>
          <a:lstStyle/>
          <a:p>
            <a:r>
              <a:rPr lang="en-IN" sz="1600"/>
              <a:t>u2</a:t>
            </a:r>
          </a:p>
        </p:txBody>
      </p:sp>
      <p:sp>
        <p:nvSpPr>
          <p:cNvPr id="20" name="TextBox 19">
            <a:extLst>
              <a:ext uri="{FF2B5EF4-FFF2-40B4-BE49-F238E27FC236}">
                <a16:creationId xmlns:a16="http://schemas.microsoft.com/office/drawing/2014/main" id="{E58245B0-1CFA-4943-931E-D8771DF6F6D1}"/>
              </a:ext>
            </a:extLst>
          </p:cNvPr>
          <p:cNvSpPr txBox="1"/>
          <p:nvPr/>
        </p:nvSpPr>
        <p:spPr>
          <a:xfrm>
            <a:off x="8290368" y="3197105"/>
            <a:ext cx="410690" cy="338554"/>
          </a:xfrm>
          <a:prstGeom prst="rect">
            <a:avLst/>
          </a:prstGeom>
          <a:noFill/>
        </p:spPr>
        <p:txBody>
          <a:bodyPr wrap="none" rtlCol="0">
            <a:spAutoFit/>
          </a:bodyPr>
          <a:lstStyle/>
          <a:p>
            <a:r>
              <a:rPr lang="en-IN" sz="1600"/>
              <a:t>u3</a:t>
            </a:r>
          </a:p>
        </p:txBody>
      </p:sp>
      <p:sp>
        <p:nvSpPr>
          <p:cNvPr id="25" name="TextBox 24">
            <a:extLst>
              <a:ext uri="{FF2B5EF4-FFF2-40B4-BE49-F238E27FC236}">
                <a16:creationId xmlns:a16="http://schemas.microsoft.com/office/drawing/2014/main" id="{0B8C9EAD-290F-4437-85E7-D651DF0424EA}"/>
              </a:ext>
            </a:extLst>
          </p:cNvPr>
          <p:cNvSpPr txBox="1"/>
          <p:nvPr/>
        </p:nvSpPr>
        <p:spPr>
          <a:xfrm>
            <a:off x="8290368" y="3724349"/>
            <a:ext cx="381836" cy="338554"/>
          </a:xfrm>
          <a:prstGeom prst="rect">
            <a:avLst/>
          </a:prstGeom>
          <a:noFill/>
        </p:spPr>
        <p:txBody>
          <a:bodyPr wrap="none" rtlCol="0">
            <a:spAutoFit/>
          </a:bodyPr>
          <a:lstStyle/>
          <a:p>
            <a:r>
              <a:rPr lang="en-IN" sz="1600"/>
              <a:t>T</a:t>
            </a:r>
            <a:r>
              <a:rPr lang="en-IN" sz="1600" baseline="-25000"/>
              <a:t>n</a:t>
            </a:r>
          </a:p>
        </p:txBody>
      </p:sp>
      <p:sp>
        <p:nvSpPr>
          <p:cNvPr id="26" name="TextBox 25">
            <a:extLst>
              <a:ext uri="{FF2B5EF4-FFF2-40B4-BE49-F238E27FC236}">
                <a16:creationId xmlns:a16="http://schemas.microsoft.com/office/drawing/2014/main" id="{B5B646D6-B061-4139-AC21-4DA51D83315E}"/>
              </a:ext>
            </a:extLst>
          </p:cNvPr>
          <p:cNvSpPr txBox="1"/>
          <p:nvPr/>
        </p:nvSpPr>
        <p:spPr>
          <a:xfrm>
            <a:off x="9869179" y="3737443"/>
            <a:ext cx="556563" cy="338554"/>
          </a:xfrm>
          <a:prstGeom prst="rect">
            <a:avLst/>
          </a:prstGeom>
          <a:noFill/>
        </p:spPr>
        <p:txBody>
          <a:bodyPr wrap="none" rtlCol="0">
            <a:spAutoFit/>
          </a:bodyPr>
          <a:lstStyle/>
          <a:p>
            <a:r>
              <a:rPr lang="en-IN" sz="1600"/>
              <a:t>T</a:t>
            </a:r>
            <a:r>
              <a:rPr lang="en-IN" sz="1600" baseline="-25000"/>
              <a:t>n+1</a:t>
            </a:r>
          </a:p>
        </p:txBody>
      </p:sp>
      <p:sp>
        <p:nvSpPr>
          <p:cNvPr id="27" name="TextBox 26">
            <a:extLst>
              <a:ext uri="{FF2B5EF4-FFF2-40B4-BE49-F238E27FC236}">
                <a16:creationId xmlns:a16="http://schemas.microsoft.com/office/drawing/2014/main" id="{FFE70E89-A3EA-4816-8CD2-C7D256375A71}"/>
              </a:ext>
            </a:extLst>
          </p:cNvPr>
          <p:cNvSpPr txBox="1"/>
          <p:nvPr/>
        </p:nvSpPr>
        <p:spPr>
          <a:xfrm>
            <a:off x="8846525" y="6435262"/>
            <a:ext cx="2925475" cy="338554"/>
          </a:xfrm>
          <a:prstGeom prst="rect">
            <a:avLst/>
          </a:prstGeom>
          <a:solidFill>
            <a:schemeClr val="bg2"/>
          </a:solidFill>
        </p:spPr>
        <p:txBody>
          <a:bodyPr wrap="square" rtlCol="0">
            <a:spAutoFit/>
          </a:bodyPr>
          <a:lstStyle/>
          <a:p>
            <a:r>
              <a:rPr lang="en-US" sz="1600" b="1">
                <a:solidFill>
                  <a:schemeClr val="bg2">
                    <a:lumMod val="50000"/>
                  </a:schemeClr>
                </a:solidFill>
                <a:ea typeface="Tahoma"/>
                <a:cs typeface="Tahoma"/>
              </a:rPr>
              <a:t>Graphics and Visualization</a:t>
            </a:r>
          </a:p>
        </p:txBody>
      </p:sp>
    </p:spTree>
    <p:extLst>
      <p:ext uri="{BB962C8B-B14F-4D97-AF65-F5344CB8AC3E}">
        <p14:creationId xmlns:p14="http://schemas.microsoft.com/office/powerpoint/2010/main" val="4270350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66033-D9A7-4136-B48F-DE96C5CA707B}"/>
              </a:ext>
            </a:extLst>
          </p:cNvPr>
          <p:cNvSpPr>
            <a:spLocks noGrp="1"/>
          </p:cNvSpPr>
          <p:nvPr>
            <p:ph type="title"/>
          </p:nvPr>
        </p:nvSpPr>
        <p:spPr/>
        <p:txBody>
          <a:bodyPr/>
          <a:lstStyle/>
          <a:p>
            <a:r>
              <a:rPr lang="en-US"/>
              <a:t>Tracking of Vortices</a:t>
            </a:r>
          </a:p>
        </p:txBody>
      </p:sp>
      <p:pic>
        <p:nvPicPr>
          <p:cNvPr id="7" name="Picture 7">
            <a:extLst>
              <a:ext uri="{FF2B5EF4-FFF2-40B4-BE49-F238E27FC236}">
                <a16:creationId xmlns:a16="http://schemas.microsoft.com/office/drawing/2014/main" id="{FBA04886-7B48-43F1-951D-5E4D3655194B}"/>
              </a:ext>
            </a:extLst>
          </p:cNvPr>
          <p:cNvPicPr>
            <a:picLocks noGrp="1" noChangeAspect="1"/>
          </p:cNvPicPr>
          <p:nvPr>
            <p:ph sz="half" idx="1"/>
          </p:nvPr>
        </p:nvPicPr>
        <p:blipFill>
          <a:blip r:embed="rId2"/>
          <a:stretch>
            <a:fillRect/>
          </a:stretch>
        </p:blipFill>
        <p:spPr>
          <a:xfrm>
            <a:off x="9383136" y="1845231"/>
            <a:ext cx="1919842" cy="1916137"/>
          </a:xfrm>
        </p:spPr>
      </p:pic>
      <p:pic>
        <p:nvPicPr>
          <p:cNvPr id="6" name="Picture 6">
            <a:extLst>
              <a:ext uri="{FF2B5EF4-FFF2-40B4-BE49-F238E27FC236}">
                <a16:creationId xmlns:a16="http://schemas.microsoft.com/office/drawing/2014/main" id="{57BC3BBE-26DB-4CB6-8550-3488127507D5}"/>
              </a:ext>
            </a:extLst>
          </p:cNvPr>
          <p:cNvPicPr>
            <a:picLocks noGrp="1" noChangeAspect="1"/>
          </p:cNvPicPr>
          <p:nvPr>
            <p:ph sz="half" idx="2"/>
          </p:nvPr>
        </p:nvPicPr>
        <p:blipFill>
          <a:blip r:embed="rId3"/>
          <a:stretch>
            <a:fillRect/>
          </a:stretch>
        </p:blipFill>
        <p:spPr>
          <a:xfrm>
            <a:off x="7066298" y="1850560"/>
            <a:ext cx="1919840" cy="1916136"/>
          </a:xfrm>
        </p:spPr>
      </p:pic>
      <p:sp>
        <p:nvSpPr>
          <p:cNvPr id="5" name="Slide Number Placeholder 4">
            <a:extLst>
              <a:ext uri="{FF2B5EF4-FFF2-40B4-BE49-F238E27FC236}">
                <a16:creationId xmlns:a16="http://schemas.microsoft.com/office/drawing/2014/main" id="{95267ABF-84C0-4525-8FB6-C0562C045D91}"/>
              </a:ext>
            </a:extLst>
          </p:cNvPr>
          <p:cNvSpPr>
            <a:spLocks noGrp="1"/>
          </p:cNvSpPr>
          <p:nvPr>
            <p:ph type="sldNum" sz="quarter" idx="11"/>
          </p:nvPr>
        </p:nvSpPr>
        <p:spPr/>
        <p:txBody>
          <a:bodyPr/>
          <a:lstStyle/>
          <a:p>
            <a:fld id="{4B73C415-D670-4716-A5EC-CC4D52CA2BAC}" type="slidenum">
              <a:rPr lang="en-US" noProof="0" smtClean="0"/>
              <a:pPr/>
              <a:t>8</a:t>
            </a:fld>
            <a:endParaRPr lang="en-US" noProof="0"/>
          </a:p>
        </p:txBody>
      </p:sp>
      <p:sp>
        <p:nvSpPr>
          <p:cNvPr id="8" name="TextBox 7">
            <a:extLst>
              <a:ext uri="{FF2B5EF4-FFF2-40B4-BE49-F238E27FC236}">
                <a16:creationId xmlns:a16="http://schemas.microsoft.com/office/drawing/2014/main" id="{4FEEF203-686B-4AF2-A120-9D767F3EC2CE}"/>
              </a:ext>
            </a:extLst>
          </p:cNvPr>
          <p:cNvSpPr txBox="1"/>
          <p:nvPr/>
        </p:nvSpPr>
        <p:spPr>
          <a:xfrm>
            <a:off x="6930470" y="3882469"/>
            <a:ext cx="2071786"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a:ea typeface="Tahoma"/>
                <a:cs typeface="Tahoma"/>
              </a:rPr>
              <a:t>Vortices in successive timesteps are represented as nodes and edge weights represents similarity of vortices.</a:t>
            </a:r>
          </a:p>
        </p:txBody>
      </p:sp>
      <p:sp>
        <p:nvSpPr>
          <p:cNvPr id="9" name="TextBox 8">
            <a:extLst>
              <a:ext uri="{FF2B5EF4-FFF2-40B4-BE49-F238E27FC236}">
                <a16:creationId xmlns:a16="http://schemas.microsoft.com/office/drawing/2014/main" id="{2D09E198-CE75-4394-844F-087558389D07}"/>
              </a:ext>
            </a:extLst>
          </p:cNvPr>
          <p:cNvSpPr txBox="1"/>
          <p:nvPr/>
        </p:nvSpPr>
        <p:spPr>
          <a:xfrm>
            <a:off x="9307057" y="3882469"/>
            <a:ext cx="2071786"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a:ea typeface="Tahoma"/>
                <a:cs typeface="Tahoma"/>
              </a:rPr>
              <a:t>Solving for maximum weight bi-partite matching gives 1:1 correspondence representing continuation of vortices.</a:t>
            </a:r>
          </a:p>
        </p:txBody>
      </p:sp>
      <p:sp>
        <p:nvSpPr>
          <p:cNvPr id="3" name="TextBox 2">
            <a:extLst>
              <a:ext uri="{FF2B5EF4-FFF2-40B4-BE49-F238E27FC236}">
                <a16:creationId xmlns:a16="http://schemas.microsoft.com/office/drawing/2014/main" id="{5EF78F01-27DA-4260-B402-6AD456C203C9}"/>
              </a:ext>
            </a:extLst>
          </p:cNvPr>
          <p:cNvSpPr txBox="1"/>
          <p:nvPr/>
        </p:nvSpPr>
        <p:spPr>
          <a:xfrm>
            <a:off x="433487" y="1772315"/>
            <a:ext cx="4821380"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a:ea typeface="Tahoma"/>
                <a:cs typeface="Tahoma"/>
              </a:rPr>
              <a:t>The higher weight represents similarity between the vortices across timesteps. Thus, the edges with maximum weights represent continuation of vortices with time.</a:t>
            </a:r>
          </a:p>
        </p:txBody>
      </p:sp>
      <p:sp>
        <p:nvSpPr>
          <p:cNvPr id="4" name="TextBox 3">
            <a:extLst>
              <a:ext uri="{FF2B5EF4-FFF2-40B4-BE49-F238E27FC236}">
                <a16:creationId xmlns:a16="http://schemas.microsoft.com/office/drawing/2014/main" id="{291BEA4B-FB61-42C9-865C-455A116B5DCD}"/>
              </a:ext>
            </a:extLst>
          </p:cNvPr>
          <p:cNvSpPr txBox="1"/>
          <p:nvPr/>
        </p:nvSpPr>
        <p:spPr>
          <a:xfrm>
            <a:off x="433820" y="2809520"/>
            <a:ext cx="4672178"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400">
              <a:ea typeface="Tahoma"/>
              <a:cs typeface="Tahoma"/>
            </a:endParaRPr>
          </a:p>
          <a:p>
            <a:pPr marL="285750" indent="-285750">
              <a:buFont typeface="Arial"/>
              <a:buChar char="•"/>
            </a:pPr>
            <a:r>
              <a:rPr lang="en-US" sz="1400">
                <a:ea typeface="Tahoma"/>
                <a:cs typeface="Tahoma"/>
              </a:rPr>
              <a:t>Solving for maximum weight Bi-Partite matching gives the best possible events that represent continuation of vortices.</a:t>
            </a:r>
            <a:endParaRPr lang="en-US">
              <a:ea typeface="Tahoma"/>
              <a:cs typeface="Tahoma"/>
            </a:endParaRPr>
          </a:p>
        </p:txBody>
      </p:sp>
      <p:sp>
        <p:nvSpPr>
          <p:cNvPr id="15" name="TextBox 14">
            <a:extLst>
              <a:ext uri="{FF2B5EF4-FFF2-40B4-BE49-F238E27FC236}">
                <a16:creationId xmlns:a16="http://schemas.microsoft.com/office/drawing/2014/main" id="{297F7009-7F4E-485F-B9E2-98D9A20D23B2}"/>
              </a:ext>
            </a:extLst>
          </p:cNvPr>
          <p:cNvSpPr txBox="1"/>
          <p:nvPr/>
        </p:nvSpPr>
        <p:spPr>
          <a:xfrm>
            <a:off x="432488" y="3797544"/>
            <a:ext cx="4672178"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400">
              <a:ea typeface="Tahoma"/>
              <a:cs typeface="Tahoma"/>
            </a:endParaRPr>
          </a:p>
          <a:p>
            <a:pPr marL="285750" indent="-285750">
              <a:buFont typeface="Arial"/>
              <a:buChar char="•"/>
            </a:pPr>
            <a:r>
              <a:rPr lang="en-US" sz="1400">
                <a:ea typeface="Tahoma"/>
                <a:cs typeface="Tahoma"/>
              </a:rPr>
              <a:t>The matching gives us continuation of vortices, we still need to track splits and merges of the vortices.</a:t>
            </a:r>
            <a:endParaRPr lang="en-US">
              <a:ea typeface="Tahoma"/>
              <a:cs typeface="Tahoma"/>
            </a:endParaRPr>
          </a:p>
        </p:txBody>
      </p:sp>
      <p:sp>
        <p:nvSpPr>
          <p:cNvPr id="11" name="TextBox 10">
            <a:extLst>
              <a:ext uri="{FF2B5EF4-FFF2-40B4-BE49-F238E27FC236}">
                <a16:creationId xmlns:a16="http://schemas.microsoft.com/office/drawing/2014/main" id="{F5C8C006-F954-4FF1-99D7-41FD8A961500}"/>
              </a:ext>
            </a:extLst>
          </p:cNvPr>
          <p:cNvSpPr txBox="1"/>
          <p:nvPr/>
        </p:nvSpPr>
        <p:spPr>
          <a:xfrm>
            <a:off x="8504532" y="1943342"/>
            <a:ext cx="399468" cy="338554"/>
          </a:xfrm>
          <a:prstGeom prst="rect">
            <a:avLst/>
          </a:prstGeom>
          <a:noFill/>
        </p:spPr>
        <p:txBody>
          <a:bodyPr wrap="none" rtlCol="0">
            <a:spAutoFit/>
          </a:bodyPr>
          <a:lstStyle/>
          <a:p>
            <a:r>
              <a:rPr lang="en-IN" sz="1600"/>
              <a:t>v1</a:t>
            </a:r>
          </a:p>
        </p:txBody>
      </p:sp>
      <p:sp>
        <p:nvSpPr>
          <p:cNvPr id="12" name="TextBox 11">
            <a:extLst>
              <a:ext uri="{FF2B5EF4-FFF2-40B4-BE49-F238E27FC236}">
                <a16:creationId xmlns:a16="http://schemas.microsoft.com/office/drawing/2014/main" id="{8A1861F0-E993-4D58-9ECB-CEBFA62D51B0}"/>
              </a:ext>
            </a:extLst>
          </p:cNvPr>
          <p:cNvSpPr txBox="1"/>
          <p:nvPr/>
        </p:nvSpPr>
        <p:spPr>
          <a:xfrm>
            <a:off x="8491605" y="2397669"/>
            <a:ext cx="399468" cy="338554"/>
          </a:xfrm>
          <a:prstGeom prst="rect">
            <a:avLst/>
          </a:prstGeom>
          <a:noFill/>
        </p:spPr>
        <p:txBody>
          <a:bodyPr wrap="none" rtlCol="0">
            <a:spAutoFit/>
          </a:bodyPr>
          <a:lstStyle/>
          <a:p>
            <a:r>
              <a:rPr lang="en-IN" sz="1600"/>
              <a:t>v2</a:t>
            </a:r>
          </a:p>
        </p:txBody>
      </p:sp>
      <p:sp>
        <p:nvSpPr>
          <p:cNvPr id="13" name="TextBox 12">
            <a:extLst>
              <a:ext uri="{FF2B5EF4-FFF2-40B4-BE49-F238E27FC236}">
                <a16:creationId xmlns:a16="http://schemas.microsoft.com/office/drawing/2014/main" id="{569B61D6-0FED-4BEF-94E1-51A37B5F6354}"/>
              </a:ext>
            </a:extLst>
          </p:cNvPr>
          <p:cNvSpPr txBox="1"/>
          <p:nvPr/>
        </p:nvSpPr>
        <p:spPr>
          <a:xfrm>
            <a:off x="8497788" y="2855751"/>
            <a:ext cx="399468" cy="338554"/>
          </a:xfrm>
          <a:prstGeom prst="rect">
            <a:avLst/>
          </a:prstGeom>
          <a:noFill/>
        </p:spPr>
        <p:txBody>
          <a:bodyPr wrap="none" rtlCol="0">
            <a:spAutoFit/>
          </a:bodyPr>
          <a:lstStyle/>
          <a:p>
            <a:r>
              <a:rPr lang="en-IN" sz="1600"/>
              <a:t>v3</a:t>
            </a:r>
          </a:p>
        </p:txBody>
      </p:sp>
      <p:sp>
        <p:nvSpPr>
          <p:cNvPr id="14" name="TextBox 13">
            <a:extLst>
              <a:ext uri="{FF2B5EF4-FFF2-40B4-BE49-F238E27FC236}">
                <a16:creationId xmlns:a16="http://schemas.microsoft.com/office/drawing/2014/main" id="{7ACD04F4-DCE6-4BD4-89DC-9BC4F97C634E}"/>
              </a:ext>
            </a:extLst>
          </p:cNvPr>
          <p:cNvSpPr txBox="1"/>
          <p:nvPr/>
        </p:nvSpPr>
        <p:spPr>
          <a:xfrm>
            <a:off x="8491375" y="3321560"/>
            <a:ext cx="399468" cy="338554"/>
          </a:xfrm>
          <a:prstGeom prst="rect">
            <a:avLst/>
          </a:prstGeom>
          <a:noFill/>
        </p:spPr>
        <p:txBody>
          <a:bodyPr wrap="none" rtlCol="0">
            <a:spAutoFit/>
          </a:bodyPr>
          <a:lstStyle/>
          <a:p>
            <a:r>
              <a:rPr lang="en-IN" sz="1600"/>
              <a:t>v4</a:t>
            </a:r>
          </a:p>
        </p:txBody>
      </p:sp>
      <p:sp>
        <p:nvSpPr>
          <p:cNvPr id="16" name="TextBox 15">
            <a:extLst>
              <a:ext uri="{FF2B5EF4-FFF2-40B4-BE49-F238E27FC236}">
                <a16:creationId xmlns:a16="http://schemas.microsoft.com/office/drawing/2014/main" id="{A3D8BD5C-6CEB-405E-A806-797DA6C94E7D}"/>
              </a:ext>
            </a:extLst>
          </p:cNvPr>
          <p:cNvSpPr txBox="1"/>
          <p:nvPr/>
        </p:nvSpPr>
        <p:spPr>
          <a:xfrm>
            <a:off x="7158967" y="2281896"/>
            <a:ext cx="410690" cy="338554"/>
          </a:xfrm>
          <a:prstGeom prst="rect">
            <a:avLst/>
          </a:prstGeom>
          <a:noFill/>
        </p:spPr>
        <p:txBody>
          <a:bodyPr wrap="none" rtlCol="0">
            <a:spAutoFit/>
          </a:bodyPr>
          <a:lstStyle/>
          <a:p>
            <a:r>
              <a:rPr lang="en-IN" sz="1600"/>
              <a:t>u1</a:t>
            </a:r>
          </a:p>
        </p:txBody>
      </p:sp>
      <p:sp>
        <p:nvSpPr>
          <p:cNvPr id="17" name="TextBox 16">
            <a:extLst>
              <a:ext uri="{FF2B5EF4-FFF2-40B4-BE49-F238E27FC236}">
                <a16:creationId xmlns:a16="http://schemas.microsoft.com/office/drawing/2014/main" id="{233218C1-476E-4229-A27E-8DEA7A23C22D}"/>
              </a:ext>
            </a:extLst>
          </p:cNvPr>
          <p:cNvSpPr txBox="1"/>
          <p:nvPr/>
        </p:nvSpPr>
        <p:spPr>
          <a:xfrm>
            <a:off x="7141624" y="2753865"/>
            <a:ext cx="410690" cy="338554"/>
          </a:xfrm>
          <a:prstGeom prst="rect">
            <a:avLst/>
          </a:prstGeom>
          <a:noFill/>
        </p:spPr>
        <p:txBody>
          <a:bodyPr wrap="none" rtlCol="0">
            <a:spAutoFit/>
          </a:bodyPr>
          <a:lstStyle/>
          <a:p>
            <a:r>
              <a:rPr lang="en-IN" sz="1600"/>
              <a:t>u2</a:t>
            </a:r>
          </a:p>
        </p:txBody>
      </p:sp>
      <p:sp>
        <p:nvSpPr>
          <p:cNvPr id="18" name="TextBox 17">
            <a:extLst>
              <a:ext uri="{FF2B5EF4-FFF2-40B4-BE49-F238E27FC236}">
                <a16:creationId xmlns:a16="http://schemas.microsoft.com/office/drawing/2014/main" id="{930AF60D-2B88-423C-B121-8B98FB83747C}"/>
              </a:ext>
            </a:extLst>
          </p:cNvPr>
          <p:cNvSpPr txBox="1"/>
          <p:nvPr/>
        </p:nvSpPr>
        <p:spPr>
          <a:xfrm>
            <a:off x="7158423" y="3195383"/>
            <a:ext cx="410690" cy="338554"/>
          </a:xfrm>
          <a:prstGeom prst="rect">
            <a:avLst/>
          </a:prstGeom>
          <a:noFill/>
        </p:spPr>
        <p:txBody>
          <a:bodyPr wrap="none" rtlCol="0">
            <a:spAutoFit/>
          </a:bodyPr>
          <a:lstStyle/>
          <a:p>
            <a:r>
              <a:rPr lang="en-IN" sz="1600"/>
              <a:t>u3</a:t>
            </a:r>
          </a:p>
        </p:txBody>
      </p:sp>
      <p:sp>
        <p:nvSpPr>
          <p:cNvPr id="19" name="TextBox 18">
            <a:extLst>
              <a:ext uri="{FF2B5EF4-FFF2-40B4-BE49-F238E27FC236}">
                <a16:creationId xmlns:a16="http://schemas.microsoft.com/office/drawing/2014/main" id="{5EF4B6C5-E405-4AF7-96E6-BDB991149C15}"/>
              </a:ext>
            </a:extLst>
          </p:cNvPr>
          <p:cNvSpPr txBox="1"/>
          <p:nvPr/>
        </p:nvSpPr>
        <p:spPr>
          <a:xfrm>
            <a:off x="10808409" y="1955140"/>
            <a:ext cx="399468" cy="338554"/>
          </a:xfrm>
          <a:prstGeom prst="rect">
            <a:avLst/>
          </a:prstGeom>
          <a:noFill/>
        </p:spPr>
        <p:txBody>
          <a:bodyPr wrap="none" rtlCol="0">
            <a:spAutoFit/>
          </a:bodyPr>
          <a:lstStyle/>
          <a:p>
            <a:r>
              <a:rPr lang="en-IN" sz="1600"/>
              <a:t>v1</a:t>
            </a:r>
          </a:p>
        </p:txBody>
      </p:sp>
      <p:sp>
        <p:nvSpPr>
          <p:cNvPr id="20" name="TextBox 19">
            <a:extLst>
              <a:ext uri="{FF2B5EF4-FFF2-40B4-BE49-F238E27FC236}">
                <a16:creationId xmlns:a16="http://schemas.microsoft.com/office/drawing/2014/main" id="{FB5B0C00-DDE7-4B0C-BC06-2079ECB44D05}"/>
              </a:ext>
            </a:extLst>
          </p:cNvPr>
          <p:cNvSpPr txBox="1"/>
          <p:nvPr/>
        </p:nvSpPr>
        <p:spPr>
          <a:xfrm>
            <a:off x="10795482" y="2409467"/>
            <a:ext cx="399468" cy="338554"/>
          </a:xfrm>
          <a:prstGeom prst="rect">
            <a:avLst/>
          </a:prstGeom>
          <a:noFill/>
        </p:spPr>
        <p:txBody>
          <a:bodyPr wrap="none" rtlCol="0">
            <a:spAutoFit/>
          </a:bodyPr>
          <a:lstStyle/>
          <a:p>
            <a:r>
              <a:rPr lang="en-IN" sz="1600"/>
              <a:t>v2</a:t>
            </a:r>
          </a:p>
        </p:txBody>
      </p:sp>
      <p:sp>
        <p:nvSpPr>
          <p:cNvPr id="21" name="TextBox 20">
            <a:extLst>
              <a:ext uri="{FF2B5EF4-FFF2-40B4-BE49-F238E27FC236}">
                <a16:creationId xmlns:a16="http://schemas.microsoft.com/office/drawing/2014/main" id="{42A7AFBC-8E00-4C0B-A545-0F096D003A17}"/>
              </a:ext>
            </a:extLst>
          </p:cNvPr>
          <p:cNvSpPr txBox="1"/>
          <p:nvPr/>
        </p:nvSpPr>
        <p:spPr>
          <a:xfrm>
            <a:off x="10801665" y="2867549"/>
            <a:ext cx="399468" cy="338554"/>
          </a:xfrm>
          <a:prstGeom prst="rect">
            <a:avLst/>
          </a:prstGeom>
          <a:noFill/>
        </p:spPr>
        <p:txBody>
          <a:bodyPr wrap="none" rtlCol="0">
            <a:spAutoFit/>
          </a:bodyPr>
          <a:lstStyle/>
          <a:p>
            <a:r>
              <a:rPr lang="en-IN" sz="1600"/>
              <a:t>v3</a:t>
            </a:r>
          </a:p>
        </p:txBody>
      </p:sp>
      <p:sp>
        <p:nvSpPr>
          <p:cNvPr id="22" name="TextBox 21">
            <a:extLst>
              <a:ext uri="{FF2B5EF4-FFF2-40B4-BE49-F238E27FC236}">
                <a16:creationId xmlns:a16="http://schemas.microsoft.com/office/drawing/2014/main" id="{ADC7B1E7-6183-4B8E-87A6-B4BFEB5EA655}"/>
              </a:ext>
            </a:extLst>
          </p:cNvPr>
          <p:cNvSpPr txBox="1"/>
          <p:nvPr/>
        </p:nvSpPr>
        <p:spPr>
          <a:xfrm>
            <a:off x="10795252" y="3333358"/>
            <a:ext cx="399468" cy="338554"/>
          </a:xfrm>
          <a:prstGeom prst="rect">
            <a:avLst/>
          </a:prstGeom>
          <a:noFill/>
        </p:spPr>
        <p:txBody>
          <a:bodyPr wrap="none" rtlCol="0">
            <a:spAutoFit/>
          </a:bodyPr>
          <a:lstStyle/>
          <a:p>
            <a:r>
              <a:rPr lang="en-IN" sz="1600"/>
              <a:t>v4</a:t>
            </a:r>
          </a:p>
        </p:txBody>
      </p:sp>
      <p:sp>
        <p:nvSpPr>
          <p:cNvPr id="23" name="TextBox 22">
            <a:extLst>
              <a:ext uri="{FF2B5EF4-FFF2-40B4-BE49-F238E27FC236}">
                <a16:creationId xmlns:a16="http://schemas.microsoft.com/office/drawing/2014/main" id="{9B531D60-14E0-4D82-B4FF-9EACF6C7AEFF}"/>
              </a:ext>
            </a:extLst>
          </p:cNvPr>
          <p:cNvSpPr txBox="1"/>
          <p:nvPr/>
        </p:nvSpPr>
        <p:spPr>
          <a:xfrm>
            <a:off x="9480906" y="2264882"/>
            <a:ext cx="410690" cy="338554"/>
          </a:xfrm>
          <a:prstGeom prst="rect">
            <a:avLst/>
          </a:prstGeom>
          <a:noFill/>
        </p:spPr>
        <p:txBody>
          <a:bodyPr wrap="none" rtlCol="0">
            <a:spAutoFit/>
          </a:bodyPr>
          <a:lstStyle/>
          <a:p>
            <a:r>
              <a:rPr lang="en-IN" sz="1600"/>
              <a:t>u1</a:t>
            </a:r>
          </a:p>
        </p:txBody>
      </p:sp>
      <p:sp>
        <p:nvSpPr>
          <p:cNvPr id="24" name="TextBox 23">
            <a:extLst>
              <a:ext uri="{FF2B5EF4-FFF2-40B4-BE49-F238E27FC236}">
                <a16:creationId xmlns:a16="http://schemas.microsoft.com/office/drawing/2014/main" id="{5FD15EB8-50AA-44CC-A789-879429F8BA9C}"/>
              </a:ext>
            </a:extLst>
          </p:cNvPr>
          <p:cNvSpPr txBox="1"/>
          <p:nvPr/>
        </p:nvSpPr>
        <p:spPr>
          <a:xfrm>
            <a:off x="9463563" y="2736851"/>
            <a:ext cx="410690" cy="338554"/>
          </a:xfrm>
          <a:prstGeom prst="rect">
            <a:avLst/>
          </a:prstGeom>
          <a:noFill/>
        </p:spPr>
        <p:txBody>
          <a:bodyPr wrap="none" rtlCol="0">
            <a:spAutoFit/>
          </a:bodyPr>
          <a:lstStyle/>
          <a:p>
            <a:r>
              <a:rPr lang="en-IN" sz="1600"/>
              <a:t>u2</a:t>
            </a:r>
          </a:p>
        </p:txBody>
      </p:sp>
      <p:sp>
        <p:nvSpPr>
          <p:cNvPr id="25" name="TextBox 24">
            <a:extLst>
              <a:ext uri="{FF2B5EF4-FFF2-40B4-BE49-F238E27FC236}">
                <a16:creationId xmlns:a16="http://schemas.microsoft.com/office/drawing/2014/main" id="{1BB3EADE-C25B-4D93-BBD4-93F97D3E389E}"/>
              </a:ext>
            </a:extLst>
          </p:cNvPr>
          <p:cNvSpPr txBox="1"/>
          <p:nvPr/>
        </p:nvSpPr>
        <p:spPr>
          <a:xfrm>
            <a:off x="9480362" y="3178369"/>
            <a:ext cx="410690" cy="338554"/>
          </a:xfrm>
          <a:prstGeom prst="rect">
            <a:avLst/>
          </a:prstGeom>
          <a:noFill/>
        </p:spPr>
        <p:txBody>
          <a:bodyPr wrap="none" rtlCol="0">
            <a:spAutoFit/>
          </a:bodyPr>
          <a:lstStyle/>
          <a:p>
            <a:r>
              <a:rPr lang="en-IN" sz="1600"/>
              <a:t>u3</a:t>
            </a:r>
          </a:p>
        </p:txBody>
      </p:sp>
      <p:sp>
        <p:nvSpPr>
          <p:cNvPr id="26" name="TextBox 25">
            <a:extLst>
              <a:ext uri="{FF2B5EF4-FFF2-40B4-BE49-F238E27FC236}">
                <a16:creationId xmlns:a16="http://schemas.microsoft.com/office/drawing/2014/main" id="{6EE9BB50-662B-44CA-80E4-85E426BEAA97}"/>
              </a:ext>
            </a:extLst>
          </p:cNvPr>
          <p:cNvSpPr txBox="1"/>
          <p:nvPr/>
        </p:nvSpPr>
        <p:spPr>
          <a:xfrm>
            <a:off x="8846525" y="6435262"/>
            <a:ext cx="2925475" cy="338554"/>
          </a:xfrm>
          <a:prstGeom prst="rect">
            <a:avLst/>
          </a:prstGeom>
          <a:solidFill>
            <a:schemeClr val="bg2"/>
          </a:solidFill>
        </p:spPr>
        <p:txBody>
          <a:bodyPr wrap="square" rtlCol="0">
            <a:spAutoFit/>
          </a:bodyPr>
          <a:lstStyle/>
          <a:p>
            <a:r>
              <a:rPr lang="en-US" sz="1600" b="1">
                <a:solidFill>
                  <a:schemeClr val="bg2">
                    <a:lumMod val="50000"/>
                  </a:schemeClr>
                </a:solidFill>
                <a:ea typeface="Tahoma"/>
                <a:cs typeface="Tahoma"/>
              </a:rPr>
              <a:t>Graphics and Visualization</a:t>
            </a:r>
          </a:p>
        </p:txBody>
      </p:sp>
    </p:spTree>
    <p:extLst>
      <p:ext uri="{BB962C8B-B14F-4D97-AF65-F5344CB8AC3E}">
        <p14:creationId xmlns:p14="http://schemas.microsoft.com/office/powerpoint/2010/main" val="1243698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35646-C40C-41CE-BF17-FD29C4166BC8}"/>
              </a:ext>
            </a:extLst>
          </p:cNvPr>
          <p:cNvSpPr>
            <a:spLocks noGrp="1"/>
          </p:cNvSpPr>
          <p:nvPr>
            <p:ph type="title"/>
          </p:nvPr>
        </p:nvSpPr>
        <p:spPr/>
        <p:txBody>
          <a:bodyPr/>
          <a:lstStyle/>
          <a:p>
            <a:r>
              <a:rPr lang="en-US"/>
              <a:t>Tracking of Vortices</a:t>
            </a:r>
          </a:p>
        </p:txBody>
      </p:sp>
      <p:sp>
        <p:nvSpPr>
          <p:cNvPr id="3" name="Slide Number Placeholder 2">
            <a:extLst>
              <a:ext uri="{FF2B5EF4-FFF2-40B4-BE49-F238E27FC236}">
                <a16:creationId xmlns:a16="http://schemas.microsoft.com/office/drawing/2014/main" id="{40902BA0-B6CB-47F8-909B-EF19429ADD58}"/>
              </a:ext>
            </a:extLst>
          </p:cNvPr>
          <p:cNvSpPr>
            <a:spLocks noGrp="1"/>
          </p:cNvSpPr>
          <p:nvPr>
            <p:ph type="sldNum" sz="quarter" idx="11"/>
          </p:nvPr>
        </p:nvSpPr>
        <p:spPr/>
        <p:txBody>
          <a:bodyPr/>
          <a:lstStyle/>
          <a:p>
            <a:fld id="{4B73C415-D670-4716-A5EC-CC4D52CA2BAC}" type="slidenum">
              <a:rPr lang="en-US" noProof="0" smtClean="0"/>
              <a:pPr/>
              <a:t>9</a:t>
            </a:fld>
            <a:endParaRPr lang="en-US" noProof="0"/>
          </a:p>
        </p:txBody>
      </p:sp>
      <p:pic>
        <p:nvPicPr>
          <p:cNvPr id="4" name="Picture 4">
            <a:extLst>
              <a:ext uri="{FF2B5EF4-FFF2-40B4-BE49-F238E27FC236}">
                <a16:creationId xmlns:a16="http://schemas.microsoft.com/office/drawing/2014/main" id="{1602D3F9-4B3B-416C-AD54-81E09D2C9F5D}"/>
              </a:ext>
            </a:extLst>
          </p:cNvPr>
          <p:cNvPicPr>
            <a:picLocks noChangeAspect="1"/>
          </p:cNvPicPr>
          <p:nvPr/>
        </p:nvPicPr>
        <p:blipFill>
          <a:blip r:embed="rId2"/>
          <a:stretch>
            <a:fillRect/>
          </a:stretch>
        </p:blipFill>
        <p:spPr>
          <a:xfrm>
            <a:off x="429491" y="1114688"/>
            <a:ext cx="2085110" cy="1228491"/>
          </a:xfrm>
          <a:prstGeom prst="rect">
            <a:avLst/>
          </a:prstGeom>
        </p:spPr>
      </p:pic>
      <p:sp>
        <p:nvSpPr>
          <p:cNvPr id="5" name="TextBox 4">
            <a:extLst>
              <a:ext uri="{FF2B5EF4-FFF2-40B4-BE49-F238E27FC236}">
                <a16:creationId xmlns:a16="http://schemas.microsoft.com/office/drawing/2014/main" id="{B1027CE7-6EBF-4BF4-9EB6-0E58F7A72879}"/>
              </a:ext>
            </a:extLst>
          </p:cNvPr>
          <p:cNvSpPr txBox="1"/>
          <p:nvPr/>
        </p:nvSpPr>
        <p:spPr>
          <a:xfrm>
            <a:off x="5707757" y="1061625"/>
            <a:ext cx="4371108"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ea typeface="Tahoma"/>
                <a:cs typeface="Tahoma"/>
              </a:rPr>
              <a:t>Along with </a:t>
            </a:r>
            <a:r>
              <a:rPr lang="en-US" sz="1400" i="1">
                <a:ea typeface="Tahoma"/>
                <a:cs typeface="Tahoma"/>
              </a:rPr>
              <a:t>v</a:t>
            </a:r>
            <a:r>
              <a:rPr lang="en-US" sz="1400" i="1" baseline="-25000">
                <a:ea typeface="Tahoma"/>
                <a:cs typeface="Tahoma"/>
              </a:rPr>
              <a:t>1</a:t>
            </a:r>
            <a:r>
              <a:rPr lang="en-US" sz="1400" i="1">
                <a:ea typeface="Tahoma"/>
                <a:cs typeface="Tahoma"/>
              </a:rPr>
              <a:t>, {v</a:t>
            </a:r>
            <a:r>
              <a:rPr lang="en-US" sz="1400" i="1" baseline="-25000">
                <a:ea typeface="Tahoma"/>
                <a:cs typeface="Tahoma"/>
              </a:rPr>
              <a:t>2</a:t>
            </a:r>
            <a:r>
              <a:rPr lang="en-US" sz="1400" i="1">
                <a:ea typeface="Tahoma"/>
                <a:cs typeface="Tahoma"/>
              </a:rPr>
              <a:t>,v</a:t>
            </a:r>
            <a:r>
              <a:rPr lang="en-US" sz="1400" i="1" baseline="-25000">
                <a:ea typeface="Tahoma"/>
                <a:cs typeface="Tahoma"/>
              </a:rPr>
              <a:t>3</a:t>
            </a:r>
            <a:r>
              <a:rPr lang="en-US" sz="1400" i="1">
                <a:ea typeface="Tahoma"/>
                <a:cs typeface="Tahoma"/>
              </a:rPr>
              <a:t>}</a:t>
            </a:r>
            <a:r>
              <a:rPr lang="en-US" sz="1400">
                <a:ea typeface="Tahoma"/>
                <a:cs typeface="Tahoma"/>
              </a:rPr>
              <a:t> are also connected to </a:t>
            </a:r>
            <a:r>
              <a:rPr lang="en-US" sz="1400" i="1">
                <a:ea typeface="Tahoma"/>
                <a:cs typeface="Tahoma"/>
              </a:rPr>
              <a:t>u</a:t>
            </a:r>
            <a:r>
              <a:rPr lang="en-US" sz="1400" i="1" baseline="-25000">
                <a:ea typeface="Tahoma"/>
                <a:cs typeface="Tahoma"/>
              </a:rPr>
              <a:t>1</a:t>
            </a:r>
            <a:r>
              <a:rPr lang="en-US" sz="1400">
                <a:ea typeface="Tahoma"/>
                <a:cs typeface="Tahoma"/>
              </a:rPr>
              <a:t>. Thus,</a:t>
            </a:r>
          </a:p>
        </p:txBody>
      </p:sp>
      <p:pic>
        <p:nvPicPr>
          <p:cNvPr id="6" name="Picture 6">
            <a:extLst>
              <a:ext uri="{FF2B5EF4-FFF2-40B4-BE49-F238E27FC236}">
                <a16:creationId xmlns:a16="http://schemas.microsoft.com/office/drawing/2014/main" id="{5F271FB5-B2D6-4B9D-96EC-8E9A59CB39DA}"/>
              </a:ext>
            </a:extLst>
          </p:cNvPr>
          <p:cNvPicPr>
            <a:picLocks noChangeAspect="1"/>
          </p:cNvPicPr>
          <p:nvPr/>
        </p:nvPicPr>
        <p:blipFill>
          <a:blip r:embed="rId3"/>
          <a:stretch>
            <a:fillRect/>
          </a:stretch>
        </p:blipFill>
        <p:spPr>
          <a:xfrm>
            <a:off x="6214096" y="1370253"/>
            <a:ext cx="2316019" cy="310983"/>
          </a:xfrm>
          <a:prstGeom prst="rect">
            <a:avLst/>
          </a:prstGeom>
        </p:spPr>
      </p:pic>
      <p:sp>
        <p:nvSpPr>
          <p:cNvPr id="7" name="TextBox 6">
            <a:extLst>
              <a:ext uri="{FF2B5EF4-FFF2-40B4-BE49-F238E27FC236}">
                <a16:creationId xmlns:a16="http://schemas.microsoft.com/office/drawing/2014/main" id="{12D4427E-B91F-4B5B-92DE-2AFDFC27EE11}"/>
              </a:ext>
            </a:extLst>
          </p:cNvPr>
          <p:cNvSpPr txBox="1"/>
          <p:nvPr/>
        </p:nvSpPr>
        <p:spPr>
          <a:xfrm>
            <a:off x="5900219" y="1683886"/>
            <a:ext cx="409401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ea typeface="Tahoma"/>
                <a:cs typeface="Tahoma"/>
              </a:rPr>
              <a:t>Represent all possible split explanations from </a:t>
            </a:r>
            <a:r>
              <a:rPr lang="en-US" sz="1400" i="1">
                <a:ea typeface="Tahoma"/>
                <a:cs typeface="Tahoma"/>
              </a:rPr>
              <a:t>u</a:t>
            </a:r>
            <a:r>
              <a:rPr lang="en-US" sz="1400" i="1" baseline="-25000">
                <a:ea typeface="Tahoma"/>
                <a:cs typeface="Tahoma"/>
              </a:rPr>
              <a:t>1</a:t>
            </a:r>
          </a:p>
        </p:txBody>
      </p:sp>
      <p:sp>
        <p:nvSpPr>
          <p:cNvPr id="8" name="TextBox 7">
            <a:extLst>
              <a:ext uri="{FF2B5EF4-FFF2-40B4-BE49-F238E27FC236}">
                <a16:creationId xmlns:a16="http://schemas.microsoft.com/office/drawing/2014/main" id="{78D2A087-DDED-4017-AF5D-49510F5F80CF}"/>
              </a:ext>
            </a:extLst>
          </p:cNvPr>
          <p:cNvSpPr txBox="1"/>
          <p:nvPr/>
        </p:nvSpPr>
        <p:spPr>
          <a:xfrm>
            <a:off x="6216734" y="1944001"/>
            <a:ext cx="352829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ea typeface="Tahoma"/>
                <a:cs typeface="Tahoma"/>
              </a:rPr>
              <a:t>Similarly, merges are also modeled. </a:t>
            </a:r>
          </a:p>
        </p:txBody>
      </p:sp>
      <p:sp>
        <p:nvSpPr>
          <p:cNvPr id="9" name="TextBox 8">
            <a:extLst>
              <a:ext uri="{FF2B5EF4-FFF2-40B4-BE49-F238E27FC236}">
                <a16:creationId xmlns:a16="http://schemas.microsoft.com/office/drawing/2014/main" id="{55DF3260-41B6-4436-B508-B2F14E593459}"/>
              </a:ext>
            </a:extLst>
          </p:cNvPr>
          <p:cNvSpPr txBox="1"/>
          <p:nvPr/>
        </p:nvSpPr>
        <p:spPr>
          <a:xfrm>
            <a:off x="1060162" y="2716934"/>
            <a:ext cx="986674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ea typeface="Tahoma"/>
                <a:cs typeface="Tahoma"/>
              </a:rPr>
              <a:t>By representing each of these explanations as nodes and edges between nodes which have some common vortex gives another graph, where each node represents a possible explanation.</a:t>
            </a:r>
          </a:p>
        </p:txBody>
      </p:sp>
      <p:pic>
        <p:nvPicPr>
          <p:cNvPr id="10" name="Picture 10">
            <a:extLst>
              <a:ext uri="{FF2B5EF4-FFF2-40B4-BE49-F238E27FC236}">
                <a16:creationId xmlns:a16="http://schemas.microsoft.com/office/drawing/2014/main" id="{B59EF82E-2960-4A2E-8089-9EEC06052D9E}"/>
              </a:ext>
            </a:extLst>
          </p:cNvPr>
          <p:cNvPicPr>
            <a:picLocks noChangeAspect="1"/>
          </p:cNvPicPr>
          <p:nvPr/>
        </p:nvPicPr>
        <p:blipFill>
          <a:blip r:embed="rId4"/>
          <a:stretch>
            <a:fillRect/>
          </a:stretch>
        </p:blipFill>
        <p:spPr>
          <a:xfrm>
            <a:off x="1913082" y="3329374"/>
            <a:ext cx="1854200" cy="1249889"/>
          </a:xfrm>
          <a:prstGeom prst="rect">
            <a:avLst/>
          </a:prstGeom>
        </p:spPr>
      </p:pic>
      <p:pic>
        <p:nvPicPr>
          <p:cNvPr id="11" name="Picture 11">
            <a:extLst>
              <a:ext uri="{FF2B5EF4-FFF2-40B4-BE49-F238E27FC236}">
                <a16:creationId xmlns:a16="http://schemas.microsoft.com/office/drawing/2014/main" id="{3BA23E6B-62B4-471B-BDED-CB2F365910FB}"/>
              </a:ext>
            </a:extLst>
          </p:cNvPr>
          <p:cNvPicPr>
            <a:picLocks noChangeAspect="1"/>
          </p:cNvPicPr>
          <p:nvPr/>
        </p:nvPicPr>
        <p:blipFill>
          <a:blip r:embed="rId5"/>
          <a:stretch>
            <a:fillRect/>
          </a:stretch>
        </p:blipFill>
        <p:spPr>
          <a:xfrm>
            <a:off x="4632036" y="3236954"/>
            <a:ext cx="1808019" cy="1717592"/>
          </a:xfrm>
          <a:prstGeom prst="rect">
            <a:avLst/>
          </a:prstGeom>
        </p:spPr>
      </p:pic>
      <p:sp>
        <p:nvSpPr>
          <p:cNvPr id="12" name="TextBox 11">
            <a:extLst>
              <a:ext uri="{FF2B5EF4-FFF2-40B4-BE49-F238E27FC236}">
                <a16:creationId xmlns:a16="http://schemas.microsoft.com/office/drawing/2014/main" id="{4A03931B-6BF3-4C8A-A88B-79EFEEC3DED5}"/>
              </a:ext>
            </a:extLst>
          </p:cNvPr>
          <p:cNvSpPr txBox="1"/>
          <p:nvPr/>
        </p:nvSpPr>
        <p:spPr>
          <a:xfrm>
            <a:off x="7241309" y="3327402"/>
            <a:ext cx="411710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ea typeface="Tahoma"/>
                <a:cs typeface="Tahoma"/>
              </a:rPr>
              <a:t>Nodes are assigned weights based on union overlap normalized by union volume</a:t>
            </a:r>
          </a:p>
        </p:txBody>
      </p:sp>
      <p:pic>
        <p:nvPicPr>
          <p:cNvPr id="13" name="Picture 13">
            <a:extLst>
              <a:ext uri="{FF2B5EF4-FFF2-40B4-BE49-F238E27FC236}">
                <a16:creationId xmlns:a16="http://schemas.microsoft.com/office/drawing/2014/main" id="{7679C8CF-5A9C-41E2-BD96-91C7CA9AD4B0}"/>
              </a:ext>
            </a:extLst>
          </p:cNvPr>
          <p:cNvPicPr>
            <a:picLocks noChangeAspect="1"/>
          </p:cNvPicPr>
          <p:nvPr/>
        </p:nvPicPr>
        <p:blipFill>
          <a:blip r:embed="rId6"/>
          <a:stretch>
            <a:fillRect/>
          </a:stretch>
        </p:blipFill>
        <p:spPr>
          <a:xfrm>
            <a:off x="7564581" y="3851564"/>
            <a:ext cx="2431473" cy="534555"/>
          </a:xfrm>
          <a:prstGeom prst="rect">
            <a:avLst/>
          </a:prstGeom>
        </p:spPr>
      </p:pic>
      <p:sp>
        <p:nvSpPr>
          <p:cNvPr id="14" name="TextBox 13">
            <a:extLst>
              <a:ext uri="{FF2B5EF4-FFF2-40B4-BE49-F238E27FC236}">
                <a16:creationId xmlns:a16="http://schemas.microsoft.com/office/drawing/2014/main" id="{B2696FAD-55B9-4100-96E9-186716F46964}"/>
              </a:ext>
            </a:extLst>
          </p:cNvPr>
          <p:cNvSpPr txBox="1"/>
          <p:nvPr/>
        </p:nvSpPr>
        <p:spPr>
          <a:xfrm>
            <a:off x="745548" y="4855730"/>
            <a:ext cx="992447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ea typeface="Tahoma"/>
                <a:cs typeface="Tahoma"/>
              </a:rPr>
              <a:t>Explanations resulting from each matching edge forms a clique in the graph and we can only pick one node from each clique so that there is no conflict.</a:t>
            </a:r>
          </a:p>
        </p:txBody>
      </p:sp>
      <p:sp>
        <p:nvSpPr>
          <p:cNvPr id="15" name="TextBox 14">
            <a:extLst>
              <a:ext uri="{FF2B5EF4-FFF2-40B4-BE49-F238E27FC236}">
                <a16:creationId xmlns:a16="http://schemas.microsoft.com/office/drawing/2014/main" id="{7AA29A70-1B51-466F-822D-CFFF8B961D79}"/>
              </a:ext>
            </a:extLst>
          </p:cNvPr>
          <p:cNvSpPr txBox="1"/>
          <p:nvPr/>
        </p:nvSpPr>
        <p:spPr>
          <a:xfrm>
            <a:off x="746991" y="5544127"/>
            <a:ext cx="970510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ea typeface="Tahoma"/>
                <a:cs typeface="Tahoma"/>
              </a:rPr>
              <a:t>To pick a node from each clique such that there is no conflict and overall weight is maximum gives most likely explanations and is same as solving a maximum weight independent set problem on a graph.</a:t>
            </a:r>
          </a:p>
        </p:txBody>
      </p:sp>
      <p:pic>
        <p:nvPicPr>
          <p:cNvPr id="16" name="Picture 16">
            <a:extLst>
              <a:ext uri="{FF2B5EF4-FFF2-40B4-BE49-F238E27FC236}">
                <a16:creationId xmlns:a16="http://schemas.microsoft.com/office/drawing/2014/main" id="{3E64EA75-9E23-4EA7-B250-2CD29B870702}"/>
              </a:ext>
            </a:extLst>
          </p:cNvPr>
          <p:cNvPicPr>
            <a:picLocks noChangeAspect="1"/>
          </p:cNvPicPr>
          <p:nvPr/>
        </p:nvPicPr>
        <p:blipFill>
          <a:blip r:embed="rId7"/>
          <a:stretch>
            <a:fillRect/>
          </a:stretch>
        </p:blipFill>
        <p:spPr>
          <a:xfrm>
            <a:off x="3123652" y="1141400"/>
            <a:ext cx="1685173" cy="1077676"/>
          </a:xfrm>
          <a:prstGeom prst="rect">
            <a:avLst/>
          </a:prstGeom>
        </p:spPr>
      </p:pic>
      <p:sp>
        <p:nvSpPr>
          <p:cNvPr id="17" name="TextBox 16">
            <a:extLst>
              <a:ext uri="{FF2B5EF4-FFF2-40B4-BE49-F238E27FC236}">
                <a16:creationId xmlns:a16="http://schemas.microsoft.com/office/drawing/2014/main" id="{BED9FFEC-0C02-4F31-A39D-5CA40E979D65}"/>
              </a:ext>
            </a:extLst>
          </p:cNvPr>
          <p:cNvSpPr txBox="1"/>
          <p:nvPr/>
        </p:nvSpPr>
        <p:spPr>
          <a:xfrm>
            <a:off x="8846525" y="6435262"/>
            <a:ext cx="2925475" cy="338554"/>
          </a:xfrm>
          <a:prstGeom prst="rect">
            <a:avLst/>
          </a:prstGeom>
          <a:solidFill>
            <a:schemeClr val="bg2"/>
          </a:solidFill>
        </p:spPr>
        <p:txBody>
          <a:bodyPr wrap="square" rtlCol="0">
            <a:spAutoFit/>
          </a:bodyPr>
          <a:lstStyle/>
          <a:p>
            <a:r>
              <a:rPr lang="en-US" sz="1600" b="1">
                <a:solidFill>
                  <a:schemeClr val="bg2">
                    <a:lumMod val="50000"/>
                  </a:schemeClr>
                </a:solidFill>
                <a:ea typeface="Tahoma"/>
                <a:cs typeface="Tahoma"/>
              </a:rPr>
              <a:t>Graphics and Visualization</a:t>
            </a:r>
          </a:p>
        </p:txBody>
      </p:sp>
    </p:spTree>
    <p:extLst>
      <p:ext uri="{BB962C8B-B14F-4D97-AF65-F5344CB8AC3E}">
        <p14:creationId xmlns:p14="http://schemas.microsoft.com/office/powerpoint/2010/main" val="3084644469"/>
      </p:ext>
    </p:extLst>
  </p:cSld>
  <p:clrMapOvr>
    <a:masterClrMapping/>
  </p:clrMapOvr>
</p:sld>
</file>

<file path=ppt/theme/theme1.xml><?xml version="1.0" encoding="utf-8"?>
<a:theme xmlns:a="http://schemas.openxmlformats.org/drawingml/2006/main" name="Office Theme">
  <a:themeElements>
    <a:clrScheme name="Great Pitch Decks - Technology">
      <a:dk1>
        <a:sysClr val="windowText" lastClr="000000"/>
      </a:dk1>
      <a:lt1>
        <a:sysClr val="window" lastClr="FFFFFF"/>
      </a:lt1>
      <a:dk2>
        <a:srgbClr val="12121E"/>
      </a:dk2>
      <a:lt2>
        <a:srgbClr val="F2F2F2"/>
      </a:lt2>
      <a:accent1>
        <a:srgbClr val="00B0F0"/>
      </a:accent1>
      <a:accent2>
        <a:srgbClr val="5ECCF3"/>
      </a:accent2>
      <a:accent3>
        <a:srgbClr val="A7EA52"/>
      </a:accent3>
      <a:accent4>
        <a:srgbClr val="5DCEAF"/>
      </a:accent4>
      <a:accent5>
        <a:srgbClr val="FF8021"/>
      </a:accent5>
      <a:accent6>
        <a:srgbClr val="F14124"/>
      </a:accent6>
      <a:hlink>
        <a:srgbClr val="5ECCF3"/>
      </a:hlink>
      <a:folHlink>
        <a:srgbClr val="7F7F7F"/>
      </a:folHlink>
    </a:clrScheme>
    <a:fontScheme name="Custom 141">
      <a:majorFont>
        <a:latin typeface="Arial Black"/>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9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33781529_Tech pitch deck_RVA_v5" id="{A2EB78D0-E53B-4F6A-BDEB-161D0EE79897}" vid="{43D59DC8-94C0-4D1D-B6DD-8A7938E09C7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at Pitch Decks - Technology">
    <a:dk1>
      <a:sysClr val="windowText" lastClr="000000"/>
    </a:dk1>
    <a:lt1>
      <a:sysClr val="window" lastClr="FFFFFF"/>
    </a:lt1>
    <a:dk2>
      <a:srgbClr val="12121E"/>
    </a:dk2>
    <a:lt2>
      <a:srgbClr val="F2F2F2"/>
    </a:lt2>
    <a:accent1>
      <a:srgbClr val="00B0F0"/>
    </a:accent1>
    <a:accent2>
      <a:srgbClr val="5ECCF3"/>
    </a:accent2>
    <a:accent3>
      <a:srgbClr val="A7EA52"/>
    </a:accent3>
    <a:accent4>
      <a:srgbClr val="5DCEAF"/>
    </a:accent4>
    <a:accent5>
      <a:srgbClr val="FF8021"/>
    </a:accent5>
    <a:accent6>
      <a:srgbClr val="F14124"/>
    </a:accent6>
    <a:hlink>
      <a:srgbClr val="5ECCF3"/>
    </a:hlink>
    <a:folHlink>
      <a:srgbClr val="7F7F7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5FAD0096238DF49AA87D3796329F491" ma:contentTypeVersion="9" ma:contentTypeDescription="Create a new document." ma:contentTypeScope="" ma:versionID="dd219cda3e93114f7071a2b7052f9c4a">
  <xsd:schema xmlns:xsd="http://www.w3.org/2001/XMLSchema" xmlns:xs="http://www.w3.org/2001/XMLSchema" xmlns:p="http://schemas.microsoft.com/office/2006/metadata/properties" xmlns:ns3="97c91059-957d-40a2-9c5b-72e045873be9" targetNamespace="http://schemas.microsoft.com/office/2006/metadata/properties" ma:root="true" ma:fieldsID="5d4f262c3e4598c64035cc0d632bf32a" ns3:_="">
    <xsd:import namespace="97c91059-957d-40a2-9c5b-72e045873be9"/>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LengthInSecond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7c91059-957d-40a2-9c5b-72e045873b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7c91059-957d-40a2-9c5b-72e045873be9" xsi:nil="true"/>
  </documentManagement>
</p:properties>
</file>

<file path=customXml/itemProps1.xml><?xml version="1.0" encoding="utf-8"?>
<ds:datastoreItem xmlns:ds="http://schemas.openxmlformats.org/officeDocument/2006/customXml" ds:itemID="{ABBC9CD3-C120-4337-8990-4607048477B9}">
  <ds:schemaRefs>
    <ds:schemaRef ds:uri="97c91059-957d-40a2-9c5b-72e045873be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56E3E58C-5E8A-4781-9921-C2B23BC09EB2}">
  <ds:schemaRefs>
    <ds:schemaRef ds:uri="http://schemas.microsoft.com/sharepoint/v3/contenttype/forms"/>
  </ds:schemaRefs>
</ds:datastoreItem>
</file>

<file path=customXml/itemProps3.xml><?xml version="1.0" encoding="utf-8"?>
<ds:datastoreItem xmlns:ds="http://schemas.openxmlformats.org/officeDocument/2006/customXml" ds:itemID="{C9C0BFDF-D948-4F4A-854E-477525F57792}">
  <ds:schemaRefs>
    <ds:schemaRef ds:uri="97c91059-957d-40a2-9c5b-72e045873be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Tech pitch deck</Template>
  <Application>Microsoft Office PowerPoint</Application>
  <PresentationFormat>Widescreen</PresentationFormat>
  <Slides>18</Slides>
  <Notes>0</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PowerPoint Presentation</vt:lpstr>
      <vt:lpstr>Problem Statement</vt:lpstr>
      <vt:lpstr>Motivation</vt:lpstr>
      <vt:lpstr>Motivation</vt:lpstr>
      <vt:lpstr>Work Done</vt:lpstr>
      <vt:lpstr>Identification of Vortices</vt:lpstr>
      <vt:lpstr>Tracking of Vortices</vt:lpstr>
      <vt:lpstr>Tracking of Vortices</vt:lpstr>
      <vt:lpstr>Tracking of Vortices</vt:lpstr>
      <vt:lpstr>Tracking of Vertices</vt:lpstr>
      <vt:lpstr>Tracking of Vortices</vt:lpstr>
      <vt:lpstr>Results</vt:lpstr>
      <vt:lpstr>Results</vt:lpstr>
      <vt:lpstr>Results</vt:lpstr>
      <vt:lpstr>Results</vt:lpstr>
      <vt:lpstr>Results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Disrupting the online shopping landscape</dc:title>
  <dc:creator>Nirmalya Gayen</dc:creator>
  <cp:revision>1</cp:revision>
  <dcterms:created xsi:type="dcterms:W3CDTF">2021-12-12T04:44:04Z</dcterms:created>
  <dcterms:modified xsi:type="dcterms:W3CDTF">2021-12-13T06:39:38Z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0x010100C5FAD0096238DF49AA87D3796329F491</vt:lpwstr>
  </property>
</Properties>
</file>