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63" r:id="rId3"/>
    <p:sldId id="273" r:id="rId4"/>
    <p:sldId id="261" r:id="rId5"/>
    <p:sldId id="260" r:id="rId6"/>
    <p:sldId id="265" r:id="rId7"/>
    <p:sldId id="266" r:id="rId8"/>
    <p:sldId id="272" r:id="rId9"/>
  </p:sldIdLst>
  <p:sldSz cx="9144000" cy="5143500" type="screen16x9"/>
  <p:notesSz cx="6858000" cy="9144000"/>
  <p:embeddedFontLst>
    <p:embeddedFont>
      <p:font typeface="Bebas Neue" panose="020B0606020202050201" pitchFamily="34" charset="0"/>
      <p:regular r:id="rId11"/>
    </p:embeddedFont>
    <p:embeddedFont>
      <p:font typeface="Lexend Deca Light" panose="020B0604020202020204" charset="0"/>
      <p:regular r:id="rId12"/>
      <p:bold r:id="rId13"/>
    </p:embeddedFont>
    <p:embeddedFont>
      <p:font typeface="Montserrat" panose="00000500000000000000" pitchFamily="2"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11D040-BCE1-4EB0-83FD-62D158C584DF}">
  <a:tblStyle styleId="{5F11D040-BCE1-4EB0-83FD-62D158C584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54c530ed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54c530ed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362d286f3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362d286f3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d362d286f3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d362d286f3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f5e869060e_0_24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f5e869060e_0_24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362d286f3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362d286f3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d362d286f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d362d286f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902400"/>
            <a:ext cx="2873100" cy="30234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 name="Google Shape;10;p2"/>
          <p:cNvSpPr/>
          <p:nvPr/>
        </p:nvSpPr>
        <p:spPr>
          <a:xfrm>
            <a:off x="3737075" y="902400"/>
            <a:ext cx="5063100" cy="30234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11;p2"/>
          <p:cNvSpPr/>
          <p:nvPr/>
        </p:nvSpPr>
        <p:spPr>
          <a:xfrm rot="-5400000">
            <a:off x="5607825" y="-10985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a:off x="997950" y="1155250"/>
            <a:ext cx="2317200" cy="853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ctrTitle"/>
          </p:nvPr>
        </p:nvSpPr>
        <p:spPr>
          <a:xfrm>
            <a:off x="4088675" y="998510"/>
            <a:ext cx="4353600" cy="16419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lt1"/>
              </a:buClr>
              <a:buSzPts val="5200"/>
              <a:buNone/>
              <a:defRPr sz="3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grpSp>
        <p:nvGrpSpPr>
          <p:cNvPr id="15" name="Google Shape;15;p2"/>
          <p:cNvGrpSpPr/>
          <p:nvPr/>
        </p:nvGrpSpPr>
        <p:grpSpPr>
          <a:xfrm>
            <a:off x="230983" y="145925"/>
            <a:ext cx="482458" cy="241200"/>
            <a:chOff x="719996" y="145925"/>
            <a:chExt cx="482458" cy="241200"/>
          </a:xfrm>
        </p:grpSpPr>
        <p:sp>
          <p:nvSpPr>
            <p:cNvPr id="16" name="Google Shape;16;p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a:off x="8430558" y="145925"/>
            <a:ext cx="482458" cy="241200"/>
            <a:chOff x="719996" y="145925"/>
            <a:chExt cx="482458" cy="241200"/>
          </a:xfrm>
        </p:grpSpPr>
        <p:sp>
          <p:nvSpPr>
            <p:cNvPr id="19" name="Google Shape;19;p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7"/>
        <p:cNvGrpSpPr/>
        <p:nvPr/>
      </p:nvGrpSpPr>
      <p:grpSpPr>
        <a:xfrm>
          <a:off x="0" y="0"/>
          <a:ext cx="0" cy="0"/>
          <a:chOff x="0" y="0"/>
          <a:chExt cx="0" cy="0"/>
        </a:xfrm>
      </p:grpSpPr>
      <p:grpSp>
        <p:nvGrpSpPr>
          <p:cNvPr id="308" name="Google Shape;308;p24"/>
          <p:cNvGrpSpPr/>
          <p:nvPr/>
        </p:nvGrpSpPr>
        <p:grpSpPr>
          <a:xfrm>
            <a:off x="230983" y="145925"/>
            <a:ext cx="482458" cy="241200"/>
            <a:chOff x="719996" y="145925"/>
            <a:chExt cx="482458" cy="241200"/>
          </a:xfrm>
        </p:grpSpPr>
        <p:sp>
          <p:nvSpPr>
            <p:cNvPr id="309" name="Google Shape;309;p2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4"/>
          <p:cNvGrpSpPr/>
          <p:nvPr/>
        </p:nvGrpSpPr>
        <p:grpSpPr>
          <a:xfrm rot="10800000">
            <a:off x="8430558" y="145925"/>
            <a:ext cx="482458" cy="241200"/>
            <a:chOff x="719996" y="145925"/>
            <a:chExt cx="482458" cy="241200"/>
          </a:xfrm>
        </p:grpSpPr>
        <p:sp>
          <p:nvSpPr>
            <p:cNvPr id="312" name="Google Shape;312;p2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6"/>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7" name="Google Shape;57;p6"/>
          <p:cNvGrpSpPr/>
          <p:nvPr/>
        </p:nvGrpSpPr>
        <p:grpSpPr>
          <a:xfrm>
            <a:off x="230983" y="145925"/>
            <a:ext cx="482458" cy="241200"/>
            <a:chOff x="719996" y="145925"/>
            <a:chExt cx="482458" cy="241200"/>
          </a:xfrm>
        </p:grpSpPr>
        <p:sp>
          <p:nvSpPr>
            <p:cNvPr id="58" name="Google Shape;58;p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6"/>
          <p:cNvGrpSpPr/>
          <p:nvPr/>
        </p:nvGrpSpPr>
        <p:grpSpPr>
          <a:xfrm rot="10800000">
            <a:off x="8430558" y="145925"/>
            <a:ext cx="482458" cy="241200"/>
            <a:chOff x="719996" y="145925"/>
            <a:chExt cx="482458" cy="241200"/>
          </a:xfrm>
        </p:grpSpPr>
        <p:sp>
          <p:nvSpPr>
            <p:cNvPr id="61" name="Google Shape;61;p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6"/>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328850" y="21430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body" idx="1"/>
          </p:nvPr>
        </p:nvSpPr>
        <p:spPr>
          <a:xfrm>
            <a:off x="720000" y="1504875"/>
            <a:ext cx="7031100" cy="2691300"/>
          </a:xfrm>
          <a:prstGeom prst="rect">
            <a:avLst/>
          </a:prstGeom>
        </p:spPr>
        <p:txBody>
          <a:bodyPr spcFirstLastPara="1" wrap="square" lIns="91425" tIns="91425" rIns="91425" bIns="91425" anchor="ctr" anchorCtr="0">
            <a:noAutofit/>
          </a:bodyPr>
          <a:lstStyle>
            <a:lvl1pPr marL="457200" lvl="0" indent="-279400" rtl="0">
              <a:spcBef>
                <a:spcPts val="0"/>
              </a:spcBef>
              <a:spcAft>
                <a:spcPts val="0"/>
              </a:spcAft>
              <a:buSzPts val="800"/>
              <a:buFont typeface="Open Sans"/>
              <a:buChar char="●"/>
              <a:defRPr sz="1800"/>
            </a:lvl1pPr>
            <a:lvl2pPr marL="914400" lvl="1" indent="-279400" rtl="0">
              <a:lnSpc>
                <a:spcPct val="115000"/>
              </a:lnSpc>
              <a:spcBef>
                <a:spcPts val="0"/>
              </a:spcBef>
              <a:spcAft>
                <a:spcPts val="0"/>
              </a:spcAft>
              <a:buSzPts val="800"/>
              <a:buFont typeface="Open Sans"/>
              <a:buChar char="○"/>
              <a:defRPr/>
            </a:lvl2pPr>
            <a:lvl3pPr marL="1371600" lvl="2" indent="-279400" rtl="0">
              <a:lnSpc>
                <a:spcPct val="115000"/>
              </a:lnSpc>
              <a:spcBef>
                <a:spcPts val="0"/>
              </a:spcBef>
              <a:spcAft>
                <a:spcPts val="0"/>
              </a:spcAft>
              <a:buSzPts val="800"/>
              <a:buFont typeface="Open Sans"/>
              <a:buChar char="■"/>
              <a:defRPr/>
            </a:lvl3pPr>
            <a:lvl4pPr marL="1828800" lvl="3" indent="-279400" rtl="0">
              <a:lnSpc>
                <a:spcPct val="115000"/>
              </a:lnSpc>
              <a:spcBef>
                <a:spcPts val="0"/>
              </a:spcBef>
              <a:spcAft>
                <a:spcPts val="0"/>
              </a:spcAft>
              <a:buSzPts val="800"/>
              <a:buFont typeface="Open Sans"/>
              <a:buChar char="●"/>
              <a:defRPr/>
            </a:lvl4pPr>
            <a:lvl5pPr marL="2286000" lvl="4" indent="-304800" rtl="0">
              <a:lnSpc>
                <a:spcPct val="115000"/>
              </a:lnSpc>
              <a:spcBef>
                <a:spcPts val="0"/>
              </a:spcBef>
              <a:spcAft>
                <a:spcPts val="0"/>
              </a:spcAft>
              <a:buSzPts val="1200"/>
              <a:buFont typeface="Open Sans"/>
              <a:buChar char="○"/>
              <a:defRPr/>
            </a:lvl5pPr>
            <a:lvl6pPr marL="2743200" lvl="5" indent="-304800" rtl="0">
              <a:lnSpc>
                <a:spcPct val="115000"/>
              </a:lnSpc>
              <a:spcBef>
                <a:spcPts val="0"/>
              </a:spcBef>
              <a:spcAft>
                <a:spcPts val="0"/>
              </a:spcAft>
              <a:buSzPts val="1200"/>
              <a:buFont typeface="Open Sans"/>
              <a:buChar char="■"/>
              <a:defRPr/>
            </a:lvl6pPr>
            <a:lvl7pPr marL="3200400" lvl="6" indent="-273050" rtl="0">
              <a:lnSpc>
                <a:spcPct val="115000"/>
              </a:lnSpc>
              <a:spcBef>
                <a:spcPts val="0"/>
              </a:spcBef>
              <a:spcAft>
                <a:spcPts val="0"/>
              </a:spcAft>
              <a:buSzPts val="700"/>
              <a:buFont typeface="Open Sans"/>
              <a:buChar char="●"/>
              <a:defRPr/>
            </a:lvl7pPr>
            <a:lvl8pPr marL="3657600" lvl="7" indent="-273050" rtl="0">
              <a:lnSpc>
                <a:spcPct val="115000"/>
              </a:lnSpc>
              <a:spcBef>
                <a:spcPts val="0"/>
              </a:spcBef>
              <a:spcAft>
                <a:spcPts val="0"/>
              </a:spcAft>
              <a:buSzPts val="700"/>
              <a:buFont typeface="Open Sans"/>
              <a:buChar char="○"/>
              <a:defRPr/>
            </a:lvl8pPr>
            <a:lvl9pPr marL="4114800" lvl="8" indent="-266700" rtl="0">
              <a:lnSpc>
                <a:spcPct val="115000"/>
              </a:lnSpc>
              <a:spcBef>
                <a:spcPts val="0"/>
              </a:spcBef>
              <a:spcAft>
                <a:spcPts val="0"/>
              </a:spcAft>
              <a:buSzPts val="600"/>
              <a:buFont typeface="Open Sans"/>
              <a:buChar char="■"/>
              <a:defRPr/>
            </a:lvl9pPr>
          </a:lstStyle>
          <a:p>
            <a:endParaRPr/>
          </a:p>
        </p:txBody>
      </p:sp>
      <p:sp>
        <p:nvSpPr>
          <p:cNvPr id="68" name="Google Shape;68;p7"/>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9" name="Google Shape;69;p7"/>
          <p:cNvGrpSpPr/>
          <p:nvPr/>
        </p:nvGrpSpPr>
        <p:grpSpPr>
          <a:xfrm>
            <a:off x="230983" y="145925"/>
            <a:ext cx="482458" cy="241200"/>
            <a:chOff x="719996" y="145925"/>
            <a:chExt cx="482458" cy="241200"/>
          </a:xfrm>
        </p:grpSpPr>
        <p:sp>
          <p:nvSpPr>
            <p:cNvPr id="70" name="Google Shape;70;p7"/>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7"/>
          <p:cNvGrpSpPr/>
          <p:nvPr/>
        </p:nvGrpSpPr>
        <p:grpSpPr>
          <a:xfrm rot="10800000">
            <a:off x="8430558" y="145925"/>
            <a:ext cx="482458" cy="241200"/>
            <a:chOff x="719996" y="145925"/>
            <a:chExt cx="482458" cy="241200"/>
          </a:xfrm>
        </p:grpSpPr>
        <p:sp>
          <p:nvSpPr>
            <p:cNvPr id="73" name="Google Shape;73;p7"/>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8"/>
          <p:cNvSpPr/>
          <p:nvPr/>
        </p:nvSpPr>
        <p:spPr>
          <a:xfrm>
            <a:off x="720000" y="1028100"/>
            <a:ext cx="7722300" cy="30873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7" name="Google Shape;77;p8"/>
          <p:cNvSpPr/>
          <p:nvPr/>
        </p:nvSpPr>
        <p:spPr>
          <a:xfrm>
            <a:off x="8348920" y="25412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 name="Google Shape;78;p8"/>
          <p:cNvSpPr/>
          <p:nvPr/>
        </p:nvSpPr>
        <p:spPr>
          <a:xfrm rot="-5400000">
            <a:off x="1275345" y="-960955"/>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9" name="Google Shape;79;p8"/>
          <p:cNvSpPr txBox="1">
            <a:spLocks noGrp="1"/>
          </p:cNvSpPr>
          <p:nvPr>
            <p:ph type="title"/>
          </p:nvPr>
        </p:nvSpPr>
        <p:spPr>
          <a:xfrm>
            <a:off x="1808525" y="1433700"/>
            <a:ext cx="5527200" cy="2276100"/>
          </a:xfrm>
          <a:prstGeom prst="rect">
            <a:avLst/>
          </a:prstGeom>
        </p:spPr>
        <p:txBody>
          <a:bodyPr spcFirstLastPara="1" wrap="square" lIns="91425" tIns="91425" rIns="91425" bIns="91425" anchor="ctr" anchorCtr="0">
            <a:noAutofit/>
          </a:bodyPr>
          <a:lstStyle>
            <a:lvl1pPr lvl="0">
              <a:lnSpc>
                <a:spcPct val="70000"/>
              </a:lnSpc>
              <a:spcBef>
                <a:spcPts val="0"/>
              </a:spcBef>
              <a:spcAft>
                <a:spcPts val="0"/>
              </a:spcAft>
              <a:buClr>
                <a:schemeClr val="lt1"/>
              </a:buClr>
              <a:buSzPts val="6000"/>
              <a:buNone/>
              <a:defRPr sz="77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0" name="Google Shape;80;p8"/>
          <p:cNvGrpSpPr/>
          <p:nvPr/>
        </p:nvGrpSpPr>
        <p:grpSpPr>
          <a:xfrm>
            <a:off x="230983" y="145925"/>
            <a:ext cx="482458" cy="241200"/>
            <a:chOff x="719996" y="145925"/>
            <a:chExt cx="482458" cy="241200"/>
          </a:xfrm>
        </p:grpSpPr>
        <p:sp>
          <p:nvSpPr>
            <p:cNvPr id="81" name="Google Shape;81;p8"/>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rot="10800000">
            <a:off x="8430558" y="145925"/>
            <a:ext cx="482458" cy="241200"/>
            <a:chOff x="719996" y="145925"/>
            <a:chExt cx="482458" cy="241200"/>
          </a:xfrm>
        </p:grpSpPr>
        <p:sp>
          <p:nvSpPr>
            <p:cNvPr id="84" name="Google Shape;84;p8"/>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p:nvPr/>
        </p:nvSpPr>
        <p:spPr>
          <a:xfrm rot="5400000">
            <a:off x="117300" y="42185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328850" y="21430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txBox="1">
            <a:spLocks noGrp="1"/>
          </p:cNvSpPr>
          <p:nvPr>
            <p:ph type="title"/>
          </p:nvPr>
        </p:nvSpPr>
        <p:spPr>
          <a:xfrm>
            <a:off x="1033325" y="1247725"/>
            <a:ext cx="3114300" cy="12621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9"/>
          <p:cNvSpPr txBox="1">
            <a:spLocks noGrp="1"/>
          </p:cNvSpPr>
          <p:nvPr>
            <p:ph type="subTitle" idx="1"/>
          </p:nvPr>
        </p:nvSpPr>
        <p:spPr>
          <a:xfrm>
            <a:off x="726875" y="2868875"/>
            <a:ext cx="5404800" cy="146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1" name="Google Shape;91;p9"/>
          <p:cNvGrpSpPr/>
          <p:nvPr/>
        </p:nvGrpSpPr>
        <p:grpSpPr>
          <a:xfrm>
            <a:off x="230983" y="145925"/>
            <a:ext cx="482458" cy="241200"/>
            <a:chOff x="719996" y="145925"/>
            <a:chExt cx="482458" cy="241200"/>
          </a:xfrm>
        </p:grpSpPr>
        <p:sp>
          <p:nvSpPr>
            <p:cNvPr id="92" name="Google Shape;92;p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9"/>
          <p:cNvGrpSpPr/>
          <p:nvPr/>
        </p:nvGrpSpPr>
        <p:grpSpPr>
          <a:xfrm rot="10800000">
            <a:off x="8430558" y="145925"/>
            <a:ext cx="482458" cy="241200"/>
            <a:chOff x="719996" y="145925"/>
            <a:chExt cx="482458" cy="241200"/>
          </a:xfrm>
        </p:grpSpPr>
        <p:sp>
          <p:nvSpPr>
            <p:cNvPr id="95" name="Google Shape;95;p9"/>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175"/>
        <p:cNvGrpSpPr/>
        <p:nvPr/>
      </p:nvGrpSpPr>
      <p:grpSpPr>
        <a:xfrm>
          <a:off x="0" y="0"/>
          <a:ext cx="0" cy="0"/>
          <a:chOff x="0" y="0"/>
          <a:chExt cx="0" cy="0"/>
        </a:xfrm>
      </p:grpSpPr>
      <p:sp>
        <p:nvSpPr>
          <p:cNvPr id="176" name="Google Shape;176;p15"/>
          <p:cNvSpPr txBox="1">
            <a:spLocks noGrp="1"/>
          </p:cNvSpPr>
          <p:nvPr>
            <p:ph type="subTitle" idx="1"/>
          </p:nvPr>
        </p:nvSpPr>
        <p:spPr>
          <a:xfrm>
            <a:off x="1306162" y="2180350"/>
            <a:ext cx="2695800" cy="8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8" name="Google Shape;178;p15"/>
          <p:cNvGrpSpPr/>
          <p:nvPr/>
        </p:nvGrpSpPr>
        <p:grpSpPr>
          <a:xfrm>
            <a:off x="230983" y="145925"/>
            <a:ext cx="482458" cy="241200"/>
            <a:chOff x="719996" y="145925"/>
            <a:chExt cx="482458" cy="241200"/>
          </a:xfrm>
        </p:grpSpPr>
        <p:sp>
          <p:nvSpPr>
            <p:cNvPr id="179" name="Google Shape;179;p1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15"/>
          <p:cNvGrpSpPr/>
          <p:nvPr/>
        </p:nvGrpSpPr>
        <p:grpSpPr>
          <a:xfrm rot="10800000">
            <a:off x="8430558" y="145925"/>
            <a:ext cx="482458" cy="241200"/>
            <a:chOff x="719996" y="145925"/>
            <a:chExt cx="482458" cy="241200"/>
          </a:xfrm>
        </p:grpSpPr>
        <p:sp>
          <p:nvSpPr>
            <p:cNvPr id="182" name="Google Shape;182;p1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15"/>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5" name="Google Shape;185;p15"/>
          <p:cNvSpPr/>
          <p:nvPr/>
        </p:nvSpPr>
        <p:spPr>
          <a:xfrm>
            <a:off x="8337500" y="1470750"/>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719226" y="2490400"/>
            <a:ext cx="1678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16"/>
          <p:cNvSpPr txBox="1">
            <a:spLocks noGrp="1"/>
          </p:cNvSpPr>
          <p:nvPr>
            <p:ph type="subTitle" idx="1"/>
          </p:nvPr>
        </p:nvSpPr>
        <p:spPr>
          <a:xfrm>
            <a:off x="719225" y="2947608"/>
            <a:ext cx="21033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6"/>
          <p:cNvSpPr txBox="1">
            <a:spLocks noGrp="1"/>
          </p:cNvSpPr>
          <p:nvPr>
            <p:ph type="title" idx="2"/>
          </p:nvPr>
        </p:nvSpPr>
        <p:spPr>
          <a:xfrm>
            <a:off x="3509251" y="2490400"/>
            <a:ext cx="16785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16"/>
          <p:cNvSpPr txBox="1">
            <a:spLocks noGrp="1"/>
          </p:cNvSpPr>
          <p:nvPr>
            <p:ph type="subTitle" idx="3"/>
          </p:nvPr>
        </p:nvSpPr>
        <p:spPr>
          <a:xfrm>
            <a:off x="3509250" y="2947608"/>
            <a:ext cx="21033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6"/>
          <p:cNvSpPr txBox="1">
            <a:spLocks noGrp="1"/>
          </p:cNvSpPr>
          <p:nvPr>
            <p:ph type="title" idx="4"/>
          </p:nvPr>
        </p:nvSpPr>
        <p:spPr>
          <a:xfrm>
            <a:off x="6278051" y="2490400"/>
            <a:ext cx="17382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16"/>
          <p:cNvSpPr txBox="1">
            <a:spLocks noGrp="1"/>
          </p:cNvSpPr>
          <p:nvPr>
            <p:ph type="subTitle" idx="5"/>
          </p:nvPr>
        </p:nvSpPr>
        <p:spPr>
          <a:xfrm>
            <a:off x="6278050" y="2947608"/>
            <a:ext cx="21033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16"/>
          <p:cNvSpPr txBox="1">
            <a:spLocks noGrp="1"/>
          </p:cNvSpPr>
          <p:nvPr>
            <p:ph type="title" idx="6"/>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4" name="Google Shape;194;p16"/>
          <p:cNvGrpSpPr/>
          <p:nvPr/>
        </p:nvGrpSpPr>
        <p:grpSpPr>
          <a:xfrm>
            <a:off x="230983" y="145925"/>
            <a:ext cx="482458" cy="241200"/>
            <a:chOff x="719996" y="145925"/>
            <a:chExt cx="482458" cy="241200"/>
          </a:xfrm>
        </p:grpSpPr>
        <p:sp>
          <p:nvSpPr>
            <p:cNvPr id="195" name="Google Shape;195;p1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6"/>
          <p:cNvGrpSpPr/>
          <p:nvPr/>
        </p:nvGrpSpPr>
        <p:grpSpPr>
          <a:xfrm rot="10800000">
            <a:off x="8430558" y="145925"/>
            <a:ext cx="482458" cy="241200"/>
            <a:chOff x="719996" y="145925"/>
            <a:chExt cx="482458" cy="241200"/>
          </a:xfrm>
        </p:grpSpPr>
        <p:sp>
          <p:nvSpPr>
            <p:cNvPr id="198" name="Google Shape;198;p16"/>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6"/>
          <p:cNvSpPr/>
          <p:nvPr/>
        </p:nvSpPr>
        <p:spPr>
          <a:xfrm rot="5400000">
            <a:off x="7377000" y="420668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rot="10800000">
            <a:off x="-886037" y="273395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1"/>
        <p:cNvGrpSpPr/>
        <p:nvPr/>
      </p:nvGrpSpPr>
      <p:grpSpPr>
        <a:xfrm>
          <a:off x="0" y="0"/>
          <a:ext cx="0" cy="0"/>
          <a:chOff x="0" y="0"/>
          <a:chExt cx="0" cy="0"/>
        </a:xfrm>
      </p:grpSpPr>
      <p:sp>
        <p:nvSpPr>
          <p:cNvPr id="282" name="Google Shape;282;p22"/>
          <p:cNvSpPr txBox="1">
            <a:spLocks noGrp="1"/>
          </p:cNvSpPr>
          <p:nvPr>
            <p:ph type="subTitle" idx="1"/>
          </p:nvPr>
        </p:nvSpPr>
        <p:spPr>
          <a:xfrm>
            <a:off x="1029150" y="1908975"/>
            <a:ext cx="1513500" cy="2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3" name="Google Shape;283;p22"/>
          <p:cNvSpPr txBox="1">
            <a:spLocks noGrp="1"/>
          </p:cNvSpPr>
          <p:nvPr>
            <p:ph type="subTitle" idx="2"/>
          </p:nvPr>
        </p:nvSpPr>
        <p:spPr>
          <a:xfrm>
            <a:off x="5252800" y="1908975"/>
            <a:ext cx="1581300" cy="27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4" name="Google Shape;284;p22"/>
          <p:cNvSpPr txBox="1">
            <a:spLocks noGrp="1"/>
          </p:cNvSpPr>
          <p:nvPr>
            <p:ph type="subTitle" idx="3"/>
          </p:nvPr>
        </p:nvSpPr>
        <p:spPr>
          <a:xfrm>
            <a:off x="1029150" y="2299726"/>
            <a:ext cx="2880300" cy="100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2"/>
          <p:cNvSpPr txBox="1">
            <a:spLocks noGrp="1"/>
          </p:cNvSpPr>
          <p:nvPr>
            <p:ph type="subTitle" idx="4"/>
          </p:nvPr>
        </p:nvSpPr>
        <p:spPr>
          <a:xfrm>
            <a:off x="5252800" y="2299726"/>
            <a:ext cx="2880300" cy="100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2"/>
          <p:cNvSpPr txBox="1">
            <a:spLocks noGrp="1"/>
          </p:cNvSpPr>
          <p:nvPr>
            <p:ph type="title"/>
          </p:nvPr>
        </p:nvSpPr>
        <p:spPr>
          <a:xfrm>
            <a:off x="720000" y="525250"/>
            <a:ext cx="7704000" cy="572100"/>
          </a:xfrm>
          <a:prstGeom prst="rect">
            <a:avLst/>
          </a:prstGeom>
          <a:noFill/>
        </p:spPr>
        <p:txBody>
          <a:bodyPr spcFirstLastPara="1" wrap="square" lIns="0" tIns="0" rIns="0" bIns="0"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87" name="Google Shape;287;p22"/>
          <p:cNvGrpSpPr/>
          <p:nvPr/>
        </p:nvGrpSpPr>
        <p:grpSpPr>
          <a:xfrm>
            <a:off x="230983" y="145925"/>
            <a:ext cx="482458" cy="241200"/>
            <a:chOff x="719996" y="145925"/>
            <a:chExt cx="482458" cy="241200"/>
          </a:xfrm>
        </p:grpSpPr>
        <p:sp>
          <p:nvSpPr>
            <p:cNvPr id="288" name="Google Shape;288;p2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2"/>
          <p:cNvGrpSpPr/>
          <p:nvPr/>
        </p:nvGrpSpPr>
        <p:grpSpPr>
          <a:xfrm rot="10800000">
            <a:off x="8430558" y="145925"/>
            <a:ext cx="482458" cy="241200"/>
            <a:chOff x="719996" y="145925"/>
            <a:chExt cx="482458" cy="241200"/>
          </a:xfrm>
        </p:grpSpPr>
        <p:sp>
          <p:nvSpPr>
            <p:cNvPr id="291" name="Google Shape;291;p22"/>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2"/>
          <p:cNvSpPr/>
          <p:nvPr/>
        </p:nvSpPr>
        <p:spPr>
          <a:xfrm rot="10800000">
            <a:off x="-886037" y="3297000"/>
            <a:ext cx="16497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22"/>
          <p:cNvSpPr/>
          <p:nvPr/>
        </p:nvSpPr>
        <p:spPr>
          <a:xfrm rot="5400000">
            <a:off x="7376400" y="4225425"/>
            <a:ext cx="1650900" cy="1884300"/>
          </a:xfrm>
          <a:prstGeom prst="pie">
            <a:avLst>
              <a:gd name="adj1" fmla="val 534606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marL="914400" lvl="1"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marL="1371600" lvl="2"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marL="1828800" lvl="3"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marL="2286000" lvl="4"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marL="2743200" lvl="5"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marL="3200400" lvl="6"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marL="3657600" lvl="7"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marL="4114800" lvl="8" indent="-317500">
              <a:lnSpc>
                <a:spcPct val="100000"/>
              </a:lnSpc>
              <a:spcBef>
                <a:spcPts val="1600"/>
              </a:spcBef>
              <a:spcAft>
                <a:spcPts val="160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61" r:id="rId7"/>
    <p:sldLayoutId id="2147483662" r:id="rId8"/>
    <p:sldLayoutId id="2147483668"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9EA"/>
        </a:solidFill>
        <a:effectLst/>
      </p:bgPr>
    </p:bg>
    <p:spTree>
      <p:nvGrpSpPr>
        <p:cNvPr id="1" name="Shape 323"/>
        <p:cNvGrpSpPr/>
        <p:nvPr/>
      </p:nvGrpSpPr>
      <p:grpSpPr>
        <a:xfrm>
          <a:off x="0" y="0"/>
          <a:ext cx="0" cy="0"/>
          <a:chOff x="0" y="0"/>
          <a:chExt cx="0" cy="0"/>
        </a:xfrm>
      </p:grpSpPr>
      <p:sp>
        <p:nvSpPr>
          <p:cNvPr id="324" name="Google Shape;324;p28"/>
          <p:cNvSpPr txBox="1">
            <a:spLocks noGrp="1"/>
          </p:cNvSpPr>
          <p:nvPr>
            <p:ph type="ctrTitle"/>
          </p:nvPr>
        </p:nvSpPr>
        <p:spPr>
          <a:xfrm>
            <a:off x="4023234" y="1000848"/>
            <a:ext cx="4353600" cy="1641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000" dirty="0">
                <a:latin typeface="Times New Roman" panose="02020603050405020304" pitchFamily="18" charset="0"/>
                <a:cs typeface="Times New Roman" panose="02020603050405020304" pitchFamily="18" charset="0"/>
              </a:rPr>
              <a:t>SPLITWISE</a:t>
            </a:r>
            <a:endParaRPr sz="4000" dirty="0">
              <a:latin typeface="Times New Roman" panose="02020603050405020304" pitchFamily="18" charset="0"/>
              <a:cs typeface="Times New Roman" panose="02020603050405020304" pitchFamily="18" charset="0"/>
            </a:endParaRPr>
          </a:p>
        </p:txBody>
      </p:sp>
      <p:sp>
        <p:nvSpPr>
          <p:cNvPr id="325" name="Google Shape;325;p28"/>
          <p:cNvSpPr txBox="1">
            <a:spLocks noGrp="1"/>
          </p:cNvSpPr>
          <p:nvPr>
            <p:ph type="subTitle" idx="1"/>
          </p:nvPr>
        </p:nvSpPr>
        <p:spPr>
          <a:xfrm>
            <a:off x="767166" y="1155250"/>
            <a:ext cx="2835906" cy="85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Presenters: </a:t>
            </a:r>
            <a:r>
              <a:rPr lang="en-US" sz="2000" dirty="0" err="1">
                <a:latin typeface="Times New Roman" panose="02020603050405020304" pitchFamily="18" charset="0"/>
                <a:cs typeface="Times New Roman" panose="02020603050405020304" pitchFamily="18" charset="0"/>
              </a:rPr>
              <a:t>Nirmi</a:t>
            </a:r>
            <a:r>
              <a:rPr lang="en-US" sz="2000" dirty="0">
                <a:latin typeface="Times New Roman" panose="02020603050405020304" pitchFamily="18" charset="0"/>
                <a:cs typeface="Times New Roman" panose="02020603050405020304" pitchFamily="18" charset="0"/>
              </a:rPr>
              <a:t> Patel &amp;</a:t>
            </a: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                    Harvi Sheth</a:t>
            </a:r>
            <a:endParaRPr sz="2000" dirty="0">
              <a:solidFill>
                <a:schemeClr val="lt1"/>
              </a:solidFill>
              <a:latin typeface="Times New Roman" panose="02020603050405020304" pitchFamily="18" charset="0"/>
              <a:cs typeface="Times New Roman" panose="02020603050405020304" pitchFamily="18" charset="0"/>
            </a:endParaRPr>
          </a:p>
        </p:txBody>
      </p:sp>
      <p:sp>
        <p:nvSpPr>
          <p:cNvPr id="326" name="Google Shape;326;p28"/>
          <p:cNvSpPr/>
          <p:nvPr/>
        </p:nvSpPr>
        <p:spPr>
          <a:xfrm>
            <a:off x="740957" y="3255199"/>
            <a:ext cx="2835906" cy="52443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lt1"/>
                </a:solidFill>
                <a:latin typeface="Times New Roman" panose="02020603050405020304" pitchFamily="18" charset="0"/>
                <a:ea typeface="Montserrat"/>
                <a:cs typeface="Times New Roman" panose="02020603050405020304" pitchFamily="18" charset="0"/>
                <a:sym typeface="Montserrat"/>
              </a:rPr>
              <a:t>Guided by: Ms. </a:t>
            </a:r>
            <a:r>
              <a:rPr lang="en-US" b="1" dirty="0" err="1">
                <a:solidFill>
                  <a:schemeClr val="lt1"/>
                </a:solidFill>
                <a:latin typeface="Times New Roman" panose="02020603050405020304" pitchFamily="18" charset="0"/>
                <a:ea typeface="Montserrat"/>
                <a:cs typeface="Times New Roman" panose="02020603050405020304" pitchFamily="18" charset="0"/>
                <a:sym typeface="Montserrat"/>
              </a:rPr>
              <a:t>Dhruvi</a:t>
            </a:r>
            <a:r>
              <a:rPr lang="en-US" b="1" dirty="0">
                <a:solidFill>
                  <a:schemeClr val="lt1"/>
                </a:solidFill>
                <a:latin typeface="Times New Roman" panose="02020603050405020304" pitchFamily="18" charset="0"/>
                <a:ea typeface="Montserrat"/>
                <a:cs typeface="Times New Roman" panose="02020603050405020304" pitchFamily="18" charset="0"/>
                <a:sym typeface="Montserrat"/>
              </a:rPr>
              <a:t> Trivedi</a:t>
            </a:r>
            <a:endParaRPr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pic>
        <p:nvPicPr>
          <p:cNvPr id="328" name="Google Shape;328;p28"/>
          <p:cNvPicPr preferRelativeResize="0"/>
          <p:nvPr/>
        </p:nvPicPr>
        <p:blipFill>
          <a:blip r:embed="rId3">
            <a:alphaModFix/>
          </a:blip>
          <a:stretch>
            <a:fillRect/>
          </a:stretch>
        </p:blipFill>
        <p:spPr>
          <a:xfrm rot="-1239607">
            <a:off x="5379544" y="1830755"/>
            <a:ext cx="2628940" cy="4756250"/>
          </a:xfrm>
          <a:prstGeom prst="rect">
            <a:avLst/>
          </a:prstGeom>
          <a:noFill/>
          <a:ln>
            <a:noFill/>
          </a:ln>
        </p:spPr>
      </p:pic>
      <p:pic>
        <p:nvPicPr>
          <p:cNvPr id="330" name="Google Shape;330;p28"/>
          <p:cNvPicPr preferRelativeResize="0"/>
          <p:nvPr/>
        </p:nvPicPr>
        <p:blipFill rotWithShape="1">
          <a:blip r:embed="rId4">
            <a:alphaModFix/>
          </a:blip>
          <a:srcRect t="9629" b="80011"/>
          <a:stretch/>
        </p:blipFill>
        <p:spPr>
          <a:xfrm rot="-1239610">
            <a:off x="4788995" y="2396403"/>
            <a:ext cx="2628950" cy="492690"/>
          </a:xfrm>
          <a:prstGeom prst="rect">
            <a:avLst/>
          </a:prstGeom>
          <a:noFill/>
          <a:ln>
            <a:noFill/>
          </a:ln>
        </p:spPr>
      </p:pic>
      <p:sp>
        <p:nvSpPr>
          <p:cNvPr id="2" name="TextBox 1">
            <a:extLst>
              <a:ext uri="{FF2B5EF4-FFF2-40B4-BE49-F238E27FC236}">
                <a16:creationId xmlns:a16="http://schemas.microsoft.com/office/drawing/2014/main" id="{866B3BDF-1732-0518-BB75-79DEF2E907C3}"/>
              </a:ext>
            </a:extLst>
          </p:cNvPr>
          <p:cNvSpPr txBox="1"/>
          <p:nvPr/>
        </p:nvSpPr>
        <p:spPr>
          <a:xfrm>
            <a:off x="740957" y="2041497"/>
            <a:ext cx="2835906" cy="400110"/>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ID: 20ce095 &amp; 20ce136</a:t>
            </a:r>
            <a:endParaRPr lang="en-IN" sz="20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80640B-DFDA-DC3B-6AD7-9DCDFC946105}"/>
              </a:ext>
            </a:extLst>
          </p:cNvPr>
          <p:cNvPicPr>
            <a:picLocks noChangeAspect="1"/>
          </p:cNvPicPr>
          <p:nvPr/>
        </p:nvPicPr>
        <p:blipFill>
          <a:blip r:embed="rId5"/>
          <a:stretch>
            <a:fillRect/>
          </a:stretch>
        </p:blipFill>
        <p:spPr>
          <a:xfrm rot="20355941">
            <a:off x="5947850" y="2719728"/>
            <a:ext cx="1492327" cy="2978303"/>
          </a:xfrm>
          <a:prstGeom prst="rect">
            <a:avLst/>
          </a:prstGeom>
        </p:spPr>
      </p:pic>
      <p:sp>
        <p:nvSpPr>
          <p:cNvPr id="5" name="TextBox 4">
            <a:extLst>
              <a:ext uri="{FF2B5EF4-FFF2-40B4-BE49-F238E27FC236}">
                <a16:creationId xmlns:a16="http://schemas.microsoft.com/office/drawing/2014/main" id="{473EB833-7AD2-C20F-FB1F-0DD8E717E0B1}"/>
              </a:ext>
            </a:extLst>
          </p:cNvPr>
          <p:cNvSpPr txBox="1"/>
          <p:nvPr/>
        </p:nvSpPr>
        <p:spPr>
          <a:xfrm>
            <a:off x="3968768" y="1984698"/>
            <a:ext cx="4580871" cy="307777"/>
          </a:xfrm>
          <a:prstGeom prst="rect">
            <a:avLst/>
          </a:prstGeom>
          <a:noFill/>
        </p:spPr>
        <p:txBody>
          <a:bodyPr wrap="square" rtlCol="0">
            <a:spAutoFit/>
          </a:bodyPr>
          <a:lstStyle/>
          <a:p>
            <a:r>
              <a:rPr lang="en-US" b="0" i="0" dirty="0">
                <a:solidFill>
                  <a:schemeClr val="tx2"/>
                </a:solidFill>
                <a:effectLst/>
                <a:latin typeface="Times New Roman" panose="02020603050405020304" pitchFamily="18" charset="0"/>
                <a:cs typeface="Times New Roman" panose="02020603050405020304" pitchFamily="18" charset="0"/>
              </a:rPr>
              <a:t>An android application that splits trip and restaurants bill!</a:t>
            </a:r>
            <a:endParaRPr lang="en-IN"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5"/>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435" name="Google Shape;435;p3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1"/>
                </a:solidFill>
                <a:latin typeface="Times New Roman" panose="02020603050405020304" pitchFamily="18" charset="0"/>
                <a:cs typeface="Times New Roman" panose="02020603050405020304" pitchFamily="18" charset="0"/>
              </a:rPr>
              <a:t>About the project</a:t>
            </a:r>
            <a:endParaRPr dirty="0">
              <a:solidFill>
                <a:schemeClr val="lt1"/>
              </a:solidFill>
              <a:latin typeface="Times New Roman" panose="02020603050405020304" pitchFamily="18" charset="0"/>
              <a:cs typeface="Times New Roman" panose="02020603050405020304" pitchFamily="18" charset="0"/>
            </a:endParaRPr>
          </a:p>
        </p:txBody>
      </p:sp>
      <p:sp>
        <p:nvSpPr>
          <p:cNvPr id="436" name="Google Shape;436;p35"/>
          <p:cNvSpPr txBox="1">
            <a:spLocks noGrp="1"/>
          </p:cNvSpPr>
          <p:nvPr>
            <p:ph type="body" idx="1"/>
          </p:nvPr>
        </p:nvSpPr>
        <p:spPr>
          <a:xfrm>
            <a:off x="720000" y="1504875"/>
            <a:ext cx="7031100" cy="269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sz="2000" b="0" i="0" dirty="0">
                <a:solidFill>
                  <a:srgbClr val="24292F"/>
                </a:solidFill>
                <a:effectLst/>
                <a:latin typeface="Times New Roman" panose="02020603050405020304" pitchFamily="18" charset="0"/>
                <a:cs typeface="Times New Roman" panose="02020603050405020304" pitchFamily="18" charset="0"/>
              </a:rPr>
              <a:t>You've just finished a big meal with a big group of people. Everyone is full and happy, but ready to go home. You ask for the bill, and now, instead of relaxing after a great meal, you're scratching your head trying to do complicated math so that each person only pays for what they're responsible for. This app makes the process of splitting a complicated bill much easier by guiding you through it in a step-by-step manner and displaying detailed results on-screen for everyone to see.</a:t>
            </a:r>
            <a:endParaRPr sz="2000" dirty="0">
              <a:latin typeface="Times New Roman" panose="02020603050405020304" pitchFamily="18" charset="0"/>
              <a:cs typeface="Times New Roman" panose="02020603050405020304" pitchFamily="18" charset="0"/>
            </a:endParaRPr>
          </a:p>
        </p:txBody>
      </p:sp>
      <p:grpSp>
        <p:nvGrpSpPr>
          <p:cNvPr id="437" name="Google Shape;437;p35"/>
          <p:cNvGrpSpPr/>
          <p:nvPr/>
        </p:nvGrpSpPr>
        <p:grpSpPr>
          <a:xfrm>
            <a:off x="230983" y="145925"/>
            <a:ext cx="482458" cy="241200"/>
            <a:chOff x="719996" y="145925"/>
            <a:chExt cx="482458" cy="241200"/>
          </a:xfrm>
        </p:grpSpPr>
        <p:sp>
          <p:nvSpPr>
            <p:cNvPr id="438" name="Google Shape;438;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40" name="Google Shape;440;p35"/>
          <p:cNvGrpSpPr/>
          <p:nvPr/>
        </p:nvGrpSpPr>
        <p:grpSpPr>
          <a:xfrm rot="10800000">
            <a:off x="8430558" y="145925"/>
            <a:ext cx="482458" cy="241200"/>
            <a:chOff x="719996" y="145925"/>
            <a:chExt cx="482458" cy="241200"/>
          </a:xfrm>
        </p:grpSpPr>
        <p:sp>
          <p:nvSpPr>
            <p:cNvPr id="441" name="Google Shape;441;p35"/>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2" name="Google Shape;442;p35"/>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5"/>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619" name="Google Shape;619;p45"/>
          <p:cNvSpPr/>
          <p:nvPr/>
        </p:nvSpPr>
        <p:spPr>
          <a:xfrm>
            <a:off x="472600" y="1382125"/>
            <a:ext cx="8217000" cy="30234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621" name="Google Shape;621;p45"/>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latin typeface="Times New Roman" panose="02020603050405020304" pitchFamily="18" charset="0"/>
                <a:cs typeface="Times New Roman" panose="02020603050405020304" pitchFamily="18" charset="0"/>
              </a:rPr>
              <a:t>Description</a:t>
            </a:r>
            <a:endParaRPr lang="en-IN" dirty="0">
              <a:solidFill>
                <a:schemeClr val="l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468D95-B7A2-5B07-FDE5-0804029D3151}"/>
              </a:ext>
            </a:extLst>
          </p:cNvPr>
          <p:cNvSpPr txBox="1"/>
          <p:nvPr/>
        </p:nvSpPr>
        <p:spPr>
          <a:xfrm>
            <a:off x="829888" y="1794856"/>
            <a:ext cx="7140632" cy="2062103"/>
          </a:xfrm>
          <a:prstGeom prst="rect">
            <a:avLst/>
          </a:prstGeom>
          <a:noFill/>
        </p:spPr>
        <p:txBody>
          <a:bodyPr wrap="square" rtlCol="0">
            <a:spAutoFit/>
          </a:bodyPr>
          <a:lstStyle/>
          <a:p>
            <a:pPr algn="l"/>
            <a:r>
              <a:rPr lang="en-US" sz="1600" b="0" i="0" dirty="0">
                <a:solidFill>
                  <a:schemeClr val="tx2"/>
                </a:solidFill>
                <a:effectLst/>
                <a:latin typeface="Times New Roman" panose="02020603050405020304" pitchFamily="18" charset="0"/>
                <a:cs typeface="Times New Roman" panose="02020603050405020304" pitchFamily="18" charset="0"/>
              </a:rPr>
              <a:t>All you need is your bill and your Android mobile device! You can split the entire bill evenly among all of your party members. </a:t>
            </a:r>
          </a:p>
          <a:p>
            <a:pPr algn="l"/>
            <a:endParaRPr lang="en-US" sz="1600" dirty="0">
              <a:solidFill>
                <a:schemeClr val="tx2"/>
              </a:solidFill>
              <a:latin typeface="Times New Roman" panose="02020603050405020304" pitchFamily="18" charset="0"/>
              <a:cs typeface="Times New Roman" panose="02020603050405020304" pitchFamily="18" charset="0"/>
            </a:endParaRPr>
          </a:p>
          <a:p>
            <a:pPr algn="l"/>
            <a:r>
              <a:rPr lang="en-US" sz="1600" b="1" i="0" dirty="0">
                <a:solidFill>
                  <a:schemeClr val="tx2"/>
                </a:solidFill>
                <a:effectLst/>
                <a:latin typeface="Times New Roman" panose="02020603050405020304" pitchFamily="18" charset="0"/>
                <a:cs typeface="Times New Roman" panose="02020603050405020304" pitchFamily="18" charset="0"/>
              </a:rPr>
              <a:t>Split a Bill Evenly</a:t>
            </a:r>
          </a:p>
          <a:p>
            <a:pPr algn="l"/>
            <a:r>
              <a:rPr lang="en-US" sz="1600" b="0" i="0" dirty="0">
                <a:solidFill>
                  <a:schemeClr val="tx2"/>
                </a:solidFill>
                <a:effectLst/>
                <a:latin typeface="Times New Roman" panose="02020603050405020304" pitchFamily="18" charset="0"/>
                <a:cs typeface="Times New Roman" panose="02020603050405020304" pitchFamily="18" charset="0"/>
              </a:rPr>
              <a:t>To split a bill evenly among all party members, simply tap the "Evenly" button on the home screen. Next, type in the grand total (after tax) at the bottom of your bill. Select the number of people in your party, then tap the "Split" button. Your results will be displayed at the bottom of the screen.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397" name="Google Shape;397;p33"/>
          <p:cNvSpPr/>
          <p:nvPr/>
        </p:nvSpPr>
        <p:spPr>
          <a:xfrm>
            <a:off x="3262650" y="1608025"/>
            <a:ext cx="2618700" cy="2704500"/>
          </a:xfrm>
          <a:prstGeom prst="roundRect">
            <a:avLst>
              <a:gd name="adj" fmla="val 909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398" name="Google Shape;398;p33"/>
          <p:cNvSpPr/>
          <p:nvPr/>
        </p:nvSpPr>
        <p:spPr>
          <a:xfrm>
            <a:off x="6070900" y="1608025"/>
            <a:ext cx="2618700" cy="27045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399" name="Google Shape;399;p33"/>
          <p:cNvSpPr/>
          <p:nvPr/>
        </p:nvSpPr>
        <p:spPr>
          <a:xfrm>
            <a:off x="472600" y="1608025"/>
            <a:ext cx="2618700" cy="27045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400" name="Google Shape;400;p33"/>
          <p:cNvSpPr txBox="1">
            <a:spLocks noGrp="1"/>
          </p:cNvSpPr>
          <p:nvPr>
            <p:ph type="title" idx="6"/>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lt1"/>
                </a:solidFill>
                <a:latin typeface="Times New Roman" panose="02020603050405020304" pitchFamily="18" charset="0"/>
                <a:cs typeface="Times New Roman" panose="02020603050405020304" pitchFamily="18" charset="0"/>
              </a:rPr>
              <a:t>Overview</a:t>
            </a:r>
            <a:endParaRPr dirty="0">
              <a:solidFill>
                <a:schemeClr val="lt1"/>
              </a:solidFill>
              <a:latin typeface="Times New Roman" panose="02020603050405020304" pitchFamily="18" charset="0"/>
              <a:cs typeface="Times New Roman" panose="02020603050405020304" pitchFamily="18" charset="0"/>
            </a:endParaRPr>
          </a:p>
        </p:txBody>
      </p:sp>
      <p:sp>
        <p:nvSpPr>
          <p:cNvPr id="401" name="Google Shape;401;p33"/>
          <p:cNvSpPr txBox="1">
            <a:spLocks noGrp="1"/>
          </p:cNvSpPr>
          <p:nvPr>
            <p:ph type="title"/>
          </p:nvPr>
        </p:nvSpPr>
        <p:spPr>
          <a:xfrm>
            <a:off x="719226" y="2490400"/>
            <a:ext cx="1678500" cy="36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Features</a:t>
            </a:r>
            <a:endParaRPr dirty="0">
              <a:latin typeface="Times New Roman" panose="02020603050405020304" pitchFamily="18" charset="0"/>
              <a:cs typeface="Times New Roman" panose="02020603050405020304" pitchFamily="18" charset="0"/>
            </a:endParaRPr>
          </a:p>
        </p:txBody>
      </p:sp>
      <p:sp>
        <p:nvSpPr>
          <p:cNvPr id="403" name="Google Shape;403;p33"/>
          <p:cNvSpPr txBox="1">
            <a:spLocks noGrp="1"/>
          </p:cNvSpPr>
          <p:nvPr>
            <p:ph type="title" idx="2"/>
          </p:nvPr>
        </p:nvSpPr>
        <p:spPr>
          <a:xfrm>
            <a:off x="3509251" y="2490400"/>
            <a:ext cx="1678500" cy="36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Support</a:t>
            </a:r>
            <a:endParaRPr dirty="0">
              <a:latin typeface="Times New Roman" panose="02020603050405020304" pitchFamily="18" charset="0"/>
              <a:cs typeface="Times New Roman" panose="02020603050405020304" pitchFamily="18" charset="0"/>
            </a:endParaRPr>
          </a:p>
        </p:txBody>
      </p:sp>
      <p:sp>
        <p:nvSpPr>
          <p:cNvPr id="404" name="Google Shape;404;p33"/>
          <p:cNvSpPr txBox="1">
            <a:spLocks noGrp="1"/>
          </p:cNvSpPr>
          <p:nvPr>
            <p:ph type="subTitle" idx="3"/>
          </p:nvPr>
        </p:nvSpPr>
        <p:spPr>
          <a:xfrm>
            <a:off x="3509250" y="2947608"/>
            <a:ext cx="2103300" cy="731400"/>
          </a:xfrm>
          <a:prstGeom prst="rect">
            <a:avLst/>
          </a:prstGeom>
        </p:spPr>
        <p:txBody>
          <a:bodyPr spcFirstLastPara="1" wrap="square" lIns="0" tIns="0" rIns="0" bIns="0" anchor="t" anchorCtr="0">
            <a:noAutofit/>
          </a:bodyPr>
          <a:lstStyle/>
          <a:p>
            <a:pPr marL="0" indent="0"/>
            <a:r>
              <a:rPr lang="en-IN" b="0" i="0" dirty="0">
                <a:solidFill>
                  <a:schemeClr val="tx2"/>
                </a:solidFill>
                <a:effectLst/>
                <a:latin typeface="Times New Roman" panose="02020603050405020304" pitchFamily="18" charset="0"/>
                <a:cs typeface="Times New Roman" panose="02020603050405020304" pitchFamily="18" charset="0"/>
              </a:rPr>
              <a:t>Android 4.0 +</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05" name="Google Shape;405;p33"/>
          <p:cNvSpPr txBox="1">
            <a:spLocks noGrp="1"/>
          </p:cNvSpPr>
          <p:nvPr>
            <p:ph type="title" idx="4"/>
          </p:nvPr>
        </p:nvSpPr>
        <p:spPr>
          <a:xfrm>
            <a:off x="6278051" y="2490400"/>
            <a:ext cx="1738200" cy="36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Installation</a:t>
            </a:r>
            <a:endParaRPr dirty="0">
              <a:latin typeface="Times New Roman" panose="02020603050405020304" pitchFamily="18" charset="0"/>
              <a:cs typeface="Times New Roman" panose="02020603050405020304" pitchFamily="18" charset="0"/>
            </a:endParaRPr>
          </a:p>
        </p:txBody>
      </p:sp>
      <p:sp>
        <p:nvSpPr>
          <p:cNvPr id="406" name="Google Shape;406;p33"/>
          <p:cNvSpPr txBox="1">
            <a:spLocks noGrp="1"/>
          </p:cNvSpPr>
          <p:nvPr>
            <p:ph type="subTitle" idx="5"/>
          </p:nvPr>
        </p:nvSpPr>
        <p:spPr>
          <a:xfrm>
            <a:off x="6278050" y="2947608"/>
            <a:ext cx="2103300" cy="109099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0" i="0" dirty="0">
                <a:solidFill>
                  <a:schemeClr val="tx2"/>
                </a:solidFill>
                <a:effectLst/>
                <a:latin typeface="Times New Roman" panose="02020603050405020304" pitchFamily="18" charset="0"/>
                <a:cs typeface="Times New Roman" panose="02020603050405020304" pitchFamily="18" charset="0"/>
              </a:rPr>
              <a:t>To build and run the app, clone this project, open it as an existing project in Android Studio and click Run.</a:t>
            </a:r>
            <a:endParaRPr dirty="0">
              <a:solidFill>
                <a:schemeClr val="tx2"/>
              </a:solidFill>
              <a:latin typeface="Times New Roman" panose="02020603050405020304" pitchFamily="18" charset="0"/>
              <a:cs typeface="Times New Roman" panose="02020603050405020304" pitchFamily="18" charset="0"/>
            </a:endParaRPr>
          </a:p>
        </p:txBody>
      </p:sp>
      <p:grpSp>
        <p:nvGrpSpPr>
          <p:cNvPr id="407" name="Google Shape;407;p33"/>
          <p:cNvGrpSpPr/>
          <p:nvPr/>
        </p:nvGrpSpPr>
        <p:grpSpPr>
          <a:xfrm>
            <a:off x="6294302" y="2022908"/>
            <a:ext cx="330320" cy="375994"/>
            <a:chOff x="4811327" y="2643470"/>
            <a:chExt cx="330320" cy="375994"/>
          </a:xfrm>
        </p:grpSpPr>
        <p:sp>
          <p:nvSpPr>
            <p:cNvPr id="408" name="Google Shape;408;p33"/>
            <p:cNvSpPr/>
            <p:nvPr/>
          </p:nvSpPr>
          <p:spPr>
            <a:xfrm>
              <a:off x="4931965" y="2776028"/>
              <a:ext cx="88156" cy="88156"/>
            </a:xfrm>
            <a:custGeom>
              <a:avLst/>
              <a:gdLst/>
              <a:ahLst/>
              <a:cxnLst/>
              <a:rect l="l" t="t" r="r" b="b"/>
              <a:pathLst>
                <a:path w="54417" h="54417" extrusionOk="0">
                  <a:moveTo>
                    <a:pt x="27220" y="13598"/>
                  </a:moveTo>
                  <a:cubicBezTo>
                    <a:pt x="34722" y="13598"/>
                    <a:pt x="40818" y="19695"/>
                    <a:pt x="40818" y="27196"/>
                  </a:cubicBezTo>
                  <a:cubicBezTo>
                    <a:pt x="40818" y="34698"/>
                    <a:pt x="34722" y="40818"/>
                    <a:pt x="27220" y="40818"/>
                  </a:cubicBezTo>
                  <a:cubicBezTo>
                    <a:pt x="19719" y="40818"/>
                    <a:pt x="13599" y="34698"/>
                    <a:pt x="13599" y="27196"/>
                  </a:cubicBezTo>
                  <a:cubicBezTo>
                    <a:pt x="13599" y="19695"/>
                    <a:pt x="19719" y="13598"/>
                    <a:pt x="27220" y="13598"/>
                  </a:cubicBezTo>
                  <a:close/>
                  <a:moveTo>
                    <a:pt x="27220" y="0"/>
                  </a:moveTo>
                  <a:cubicBezTo>
                    <a:pt x="12217" y="0"/>
                    <a:pt x="0" y="12193"/>
                    <a:pt x="0" y="27196"/>
                  </a:cubicBezTo>
                  <a:cubicBezTo>
                    <a:pt x="0" y="42199"/>
                    <a:pt x="12217" y="54416"/>
                    <a:pt x="27220" y="54416"/>
                  </a:cubicBezTo>
                  <a:cubicBezTo>
                    <a:pt x="42200" y="54416"/>
                    <a:pt x="54417" y="42199"/>
                    <a:pt x="54417" y="27196"/>
                  </a:cubicBezTo>
                  <a:cubicBezTo>
                    <a:pt x="54417" y="12193"/>
                    <a:pt x="42200" y="0"/>
                    <a:pt x="27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409" name="Google Shape;409;p33"/>
            <p:cNvSpPr/>
            <p:nvPr/>
          </p:nvSpPr>
          <p:spPr>
            <a:xfrm>
              <a:off x="4876913" y="2731971"/>
              <a:ext cx="198299" cy="198337"/>
            </a:xfrm>
            <a:custGeom>
              <a:avLst/>
              <a:gdLst/>
              <a:ahLst/>
              <a:cxnLst/>
              <a:rect l="l" t="t" r="r" b="b"/>
              <a:pathLst>
                <a:path w="122407" h="122430" extrusionOk="0">
                  <a:moveTo>
                    <a:pt x="61203" y="13622"/>
                  </a:moveTo>
                  <a:cubicBezTo>
                    <a:pt x="87447" y="13622"/>
                    <a:pt x="108785" y="34960"/>
                    <a:pt x="108785" y="61227"/>
                  </a:cubicBezTo>
                  <a:cubicBezTo>
                    <a:pt x="108785" y="74492"/>
                    <a:pt x="103307" y="86542"/>
                    <a:pt x="94496" y="95186"/>
                  </a:cubicBezTo>
                  <a:cubicBezTo>
                    <a:pt x="85661" y="86494"/>
                    <a:pt x="73873" y="81612"/>
                    <a:pt x="61203" y="81612"/>
                  </a:cubicBezTo>
                  <a:cubicBezTo>
                    <a:pt x="48510" y="81612"/>
                    <a:pt x="36722" y="86494"/>
                    <a:pt x="27887" y="95186"/>
                  </a:cubicBezTo>
                  <a:cubicBezTo>
                    <a:pt x="19076" y="86542"/>
                    <a:pt x="13598" y="74492"/>
                    <a:pt x="13598" y="61227"/>
                  </a:cubicBezTo>
                  <a:cubicBezTo>
                    <a:pt x="13598" y="34960"/>
                    <a:pt x="34936" y="13622"/>
                    <a:pt x="61203" y="13622"/>
                  </a:cubicBezTo>
                  <a:close/>
                  <a:moveTo>
                    <a:pt x="61203" y="95186"/>
                  </a:moveTo>
                  <a:cubicBezTo>
                    <a:pt x="69443" y="95186"/>
                    <a:pt x="77207" y="98092"/>
                    <a:pt x="83279" y="103331"/>
                  </a:cubicBezTo>
                  <a:cubicBezTo>
                    <a:pt x="76683" y="106831"/>
                    <a:pt x="69134" y="108784"/>
                    <a:pt x="61203" y="108784"/>
                  </a:cubicBezTo>
                  <a:cubicBezTo>
                    <a:pt x="53249" y="108784"/>
                    <a:pt x="45724" y="106831"/>
                    <a:pt x="39104" y="103331"/>
                  </a:cubicBezTo>
                  <a:cubicBezTo>
                    <a:pt x="45200" y="98092"/>
                    <a:pt x="52940" y="95186"/>
                    <a:pt x="61203" y="95186"/>
                  </a:cubicBezTo>
                  <a:close/>
                  <a:moveTo>
                    <a:pt x="61203" y="0"/>
                  </a:moveTo>
                  <a:cubicBezTo>
                    <a:pt x="27458" y="0"/>
                    <a:pt x="0" y="27458"/>
                    <a:pt x="0" y="61227"/>
                  </a:cubicBezTo>
                  <a:cubicBezTo>
                    <a:pt x="0" y="94924"/>
                    <a:pt x="27411" y="122430"/>
                    <a:pt x="61203" y="122430"/>
                  </a:cubicBezTo>
                  <a:cubicBezTo>
                    <a:pt x="94972" y="122430"/>
                    <a:pt x="122407" y="94900"/>
                    <a:pt x="122407" y="61203"/>
                  </a:cubicBezTo>
                  <a:cubicBezTo>
                    <a:pt x="122407" y="27458"/>
                    <a:pt x="94949" y="0"/>
                    <a:pt x="61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410" name="Google Shape;410;p33"/>
            <p:cNvSpPr/>
            <p:nvPr/>
          </p:nvSpPr>
          <p:spPr>
            <a:xfrm>
              <a:off x="4811327" y="2643470"/>
              <a:ext cx="330320" cy="375994"/>
            </a:xfrm>
            <a:custGeom>
              <a:avLst/>
              <a:gdLst/>
              <a:ahLst/>
              <a:cxnLst/>
              <a:rect l="l" t="t" r="r" b="b"/>
              <a:pathLst>
                <a:path w="203901" h="232095" extrusionOk="0">
                  <a:moveTo>
                    <a:pt x="101927" y="14694"/>
                  </a:moveTo>
                  <a:cubicBezTo>
                    <a:pt x="128956" y="31649"/>
                    <a:pt x="159391" y="40770"/>
                    <a:pt x="190302" y="41032"/>
                  </a:cubicBezTo>
                  <a:lnTo>
                    <a:pt x="190302" y="114881"/>
                  </a:lnTo>
                  <a:cubicBezTo>
                    <a:pt x="190302" y="166320"/>
                    <a:pt x="152366" y="210567"/>
                    <a:pt x="101927" y="218211"/>
                  </a:cubicBezTo>
                  <a:cubicBezTo>
                    <a:pt x="54202" y="211114"/>
                    <a:pt x="13527" y="168796"/>
                    <a:pt x="13527" y="114881"/>
                  </a:cubicBezTo>
                  <a:lnTo>
                    <a:pt x="13527" y="41032"/>
                  </a:lnTo>
                  <a:cubicBezTo>
                    <a:pt x="44462" y="40746"/>
                    <a:pt x="74897" y="31649"/>
                    <a:pt x="101927" y="14694"/>
                  </a:cubicBezTo>
                  <a:close/>
                  <a:moveTo>
                    <a:pt x="101930" y="0"/>
                  </a:moveTo>
                  <a:cubicBezTo>
                    <a:pt x="100623" y="0"/>
                    <a:pt x="99319" y="381"/>
                    <a:pt x="98188" y="1143"/>
                  </a:cubicBezTo>
                  <a:cubicBezTo>
                    <a:pt x="72039" y="18504"/>
                    <a:pt x="42271" y="27672"/>
                    <a:pt x="12074" y="27672"/>
                  </a:cubicBezTo>
                  <a:lnTo>
                    <a:pt x="6788" y="27672"/>
                  </a:lnTo>
                  <a:cubicBezTo>
                    <a:pt x="3025" y="27672"/>
                    <a:pt x="1" y="30697"/>
                    <a:pt x="1" y="34460"/>
                  </a:cubicBezTo>
                  <a:lnTo>
                    <a:pt x="1" y="115095"/>
                  </a:lnTo>
                  <a:cubicBezTo>
                    <a:pt x="1" y="175798"/>
                    <a:pt x="45891" y="224355"/>
                    <a:pt x="101045" y="232023"/>
                  </a:cubicBezTo>
                  <a:cubicBezTo>
                    <a:pt x="101355" y="232071"/>
                    <a:pt x="101688" y="232095"/>
                    <a:pt x="101998" y="232095"/>
                  </a:cubicBezTo>
                  <a:cubicBezTo>
                    <a:pt x="102331" y="232095"/>
                    <a:pt x="102641" y="232071"/>
                    <a:pt x="102951" y="232023"/>
                  </a:cubicBezTo>
                  <a:cubicBezTo>
                    <a:pt x="160891" y="223807"/>
                    <a:pt x="203900" y="173678"/>
                    <a:pt x="203900" y="115095"/>
                  </a:cubicBezTo>
                  <a:lnTo>
                    <a:pt x="203900" y="34460"/>
                  </a:lnTo>
                  <a:cubicBezTo>
                    <a:pt x="203900" y="30721"/>
                    <a:pt x="200876" y="27672"/>
                    <a:pt x="197113" y="27672"/>
                  </a:cubicBezTo>
                  <a:lnTo>
                    <a:pt x="191826" y="27672"/>
                  </a:lnTo>
                  <a:cubicBezTo>
                    <a:pt x="161629" y="27672"/>
                    <a:pt x="131838" y="18504"/>
                    <a:pt x="105689" y="1143"/>
                  </a:cubicBezTo>
                  <a:cubicBezTo>
                    <a:pt x="104546" y="381"/>
                    <a:pt x="103236" y="0"/>
                    <a:pt x="101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grpSp>
      <p:grpSp>
        <p:nvGrpSpPr>
          <p:cNvPr id="411" name="Google Shape;411;p33"/>
          <p:cNvGrpSpPr/>
          <p:nvPr/>
        </p:nvGrpSpPr>
        <p:grpSpPr>
          <a:xfrm>
            <a:off x="3509247" y="2046479"/>
            <a:ext cx="375882" cy="352423"/>
            <a:chOff x="3973997" y="2655275"/>
            <a:chExt cx="375882" cy="352423"/>
          </a:xfrm>
        </p:grpSpPr>
        <p:sp>
          <p:nvSpPr>
            <p:cNvPr id="412" name="Google Shape;412;p33"/>
            <p:cNvSpPr/>
            <p:nvPr/>
          </p:nvSpPr>
          <p:spPr>
            <a:xfrm>
              <a:off x="3973997" y="2655275"/>
              <a:ext cx="375882" cy="352423"/>
            </a:xfrm>
            <a:custGeom>
              <a:avLst/>
              <a:gdLst/>
              <a:ahLst/>
              <a:cxnLst/>
              <a:rect l="l" t="t" r="r" b="b"/>
              <a:pathLst>
                <a:path w="232026" h="217545" extrusionOk="0">
                  <a:moveTo>
                    <a:pt x="218451" y="13598"/>
                  </a:moveTo>
                  <a:lnTo>
                    <a:pt x="218451" y="27196"/>
                  </a:lnTo>
                  <a:lnTo>
                    <a:pt x="40771" y="27196"/>
                  </a:lnTo>
                  <a:lnTo>
                    <a:pt x="40771" y="13598"/>
                  </a:lnTo>
                  <a:close/>
                  <a:moveTo>
                    <a:pt x="218427" y="40794"/>
                  </a:moveTo>
                  <a:lnTo>
                    <a:pt x="218427" y="122406"/>
                  </a:lnTo>
                  <a:lnTo>
                    <a:pt x="204377" y="122406"/>
                  </a:lnTo>
                  <a:lnTo>
                    <a:pt x="204377" y="122382"/>
                  </a:lnTo>
                  <a:lnTo>
                    <a:pt x="204377" y="88375"/>
                  </a:lnTo>
                  <a:cubicBezTo>
                    <a:pt x="204377" y="84637"/>
                    <a:pt x="201352" y="81588"/>
                    <a:pt x="197590" y="81588"/>
                  </a:cubicBezTo>
                  <a:lnTo>
                    <a:pt x="40748" y="81588"/>
                  </a:lnTo>
                  <a:lnTo>
                    <a:pt x="40748" y="40794"/>
                  </a:lnTo>
                  <a:close/>
                  <a:moveTo>
                    <a:pt x="13575" y="137671"/>
                  </a:moveTo>
                  <a:cubicBezTo>
                    <a:pt x="22577" y="142148"/>
                    <a:pt x="28983" y="153817"/>
                    <a:pt x="32651" y="163176"/>
                  </a:cubicBezTo>
                  <a:lnTo>
                    <a:pt x="13575" y="163176"/>
                  </a:lnTo>
                  <a:lnTo>
                    <a:pt x="13575" y="137671"/>
                  </a:lnTo>
                  <a:close/>
                  <a:moveTo>
                    <a:pt x="37223" y="142577"/>
                  </a:moveTo>
                  <a:lnTo>
                    <a:pt x="37223" y="142577"/>
                  </a:lnTo>
                  <a:cubicBezTo>
                    <a:pt x="47749" y="147316"/>
                    <a:pt x="56941" y="154436"/>
                    <a:pt x="64205" y="163176"/>
                  </a:cubicBezTo>
                  <a:lnTo>
                    <a:pt x="46868" y="163176"/>
                  </a:lnTo>
                  <a:cubicBezTo>
                    <a:pt x="44463" y="156008"/>
                    <a:pt x="41319" y="148888"/>
                    <a:pt x="37223" y="142577"/>
                  </a:cubicBezTo>
                  <a:close/>
                  <a:moveTo>
                    <a:pt x="36913" y="176751"/>
                  </a:moveTo>
                  <a:cubicBezTo>
                    <a:pt x="38961" y="185181"/>
                    <a:pt x="40200" y="194373"/>
                    <a:pt x="40629" y="203970"/>
                  </a:cubicBezTo>
                  <a:lnTo>
                    <a:pt x="13575" y="203970"/>
                  </a:lnTo>
                  <a:lnTo>
                    <a:pt x="13575" y="176751"/>
                  </a:lnTo>
                  <a:close/>
                  <a:moveTo>
                    <a:pt x="73135" y="176751"/>
                  </a:moveTo>
                  <a:cubicBezTo>
                    <a:pt x="77398" y="185062"/>
                    <a:pt x="80137" y="194254"/>
                    <a:pt x="81018" y="203970"/>
                  </a:cubicBezTo>
                  <a:lnTo>
                    <a:pt x="53988" y="203970"/>
                  </a:lnTo>
                  <a:cubicBezTo>
                    <a:pt x="53607" y="194492"/>
                    <a:pt x="52464" y="185371"/>
                    <a:pt x="50607" y="176751"/>
                  </a:cubicBezTo>
                  <a:close/>
                  <a:moveTo>
                    <a:pt x="190803" y="95186"/>
                  </a:moveTo>
                  <a:lnTo>
                    <a:pt x="190803" y="203970"/>
                  </a:lnTo>
                  <a:lnTo>
                    <a:pt x="94902" y="203970"/>
                  </a:lnTo>
                  <a:cubicBezTo>
                    <a:pt x="91568" y="160438"/>
                    <a:pt x="56703" y="125954"/>
                    <a:pt x="13575" y="122644"/>
                  </a:cubicBezTo>
                  <a:lnTo>
                    <a:pt x="13575" y="95186"/>
                  </a:lnTo>
                  <a:close/>
                  <a:moveTo>
                    <a:pt x="33960" y="0"/>
                  </a:moveTo>
                  <a:cubicBezTo>
                    <a:pt x="30198" y="0"/>
                    <a:pt x="27173" y="3025"/>
                    <a:pt x="27173" y="6787"/>
                  </a:cubicBezTo>
                  <a:lnTo>
                    <a:pt x="27173" y="81588"/>
                  </a:lnTo>
                  <a:lnTo>
                    <a:pt x="6788" y="81588"/>
                  </a:lnTo>
                  <a:cubicBezTo>
                    <a:pt x="3025" y="81588"/>
                    <a:pt x="1" y="84637"/>
                    <a:pt x="1" y="88375"/>
                  </a:cubicBezTo>
                  <a:lnTo>
                    <a:pt x="1" y="210757"/>
                  </a:lnTo>
                  <a:cubicBezTo>
                    <a:pt x="1" y="214496"/>
                    <a:pt x="3025" y="217545"/>
                    <a:pt x="6788" y="217545"/>
                  </a:cubicBezTo>
                  <a:lnTo>
                    <a:pt x="197614" y="217545"/>
                  </a:lnTo>
                  <a:cubicBezTo>
                    <a:pt x="201376" y="217545"/>
                    <a:pt x="204401" y="214496"/>
                    <a:pt x="204401" y="210757"/>
                  </a:cubicBezTo>
                  <a:lnTo>
                    <a:pt x="204401" y="135980"/>
                  </a:lnTo>
                  <a:lnTo>
                    <a:pt x="225238" y="135980"/>
                  </a:lnTo>
                  <a:cubicBezTo>
                    <a:pt x="229001" y="135980"/>
                    <a:pt x="232026" y="132932"/>
                    <a:pt x="232026" y="129193"/>
                  </a:cubicBezTo>
                  <a:lnTo>
                    <a:pt x="232026" y="6811"/>
                  </a:lnTo>
                  <a:cubicBezTo>
                    <a:pt x="232026" y="3025"/>
                    <a:pt x="229001" y="0"/>
                    <a:pt x="225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3" name="Google Shape;413;p33"/>
            <p:cNvSpPr/>
            <p:nvPr/>
          </p:nvSpPr>
          <p:spPr>
            <a:xfrm>
              <a:off x="4083062" y="2831466"/>
              <a:ext cx="45371" cy="21992"/>
            </a:xfrm>
            <a:custGeom>
              <a:avLst/>
              <a:gdLst/>
              <a:ahLst/>
              <a:cxnLst/>
              <a:rect l="l" t="t" r="r" b="b"/>
              <a:pathLst>
                <a:path w="28007" h="13575" extrusionOk="0">
                  <a:moveTo>
                    <a:pt x="7383" y="1"/>
                  </a:moveTo>
                  <a:cubicBezTo>
                    <a:pt x="3906" y="1"/>
                    <a:pt x="834" y="2572"/>
                    <a:pt x="453" y="6026"/>
                  </a:cubicBezTo>
                  <a:cubicBezTo>
                    <a:pt x="1" y="10122"/>
                    <a:pt x="3192" y="13575"/>
                    <a:pt x="7216" y="13575"/>
                  </a:cubicBezTo>
                  <a:lnTo>
                    <a:pt x="20624" y="13575"/>
                  </a:lnTo>
                  <a:cubicBezTo>
                    <a:pt x="24125" y="13575"/>
                    <a:pt x="27173" y="11027"/>
                    <a:pt x="27578" y="7573"/>
                  </a:cubicBezTo>
                  <a:cubicBezTo>
                    <a:pt x="28006" y="3477"/>
                    <a:pt x="24791" y="1"/>
                    <a:pt x="20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4" name="Google Shape;414;p33"/>
            <p:cNvSpPr/>
            <p:nvPr/>
          </p:nvSpPr>
          <p:spPr>
            <a:xfrm>
              <a:off x="4149844" y="2831466"/>
              <a:ext cx="45410" cy="21992"/>
            </a:xfrm>
            <a:custGeom>
              <a:avLst/>
              <a:gdLst/>
              <a:ahLst/>
              <a:cxnLst/>
              <a:rect l="l" t="t" r="r" b="b"/>
              <a:pathLst>
                <a:path w="28031" h="13575" extrusionOk="0">
                  <a:moveTo>
                    <a:pt x="7383" y="1"/>
                  </a:moveTo>
                  <a:cubicBezTo>
                    <a:pt x="3906" y="1"/>
                    <a:pt x="834" y="2572"/>
                    <a:pt x="453" y="6026"/>
                  </a:cubicBezTo>
                  <a:cubicBezTo>
                    <a:pt x="0" y="10122"/>
                    <a:pt x="3192" y="13575"/>
                    <a:pt x="7216" y="13575"/>
                  </a:cubicBezTo>
                  <a:lnTo>
                    <a:pt x="20814" y="13575"/>
                  </a:lnTo>
                  <a:cubicBezTo>
                    <a:pt x="24839" y="13575"/>
                    <a:pt x="28030" y="10098"/>
                    <a:pt x="27578" y="6026"/>
                  </a:cubicBezTo>
                  <a:cubicBezTo>
                    <a:pt x="27220" y="2572"/>
                    <a:pt x="24148" y="1"/>
                    <a:pt x="20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33"/>
            <p:cNvSpPr/>
            <p:nvPr/>
          </p:nvSpPr>
          <p:spPr>
            <a:xfrm>
              <a:off x="4215969" y="2831466"/>
              <a:ext cx="45371" cy="21992"/>
            </a:xfrm>
            <a:custGeom>
              <a:avLst/>
              <a:gdLst/>
              <a:ahLst/>
              <a:cxnLst/>
              <a:rect l="l" t="t" r="r" b="b"/>
              <a:pathLst>
                <a:path w="28007" h="13575" extrusionOk="0">
                  <a:moveTo>
                    <a:pt x="7383" y="1"/>
                  </a:moveTo>
                  <a:cubicBezTo>
                    <a:pt x="3906" y="1"/>
                    <a:pt x="834" y="2572"/>
                    <a:pt x="453" y="6026"/>
                  </a:cubicBezTo>
                  <a:cubicBezTo>
                    <a:pt x="0" y="10122"/>
                    <a:pt x="3192" y="13575"/>
                    <a:pt x="7216" y="13575"/>
                  </a:cubicBezTo>
                  <a:lnTo>
                    <a:pt x="20648" y="13575"/>
                  </a:lnTo>
                  <a:cubicBezTo>
                    <a:pt x="24125" y="13575"/>
                    <a:pt x="27197" y="11027"/>
                    <a:pt x="27578" y="7573"/>
                  </a:cubicBezTo>
                  <a:cubicBezTo>
                    <a:pt x="28006" y="3477"/>
                    <a:pt x="24839" y="1"/>
                    <a:pt x="20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6" name="Google Shape;416;p33"/>
            <p:cNvSpPr/>
            <p:nvPr/>
          </p:nvSpPr>
          <p:spPr>
            <a:xfrm>
              <a:off x="4172953" y="2897592"/>
              <a:ext cx="88117" cy="66088"/>
            </a:xfrm>
            <a:custGeom>
              <a:avLst/>
              <a:gdLst/>
              <a:ahLst/>
              <a:cxnLst/>
              <a:rect l="l" t="t" r="r" b="b"/>
              <a:pathLst>
                <a:path w="54393" h="40795" extrusionOk="0">
                  <a:moveTo>
                    <a:pt x="40794" y="13575"/>
                  </a:moveTo>
                  <a:lnTo>
                    <a:pt x="40794" y="27173"/>
                  </a:lnTo>
                  <a:lnTo>
                    <a:pt x="13575" y="27173"/>
                  </a:lnTo>
                  <a:lnTo>
                    <a:pt x="13575" y="13575"/>
                  </a:lnTo>
                  <a:close/>
                  <a:moveTo>
                    <a:pt x="6787" y="0"/>
                  </a:moveTo>
                  <a:cubicBezTo>
                    <a:pt x="3049" y="0"/>
                    <a:pt x="0" y="3049"/>
                    <a:pt x="0" y="6787"/>
                  </a:cubicBezTo>
                  <a:lnTo>
                    <a:pt x="0" y="34007"/>
                  </a:lnTo>
                  <a:cubicBezTo>
                    <a:pt x="0" y="37746"/>
                    <a:pt x="3049" y="40794"/>
                    <a:pt x="6787" y="40794"/>
                  </a:cubicBezTo>
                  <a:lnTo>
                    <a:pt x="47582" y="40794"/>
                  </a:lnTo>
                  <a:cubicBezTo>
                    <a:pt x="51320" y="40794"/>
                    <a:pt x="54369" y="37746"/>
                    <a:pt x="54369" y="34007"/>
                  </a:cubicBezTo>
                  <a:lnTo>
                    <a:pt x="54369" y="6787"/>
                  </a:lnTo>
                  <a:cubicBezTo>
                    <a:pt x="54393" y="3049"/>
                    <a:pt x="51344" y="0"/>
                    <a:pt x="47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17" name="Google Shape;417;p33"/>
          <p:cNvGrpSpPr/>
          <p:nvPr/>
        </p:nvGrpSpPr>
        <p:grpSpPr>
          <a:xfrm>
            <a:off x="719997" y="2022577"/>
            <a:ext cx="380086" cy="376324"/>
            <a:chOff x="2342897" y="2034504"/>
            <a:chExt cx="380086" cy="376324"/>
          </a:xfrm>
        </p:grpSpPr>
        <p:sp>
          <p:nvSpPr>
            <p:cNvPr id="418" name="Google Shape;418;p33"/>
            <p:cNvSpPr/>
            <p:nvPr/>
          </p:nvSpPr>
          <p:spPr>
            <a:xfrm>
              <a:off x="2487377" y="2145730"/>
              <a:ext cx="91666" cy="154106"/>
            </a:xfrm>
            <a:custGeom>
              <a:avLst/>
              <a:gdLst/>
              <a:ahLst/>
              <a:cxnLst/>
              <a:rect l="l" t="t" r="r" b="b"/>
              <a:pathLst>
                <a:path w="56584" h="95127" extrusionOk="0">
                  <a:moveTo>
                    <a:pt x="28316" y="1"/>
                  </a:moveTo>
                  <a:cubicBezTo>
                    <a:pt x="24558" y="1"/>
                    <a:pt x="21505" y="3043"/>
                    <a:pt x="21505" y="6781"/>
                  </a:cubicBezTo>
                  <a:lnTo>
                    <a:pt x="21505" y="13378"/>
                  </a:lnTo>
                  <a:cubicBezTo>
                    <a:pt x="10241" y="13378"/>
                    <a:pt x="1096" y="22499"/>
                    <a:pt x="1096" y="33763"/>
                  </a:cubicBezTo>
                  <a:lnTo>
                    <a:pt x="1096" y="47575"/>
                  </a:lnTo>
                  <a:cubicBezTo>
                    <a:pt x="1096" y="51314"/>
                    <a:pt x="4144" y="54362"/>
                    <a:pt x="7883" y="54362"/>
                  </a:cubicBezTo>
                  <a:lnTo>
                    <a:pt x="41890" y="54362"/>
                  </a:lnTo>
                  <a:lnTo>
                    <a:pt x="41890" y="61150"/>
                  </a:lnTo>
                  <a:cubicBezTo>
                    <a:pt x="41890" y="64888"/>
                    <a:pt x="38842" y="67937"/>
                    <a:pt x="35103" y="67937"/>
                  </a:cubicBezTo>
                  <a:lnTo>
                    <a:pt x="7883" y="67937"/>
                  </a:lnTo>
                  <a:cubicBezTo>
                    <a:pt x="4978" y="67937"/>
                    <a:pt x="2287" y="69770"/>
                    <a:pt x="1430" y="72580"/>
                  </a:cubicBezTo>
                  <a:cubicBezTo>
                    <a:pt x="1" y="77248"/>
                    <a:pt x="3454" y="81535"/>
                    <a:pt x="7883" y="81535"/>
                  </a:cubicBezTo>
                  <a:lnTo>
                    <a:pt x="21505" y="81535"/>
                  </a:lnTo>
                  <a:lnTo>
                    <a:pt x="21505" y="88346"/>
                  </a:lnTo>
                  <a:cubicBezTo>
                    <a:pt x="21505" y="91275"/>
                    <a:pt x="23339" y="93942"/>
                    <a:pt x="26149" y="94799"/>
                  </a:cubicBezTo>
                  <a:cubicBezTo>
                    <a:pt x="26878" y="95022"/>
                    <a:pt x="27597" y="95126"/>
                    <a:pt x="28292" y="95126"/>
                  </a:cubicBezTo>
                  <a:cubicBezTo>
                    <a:pt x="32050" y="95126"/>
                    <a:pt x="35103" y="92084"/>
                    <a:pt x="35103" y="88346"/>
                  </a:cubicBezTo>
                  <a:lnTo>
                    <a:pt x="35103" y="81320"/>
                  </a:lnTo>
                  <a:cubicBezTo>
                    <a:pt x="46344" y="81320"/>
                    <a:pt x="55488" y="72176"/>
                    <a:pt x="55488" y="60935"/>
                  </a:cubicBezTo>
                  <a:lnTo>
                    <a:pt x="55488" y="47575"/>
                  </a:lnTo>
                  <a:cubicBezTo>
                    <a:pt x="55488" y="43813"/>
                    <a:pt x="52464" y="40788"/>
                    <a:pt x="48701" y="40788"/>
                  </a:cubicBezTo>
                  <a:lnTo>
                    <a:pt x="14694" y="40788"/>
                  </a:lnTo>
                  <a:lnTo>
                    <a:pt x="14694" y="34001"/>
                  </a:lnTo>
                  <a:cubicBezTo>
                    <a:pt x="14694" y="30262"/>
                    <a:pt x="17742" y="27214"/>
                    <a:pt x="21481" y="27214"/>
                  </a:cubicBezTo>
                  <a:lnTo>
                    <a:pt x="48701" y="27214"/>
                  </a:lnTo>
                  <a:cubicBezTo>
                    <a:pt x="51630" y="27214"/>
                    <a:pt x="54298" y="25357"/>
                    <a:pt x="55155" y="22570"/>
                  </a:cubicBezTo>
                  <a:cubicBezTo>
                    <a:pt x="56584" y="17903"/>
                    <a:pt x="53131" y="13616"/>
                    <a:pt x="48701" y="13616"/>
                  </a:cubicBezTo>
                  <a:lnTo>
                    <a:pt x="35103" y="13616"/>
                  </a:lnTo>
                  <a:lnTo>
                    <a:pt x="35103" y="6781"/>
                  </a:lnTo>
                  <a:cubicBezTo>
                    <a:pt x="35103" y="3876"/>
                    <a:pt x="33246" y="1185"/>
                    <a:pt x="30459" y="328"/>
                  </a:cubicBezTo>
                  <a:cubicBezTo>
                    <a:pt x="29731" y="105"/>
                    <a:pt x="29012" y="1"/>
                    <a:pt x="2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419" name="Google Shape;419;p33"/>
            <p:cNvSpPr/>
            <p:nvPr/>
          </p:nvSpPr>
          <p:spPr>
            <a:xfrm>
              <a:off x="2342897" y="2034504"/>
              <a:ext cx="380086" cy="376324"/>
            </a:xfrm>
            <a:custGeom>
              <a:avLst/>
              <a:gdLst/>
              <a:ahLst/>
              <a:cxnLst/>
              <a:rect l="l" t="t" r="r" b="b"/>
              <a:pathLst>
                <a:path w="234621" h="232299" extrusionOk="0">
                  <a:moveTo>
                    <a:pt x="117263" y="54840"/>
                  </a:moveTo>
                  <a:cubicBezTo>
                    <a:pt x="151008" y="54840"/>
                    <a:pt x="178466" y="82298"/>
                    <a:pt x="178466" y="116043"/>
                  </a:cubicBezTo>
                  <a:cubicBezTo>
                    <a:pt x="178466" y="149764"/>
                    <a:pt x="151008" y="177246"/>
                    <a:pt x="117263" y="177246"/>
                  </a:cubicBezTo>
                  <a:cubicBezTo>
                    <a:pt x="83542" y="177246"/>
                    <a:pt x="56060" y="149812"/>
                    <a:pt x="56060" y="116043"/>
                  </a:cubicBezTo>
                  <a:cubicBezTo>
                    <a:pt x="56060" y="82322"/>
                    <a:pt x="83494" y="54840"/>
                    <a:pt x="117263" y="54840"/>
                  </a:cubicBezTo>
                  <a:close/>
                  <a:moveTo>
                    <a:pt x="117533" y="0"/>
                  </a:moveTo>
                  <a:cubicBezTo>
                    <a:pt x="113765" y="0"/>
                    <a:pt x="110738" y="3038"/>
                    <a:pt x="110738" y="6806"/>
                  </a:cubicBezTo>
                  <a:lnTo>
                    <a:pt x="110738" y="41790"/>
                  </a:lnTo>
                  <a:cubicBezTo>
                    <a:pt x="106070" y="42195"/>
                    <a:pt x="101522" y="43052"/>
                    <a:pt x="97140" y="44290"/>
                  </a:cubicBezTo>
                  <a:lnTo>
                    <a:pt x="97140" y="20619"/>
                  </a:lnTo>
                  <a:cubicBezTo>
                    <a:pt x="97140" y="16856"/>
                    <a:pt x="94091" y="13832"/>
                    <a:pt x="90353" y="13832"/>
                  </a:cubicBezTo>
                  <a:lnTo>
                    <a:pt x="69967" y="13832"/>
                  </a:lnTo>
                  <a:lnTo>
                    <a:pt x="69967" y="7021"/>
                  </a:lnTo>
                  <a:cubicBezTo>
                    <a:pt x="69967" y="4092"/>
                    <a:pt x="68110" y="1424"/>
                    <a:pt x="65324" y="543"/>
                  </a:cubicBezTo>
                  <a:cubicBezTo>
                    <a:pt x="64592" y="320"/>
                    <a:pt x="63870" y="216"/>
                    <a:pt x="63172" y="216"/>
                  </a:cubicBezTo>
                  <a:cubicBezTo>
                    <a:pt x="59399" y="216"/>
                    <a:pt x="56346" y="3262"/>
                    <a:pt x="56346" y="7021"/>
                  </a:cubicBezTo>
                  <a:lnTo>
                    <a:pt x="56346" y="20785"/>
                  </a:lnTo>
                  <a:cubicBezTo>
                    <a:pt x="56346" y="24453"/>
                    <a:pt x="59299" y="27406"/>
                    <a:pt x="62966" y="27406"/>
                  </a:cubicBezTo>
                  <a:lnTo>
                    <a:pt x="83565" y="27406"/>
                  </a:lnTo>
                  <a:lnTo>
                    <a:pt x="83565" y="49648"/>
                  </a:lnTo>
                  <a:cubicBezTo>
                    <a:pt x="69563" y="56817"/>
                    <a:pt x="58108" y="68271"/>
                    <a:pt x="50940" y="82274"/>
                  </a:cubicBezTo>
                  <a:lnTo>
                    <a:pt x="28697" y="82274"/>
                  </a:lnTo>
                  <a:lnTo>
                    <a:pt x="28697" y="61865"/>
                  </a:lnTo>
                  <a:cubicBezTo>
                    <a:pt x="28697" y="58126"/>
                    <a:pt x="25649" y="55078"/>
                    <a:pt x="21910" y="55078"/>
                  </a:cubicBezTo>
                  <a:lnTo>
                    <a:pt x="8478" y="55078"/>
                  </a:lnTo>
                  <a:cubicBezTo>
                    <a:pt x="5001" y="55078"/>
                    <a:pt x="1929" y="57650"/>
                    <a:pt x="1548" y="61103"/>
                  </a:cubicBezTo>
                  <a:cubicBezTo>
                    <a:pt x="1096" y="65199"/>
                    <a:pt x="4287" y="68652"/>
                    <a:pt x="8312" y="68652"/>
                  </a:cubicBezTo>
                  <a:lnTo>
                    <a:pt x="15099" y="68652"/>
                  </a:lnTo>
                  <a:lnTo>
                    <a:pt x="15099" y="88609"/>
                  </a:lnTo>
                  <a:cubicBezTo>
                    <a:pt x="15099" y="92348"/>
                    <a:pt x="18123" y="95396"/>
                    <a:pt x="21886" y="95396"/>
                  </a:cubicBezTo>
                  <a:lnTo>
                    <a:pt x="45534" y="95396"/>
                  </a:lnTo>
                  <a:cubicBezTo>
                    <a:pt x="44295" y="99778"/>
                    <a:pt x="43462" y="104326"/>
                    <a:pt x="43033" y="108994"/>
                  </a:cubicBezTo>
                  <a:lnTo>
                    <a:pt x="8145" y="108994"/>
                  </a:lnTo>
                  <a:cubicBezTo>
                    <a:pt x="5144" y="108994"/>
                    <a:pt x="2406" y="110899"/>
                    <a:pt x="1525" y="113757"/>
                  </a:cubicBezTo>
                  <a:cubicBezTo>
                    <a:pt x="0" y="118591"/>
                    <a:pt x="3573" y="123044"/>
                    <a:pt x="8193" y="123044"/>
                  </a:cubicBezTo>
                  <a:lnTo>
                    <a:pt x="43081" y="123044"/>
                  </a:lnTo>
                  <a:cubicBezTo>
                    <a:pt x="43486" y="127712"/>
                    <a:pt x="44343" y="132284"/>
                    <a:pt x="45581" y="136642"/>
                  </a:cubicBezTo>
                  <a:lnTo>
                    <a:pt x="21910" y="136642"/>
                  </a:lnTo>
                  <a:cubicBezTo>
                    <a:pt x="18147" y="136642"/>
                    <a:pt x="15123" y="139691"/>
                    <a:pt x="15123" y="143429"/>
                  </a:cubicBezTo>
                  <a:lnTo>
                    <a:pt x="15123" y="163838"/>
                  </a:lnTo>
                  <a:lnTo>
                    <a:pt x="8312" y="163838"/>
                  </a:lnTo>
                  <a:cubicBezTo>
                    <a:pt x="5383" y="163838"/>
                    <a:pt x="2715" y="165672"/>
                    <a:pt x="1834" y="168482"/>
                  </a:cubicBezTo>
                  <a:cubicBezTo>
                    <a:pt x="405" y="173150"/>
                    <a:pt x="3858" y="177436"/>
                    <a:pt x="8312" y="177436"/>
                  </a:cubicBezTo>
                  <a:lnTo>
                    <a:pt x="22076" y="177436"/>
                  </a:lnTo>
                  <a:cubicBezTo>
                    <a:pt x="25744" y="177436"/>
                    <a:pt x="28697" y="174483"/>
                    <a:pt x="28697" y="170816"/>
                  </a:cubicBezTo>
                  <a:lnTo>
                    <a:pt x="28697" y="150216"/>
                  </a:lnTo>
                  <a:lnTo>
                    <a:pt x="50940" y="150216"/>
                  </a:lnTo>
                  <a:cubicBezTo>
                    <a:pt x="58108" y="164219"/>
                    <a:pt x="69563" y="175674"/>
                    <a:pt x="83565" y="182842"/>
                  </a:cubicBezTo>
                  <a:lnTo>
                    <a:pt x="83565" y="205085"/>
                  </a:lnTo>
                  <a:lnTo>
                    <a:pt x="63156" y="205085"/>
                  </a:lnTo>
                  <a:cubicBezTo>
                    <a:pt x="59418" y="205085"/>
                    <a:pt x="56369" y="208133"/>
                    <a:pt x="56369" y="211872"/>
                  </a:cubicBezTo>
                  <a:lnTo>
                    <a:pt x="56369" y="225303"/>
                  </a:lnTo>
                  <a:cubicBezTo>
                    <a:pt x="56369" y="228780"/>
                    <a:pt x="58941" y="231852"/>
                    <a:pt x="62394" y="232233"/>
                  </a:cubicBezTo>
                  <a:cubicBezTo>
                    <a:pt x="62655" y="232262"/>
                    <a:pt x="62913" y="232276"/>
                    <a:pt x="63168" y="232276"/>
                  </a:cubicBezTo>
                  <a:cubicBezTo>
                    <a:pt x="66916" y="232276"/>
                    <a:pt x="69944" y="229238"/>
                    <a:pt x="69944" y="225470"/>
                  </a:cubicBezTo>
                  <a:lnTo>
                    <a:pt x="69944" y="218683"/>
                  </a:lnTo>
                  <a:lnTo>
                    <a:pt x="90353" y="218683"/>
                  </a:lnTo>
                  <a:cubicBezTo>
                    <a:pt x="94091" y="218683"/>
                    <a:pt x="97140" y="215658"/>
                    <a:pt x="97140" y="211896"/>
                  </a:cubicBezTo>
                  <a:lnTo>
                    <a:pt x="97140" y="188248"/>
                  </a:lnTo>
                  <a:cubicBezTo>
                    <a:pt x="101498" y="189486"/>
                    <a:pt x="106070" y="190320"/>
                    <a:pt x="110738" y="190748"/>
                  </a:cubicBezTo>
                  <a:lnTo>
                    <a:pt x="110738" y="225089"/>
                  </a:lnTo>
                  <a:cubicBezTo>
                    <a:pt x="110738" y="228566"/>
                    <a:pt x="113286" y="231638"/>
                    <a:pt x="116739" y="232019"/>
                  </a:cubicBezTo>
                  <a:cubicBezTo>
                    <a:pt x="117001" y="232048"/>
                    <a:pt x="117261" y="232062"/>
                    <a:pt x="117517" y="232062"/>
                  </a:cubicBezTo>
                  <a:cubicBezTo>
                    <a:pt x="121285" y="232062"/>
                    <a:pt x="124312" y="229025"/>
                    <a:pt x="124312" y="225279"/>
                  </a:cubicBezTo>
                  <a:lnTo>
                    <a:pt x="124312" y="190748"/>
                  </a:lnTo>
                  <a:cubicBezTo>
                    <a:pt x="128980" y="190320"/>
                    <a:pt x="133528" y="189463"/>
                    <a:pt x="137910" y="188248"/>
                  </a:cubicBezTo>
                  <a:lnTo>
                    <a:pt x="137910" y="211896"/>
                  </a:lnTo>
                  <a:cubicBezTo>
                    <a:pt x="137910" y="215658"/>
                    <a:pt x="140958" y="218683"/>
                    <a:pt x="144697" y="218683"/>
                  </a:cubicBezTo>
                  <a:lnTo>
                    <a:pt x="165082" y="218683"/>
                  </a:lnTo>
                  <a:lnTo>
                    <a:pt x="165082" y="225517"/>
                  </a:lnTo>
                  <a:cubicBezTo>
                    <a:pt x="165082" y="228423"/>
                    <a:pt x="166940" y="231114"/>
                    <a:pt x="169726" y="231971"/>
                  </a:cubicBezTo>
                  <a:cubicBezTo>
                    <a:pt x="170459" y="232194"/>
                    <a:pt x="171181" y="232298"/>
                    <a:pt x="171879" y="232298"/>
                  </a:cubicBezTo>
                  <a:cubicBezTo>
                    <a:pt x="175651" y="232298"/>
                    <a:pt x="178704" y="229256"/>
                    <a:pt x="178704" y="225517"/>
                  </a:cubicBezTo>
                  <a:lnTo>
                    <a:pt x="178704" y="211729"/>
                  </a:lnTo>
                  <a:cubicBezTo>
                    <a:pt x="178704" y="208062"/>
                    <a:pt x="175751" y="205109"/>
                    <a:pt x="172084" y="205109"/>
                  </a:cubicBezTo>
                  <a:lnTo>
                    <a:pt x="151484" y="205109"/>
                  </a:lnTo>
                  <a:lnTo>
                    <a:pt x="151484" y="182890"/>
                  </a:lnTo>
                  <a:cubicBezTo>
                    <a:pt x="165487" y="175698"/>
                    <a:pt x="176942" y="164243"/>
                    <a:pt x="184110" y="150264"/>
                  </a:cubicBezTo>
                  <a:lnTo>
                    <a:pt x="206353" y="150264"/>
                  </a:lnTo>
                  <a:lnTo>
                    <a:pt x="206353" y="170649"/>
                  </a:lnTo>
                  <a:cubicBezTo>
                    <a:pt x="206353" y="174388"/>
                    <a:pt x="209377" y="177436"/>
                    <a:pt x="213140" y="177436"/>
                  </a:cubicBezTo>
                  <a:lnTo>
                    <a:pt x="226571" y="177436"/>
                  </a:lnTo>
                  <a:cubicBezTo>
                    <a:pt x="230048" y="177436"/>
                    <a:pt x="233120" y="174864"/>
                    <a:pt x="233501" y="171411"/>
                  </a:cubicBezTo>
                  <a:cubicBezTo>
                    <a:pt x="233954" y="167315"/>
                    <a:pt x="230763" y="163862"/>
                    <a:pt x="226738" y="163862"/>
                  </a:cubicBezTo>
                  <a:lnTo>
                    <a:pt x="219951" y="163862"/>
                  </a:lnTo>
                  <a:lnTo>
                    <a:pt x="219951" y="143477"/>
                  </a:lnTo>
                  <a:cubicBezTo>
                    <a:pt x="219951" y="139714"/>
                    <a:pt x="216927" y="136690"/>
                    <a:pt x="213164" y="136690"/>
                  </a:cubicBezTo>
                  <a:lnTo>
                    <a:pt x="189492" y="136690"/>
                  </a:lnTo>
                  <a:cubicBezTo>
                    <a:pt x="190754" y="132308"/>
                    <a:pt x="191588" y="127760"/>
                    <a:pt x="191993" y="123068"/>
                  </a:cubicBezTo>
                  <a:lnTo>
                    <a:pt x="226357" y="123068"/>
                  </a:lnTo>
                  <a:cubicBezTo>
                    <a:pt x="229834" y="123068"/>
                    <a:pt x="232906" y="120520"/>
                    <a:pt x="233287" y="117067"/>
                  </a:cubicBezTo>
                  <a:cubicBezTo>
                    <a:pt x="233740" y="112947"/>
                    <a:pt x="230548" y="109494"/>
                    <a:pt x="226524" y="109494"/>
                  </a:cubicBezTo>
                  <a:lnTo>
                    <a:pt x="191993" y="109494"/>
                  </a:lnTo>
                  <a:cubicBezTo>
                    <a:pt x="191588" y="104826"/>
                    <a:pt x="190731" y="100278"/>
                    <a:pt x="189492" y="95896"/>
                  </a:cubicBezTo>
                  <a:lnTo>
                    <a:pt x="213140" y="95896"/>
                  </a:lnTo>
                  <a:lnTo>
                    <a:pt x="213140" y="95872"/>
                  </a:lnTo>
                  <a:cubicBezTo>
                    <a:pt x="216879" y="95872"/>
                    <a:pt x="219927" y="92824"/>
                    <a:pt x="219927" y="89085"/>
                  </a:cubicBezTo>
                  <a:lnTo>
                    <a:pt x="219927" y="68700"/>
                  </a:lnTo>
                  <a:lnTo>
                    <a:pt x="226738" y="68700"/>
                  </a:lnTo>
                  <a:cubicBezTo>
                    <a:pt x="229667" y="68700"/>
                    <a:pt x="232335" y="66842"/>
                    <a:pt x="233192" y="64056"/>
                  </a:cubicBezTo>
                  <a:cubicBezTo>
                    <a:pt x="234621" y="59365"/>
                    <a:pt x="231168" y="55078"/>
                    <a:pt x="226738" y="55078"/>
                  </a:cubicBezTo>
                  <a:lnTo>
                    <a:pt x="212950" y="55078"/>
                  </a:lnTo>
                  <a:cubicBezTo>
                    <a:pt x="209306" y="55078"/>
                    <a:pt x="206353" y="58031"/>
                    <a:pt x="206353" y="61698"/>
                  </a:cubicBezTo>
                  <a:lnTo>
                    <a:pt x="206353" y="82298"/>
                  </a:lnTo>
                  <a:lnTo>
                    <a:pt x="184110" y="82298"/>
                  </a:lnTo>
                  <a:cubicBezTo>
                    <a:pt x="176942" y="68295"/>
                    <a:pt x="165487" y="56840"/>
                    <a:pt x="151484" y="49672"/>
                  </a:cubicBezTo>
                  <a:lnTo>
                    <a:pt x="151484" y="27430"/>
                  </a:lnTo>
                  <a:lnTo>
                    <a:pt x="171893" y="27430"/>
                  </a:lnTo>
                  <a:cubicBezTo>
                    <a:pt x="175632" y="27430"/>
                    <a:pt x="178681" y="24405"/>
                    <a:pt x="178681" y="20643"/>
                  </a:cubicBezTo>
                  <a:lnTo>
                    <a:pt x="178681" y="7211"/>
                  </a:lnTo>
                  <a:cubicBezTo>
                    <a:pt x="178681" y="3734"/>
                    <a:pt x="176109" y="662"/>
                    <a:pt x="172655" y="281"/>
                  </a:cubicBezTo>
                  <a:cubicBezTo>
                    <a:pt x="172395" y="252"/>
                    <a:pt x="172137" y="238"/>
                    <a:pt x="171882" y="238"/>
                  </a:cubicBezTo>
                  <a:cubicBezTo>
                    <a:pt x="168134" y="238"/>
                    <a:pt x="165106" y="3276"/>
                    <a:pt x="165106" y="7045"/>
                  </a:cubicBezTo>
                  <a:lnTo>
                    <a:pt x="165106" y="13832"/>
                  </a:lnTo>
                  <a:lnTo>
                    <a:pt x="144697" y="13832"/>
                  </a:lnTo>
                  <a:cubicBezTo>
                    <a:pt x="140958" y="13832"/>
                    <a:pt x="137910" y="16856"/>
                    <a:pt x="137910" y="20619"/>
                  </a:cubicBezTo>
                  <a:lnTo>
                    <a:pt x="137910" y="44290"/>
                  </a:lnTo>
                  <a:cubicBezTo>
                    <a:pt x="133552" y="43028"/>
                    <a:pt x="128980" y="42195"/>
                    <a:pt x="124312" y="41790"/>
                  </a:cubicBezTo>
                  <a:lnTo>
                    <a:pt x="124312" y="6973"/>
                  </a:lnTo>
                  <a:cubicBezTo>
                    <a:pt x="124312" y="3496"/>
                    <a:pt x="121764" y="424"/>
                    <a:pt x="118311" y="43"/>
                  </a:cubicBezTo>
                  <a:cubicBezTo>
                    <a:pt x="118049" y="14"/>
                    <a:pt x="117789" y="0"/>
                    <a:pt x="117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88C8D3E3-BA6C-1DAF-7EBC-E4840C3887B9}"/>
              </a:ext>
            </a:extLst>
          </p:cNvPr>
          <p:cNvSpPr txBox="1"/>
          <p:nvPr/>
        </p:nvSpPr>
        <p:spPr>
          <a:xfrm>
            <a:off x="564396" y="3019666"/>
            <a:ext cx="2435107" cy="738664"/>
          </a:xfrm>
          <a:prstGeom prst="rect">
            <a:avLst/>
          </a:prstGeom>
          <a:noFill/>
        </p:spPr>
        <p:txBody>
          <a:bodyPr wrap="square" rtlCol="0">
            <a:spAutoFit/>
          </a:bodyPr>
          <a:lstStyle/>
          <a:p>
            <a:pPr marL="285750" indent="-285750" algn="l">
              <a:buClr>
                <a:schemeClr val="accent1"/>
              </a:buClr>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Small size </a:t>
            </a:r>
            <a:r>
              <a:rPr lang="en-US" b="0" i="0" dirty="0" err="1">
                <a:solidFill>
                  <a:schemeClr val="tx2"/>
                </a:solidFill>
                <a:effectLst/>
                <a:latin typeface="Times New Roman" panose="02020603050405020304" pitchFamily="18" charset="0"/>
                <a:cs typeface="Times New Roman" panose="02020603050405020304" pitchFamily="18" charset="0"/>
              </a:rPr>
              <a:t>apk</a:t>
            </a:r>
            <a:endParaRPr lang="en-US" b="0" i="0" dirty="0">
              <a:solidFill>
                <a:schemeClr val="tx2"/>
              </a:solidFill>
              <a:effectLst/>
              <a:latin typeface="Times New Roman" panose="02020603050405020304" pitchFamily="18" charset="0"/>
              <a:cs typeface="Times New Roman" panose="02020603050405020304" pitchFamily="18" charset="0"/>
            </a:endParaRPr>
          </a:p>
          <a:p>
            <a:pPr marL="285750" indent="-285750" algn="l">
              <a:buClr>
                <a:schemeClr val="tx2"/>
              </a:buClr>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Easy-to-use and user-friendly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2"/>
          <p:cNvSpPr/>
          <p:nvPr/>
        </p:nvSpPr>
        <p:spPr>
          <a:xfrm>
            <a:off x="742418" y="575776"/>
            <a:ext cx="4637700" cy="14676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387" name="Google Shape;387;p32"/>
          <p:cNvSpPr txBox="1">
            <a:spLocks noGrp="1"/>
          </p:cNvSpPr>
          <p:nvPr>
            <p:ph type="title"/>
          </p:nvPr>
        </p:nvSpPr>
        <p:spPr>
          <a:xfrm>
            <a:off x="932044" y="678526"/>
            <a:ext cx="3114300" cy="126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solidFill>
                  <a:schemeClr val="lt1"/>
                </a:solidFill>
                <a:latin typeface="Times New Roman" panose="02020603050405020304" pitchFamily="18" charset="0"/>
                <a:cs typeface="Times New Roman" panose="02020603050405020304" pitchFamily="18" charset="0"/>
              </a:rPr>
              <a:t>Home Page</a:t>
            </a:r>
            <a:endParaRPr dirty="0">
              <a:solidFill>
                <a:schemeClr val="lt1"/>
              </a:solidFill>
              <a:latin typeface="Times New Roman" panose="02020603050405020304" pitchFamily="18" charset="0"/>
              <a:cs typeface="Times New Roman" panose="02020603050405020304" pitchFamily="18" charset="0"/>
            </a:endParaRPr>
          </a:p>
        </p:txBody>
      </p:sp>
      <p:sp>
        <p:nvSpPr>
          <p:cNvPr id="388" name="Google Shape;388;p32"/>
          <p:cNvSpPr txBox="1">
            <a:spLocks noGrp="1"/>
          </p:cNvSpPr>
          <p:nvPr>
            <p:ph type="subTitle" idx="1"/>
          </p:nvPr>
        </p:nvSpPr>
        <p:spPr>
          <a:xfrm>
            <a:off x="688174" y="2273127"/>
            <a:ext cx="5404800" cy="14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This is the launch screen of our application.</a:t>
            </a: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By clicking on the button here users can redirect to the main page where they can easily split their bills.</a:t>
            </a:r>
            <a:endParaRPr dirty="0">
              <a:latin typeface="Times New Roman" panose="02020603050405020304" pitchFamily="18" charset="0"/>
              <a:cs typeface="Times New Roman" panose="02020603050405020304" pitchFamily="18" charset="0"/>
            </a:endParaRPr>
          </a:p>
        </p:txBody>
      </p:sp>
      <p:pic>
        <p:nvPicPr>
          <p:cNvPr id="389" name="Google Shape;389;p32"/>
          <p:cNvPicPr preferRelativeResize="0"/>
          <p:nvPr/>
        </p:nvPicPr>
        <p:blipFill>
          <a:blip r:embed="rId3">
            <a:alphaModFix/>
          </a:blip>
          <a:stretch>
            <a:fillRect/>
          </a:stretch>
        </p:blipFill>
        <p:spPr>
          <a:xfrm>
            <a:off x="5826880" y="346025"/>
            <a:ext cx="2628940" cy="4756250"/>
          </a:xfrm>
          <a:prstGeom prst="rect">
            <a:avLst/>
          </a:prstGeom>
          <a:noFill/>
          <a:ln>
            <a:noFill/>
          </a:ln>
        </p:spPr>
      </p:pic>
      <p:pic>
        <p:nvPicPr>
          <p:cNvPr id="391" name="Google Shape;391;p32"/>
          <p:cNvPicPr preferRelativeResize="0"/>
          <p:nvPr/>
        </p:nvPicPr>
        <p:blipFill rotWithShape="1">
          <a:blip r:embed="rId4">
            <a:alphaModFix/>
          </a:blip>
          <a:srcRect t="9629" b="80011"/>
          <a:stretch/>
        </p:blipFill>
        <p:spPr>
          <a:xfrm>
            <a:off x="5826875" y="804034"/>
            <a:ext cx="2628951" cy="492687"/>
          </a:xfrm>
          <a:prstGeom prst="rect">
            <a:avLst/>
          </a:prstGeom>
          <a:noFill/>
          <a:ln>
            <a:noFill/>
          </a:ln>
        </p:spPr>
      </p:pic>
      <p:pic>
        <p:nvPicPr>
          <p:cNvPr id="3" name="Picture 2">
            <a:extLst>
              <a:ext uri="{FF2B5EF4-FFF2-40B4-BE49-F238E27FC236}">
                <a16:creationId xmlns:a16="http://schemas.microsoft.com/office/drawing/2014/main" id="{AC9F743F-295E-4F5B-9671-287D5F1E47EE}"/>
              </a:ext>
            </a:extLst>
          </p:cNvPr>
          <p:cNvPicPr>
            <a:picLocks noChangeAspect="1"/>
          </p:cNvPicPr>
          <p:nvPr/>
        </p:nvPicPr>
        <p:blipFill>
          <a:blip r:embed="rId5"/>
          <a:stretch>
            <a:fillRect/>
          </a:stretch>
        </p:blipFill>
        <p:spPr>
          <a:xfrm>
            <a:off x="6381824" y="1247725"/>
            <a:ext cx="1551150" cy="3191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p:nvPr/>
        </p:nvSpPr>
        <p:spPr>
          <a:xfrm>
            <a:off x="472600" y="525250"/>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458" name="Google Shape;458;p37"/>
          <p:cNvSpPr/>
          <p:nvPr/>
        </p:nvSpPr>
        <p:spPr>
          <a:xfrm>
            <a:off x="782566" y="1548590"/>
            <a:ext cx="5339264" cy="1899783"/>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Times New Roman" panose="02020603050405020304" pitchFamily="18" charset="0"/>
              <a:cs typeface="Times New Roman" panose="02020603050405020304" pitchFamily="18" charset="0"/>
            </a:endParaRPr>
          </a:p>
        </p:txBody>
      </p:sp>
      <p:sp>
        <p:nvSpPr>
          <p:cNvPr id="459" name="Google Shape;459;p37"/>
          <p:cNvSpPr txBox="1">
            <a:spLocks noGrp="1"/>
          </p:cNvSpPr>
          <p:nvPr>
            <p:ph type="title"/>
          </p:nvPr>
        </p:nvSpPr>
        <p:spPr>
          <a:xfrm>
            <a:off x="720000" y="525250"/>
            <a:ext cx="7704000" cy="572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solidFill>
                  <a:schemeClr val="lt1"/>
                </a:solidFill>
                <a:latin typeface="Times New Roman" panose="02020603050405020304" pitchFamily="18" charset="0"/>
                <a:cs typeface="Times New Roman" panose="02020603050405020304" pitchFamily="18" charset="0"/>
              </a:rPr>
              <a:t>Split the Bill</a:t>
            </a:r>
            <a:endParaRPr dirty="0">
              <a:solidFill>
                <a:schemeClr val="lt1"/>
              </a:solidFill>
              <a:latin typeface="Times New Roman" panose="02020603050405020304" pitchFamily="18" charset="0"/>
              <a:cs typeface="Times New Roman" panose="02020603050405020304" pitchFamily="18" charset="0"/>
            </a:endParaRPr>
          </a:p>
        </p:txBody>
      </p:sp>
      <p:sp>
        <p:nvSpPr>
          <p:cNvPr id="460" name="Google Shape;460;p37"/>
          <p:cNvSpPr txBox="1">
            <a:spLocks noGrp="1"/>
          </p:cNvSpPr>
          <p:nvPr>
            <p:ph type="subTitle" idx="1"/>
          </p:nvPr>
        </p:nvSpPr>
        <p:spPr>
          <a:xfrm>
            <a:off x="1107159" y="1704813"/>
            <a:ext cx="4544448" cy="2270501"/>
          </a:xfrm>
          <a:prstGeom prst="rect">
            <a:avLst/>
          </a:prstGeom>
        </p:spPr>
        <p:txBody>
          <a:bodyPr spcFirstLastPara="1" wrap="square" lIns="0" tIns="0" rIns="0" bIns="0" anchor="t" anchorCtr="0">
            <a:noAutofit/>
          </a:bodyPr>
          <a:lstStyle/>
          <a:p>
            <a:pPr marL="0" lvl="0" indent="0" algn="l" rtl="0">
              <a:spcBef>
                <a:spcPts val="0"/>
              </a:spcBef>
              <a:spcAft>
                <a:spcPts val="1600"/>
              </a:spcAft>
              <a:buNone/>
            </a:pPr>
            <a:r>
              <a:rPr lang="en-IN" dirty="0">
                <a:latin typeface="Times New Roman" panose="02020603050405020304" pitchFamily="18" charset="0"/>
                <a:cs typeface="Times New Roman" panose="02020603050405020304" pitchFamily="18" charset="0"/>
              </a:rPr>
              <a:t>Here user needs to enter the bill amount and number of persons in their group and as soon as they click on the button result will be displayed.</a:t>
            </a:r>
          </a:p>
          <a:p>
            <a:pPr marL="0" lvl="0" indent="0" algn="l" rtl="0">
              <a:spcBef>
                <a:spcPts val="0"/>
              </a:spcBef>
              <a:spcAft>
                <a:spcPts val="1600"/>
              </a:spcAft>
              <a:buNone/>
            </a:pPr>
            <a:r>
              <a:rPr lang="en-IN" dirty="0">
                <a:latin typeface="Times New Roman" panose="02020603050405020304" pitchFamily="18" charset="0"/>
                <a:cs typeface="Times New Roman" panose="02020603050405020304" pitchFamily="18" charset="0"/>
              </a:rPr>
              <a:t>The displayed result shows the total amount along with the tax and individual share.</a:t>
            </a:r>
          </a:p>
        </p:txBody>
      </p:sp>
      <p:pic>
        <p:nvPicPr>
          <p:cNvPr id="461" name="Google Shape;461;p37"/>
          <p:cNvPicPr preferRelativeResize="0"/>
          <p:nvPr/>
        </p:nvPicPr>
        <p:blipFill>
          <a:blip r:embed="rId3">
            <a:alphaModFix/>
          </a:blip>
          <a:stretch>
            <a:fillRect/>
          </a:stretch>
        </p:blipFill>
        <p:spPr>
          <a:xfrm>
            <a:off x="6038766" y="525250"/>
            <a:ext cx="2628940" cy="4756250"/>
          </a:xfrm>
          <a:prstGeom prst="rect">
            <a:avLst/>
          </a:prstGeom>
          <a:noFill/>
          <a:ln>
            <a:noFill/>
          </a:ln>
        </p:spPr>
      </p:pic>
      <p:pic>
        <p:nvPicPr>
          <p:cNvPr id="2" name="Picture 1">
            <a:extLst>
              <a:ext uri="{FF2B5EF4-FFF2-40B4-BE49-F238E27FC236}">
                <a16:creationId xmlns:a16="http://schemas.microsoft.com/office/drawing/2014/main" id="{DB0A6B4B-3385-D79B-A478-8BFF2457D9F0}"/>
              </a:ext>
            </a:extLst>
          </p:cNvPr>
          <p:cNvPicPr>
            <a:picLocks noChangeAspect="1"/>
          </p:cNvPicPr>
          <p:nvPr/>
        </p:nvPicPr>
        <p:blipFill>
          <a:blip r:embed="rId4"/>
          <a:stretch>
            <a:fillRect/>
          </a:stretch>
        </p:blipFill>
        <p:spPr>
          <a:xfrm>
            <a:off x="6542973" y="1426464"/>
            <a:ext cx="1621902" cy="3060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8"/>
          <p:cNvSpPr/>
          <p:nvPr/>
        </p:nvSpPr>
        <p:spPr>
          <a:xfrm>
            <a:off x="364111" y="496952"/>
            <a:ext cx="82170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b="1">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469" name="Google Shape;469;p38"/>
          <p:cNvSpPr/>
          <p:nvPr/>
        </p:nvSpPr>
        <p:spPr>
          <a:xfrm>
            <a:off x="2125320" y="1377150"/>
            <a:ext cx="4911559" cy="2389200"/>
          </a:xfrm>
          <a:prstGeom prst="roundRect">
            <a:avLst>
              <a:gd name="adj" fmla="val 909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mes New Roman" panose="02020603050405020304" pitchFamily="18" charset="0"/>
              <a:cs typeface="Times New Roman" panose="02020603050405020304" pitchFamily="18" charset="0"/>
            </a:endParaRPr>
          </a:p>
        </p:txBody>
      </p:sp>
      <p:sp>
        <p:nvSpPr>
          <p:cNvPr id="471" name="Google Shape;471;p38"/>
          <p:cNvSpPr txBox="1">
            <a:spLocks noGrp="1"/>
          </p:cNvSpPr>
          <p:nvPr>
            <p:ph type="title"/>
          </p:nvPr>
        </p:nvSpPr>
        <p:spPr>
          <a:xfrm>
            <a:off x="698350" y="606419"/>
            <a:ext cx="7704000" cy="747323"/>
          </a:xfrm>
          <a:prstGeom prst="rect">
            <a:avLst/>
          </a:prstGeom>
        </p:spPr>
        <p:txBody>
          <a:bodyPr spcFirstLastPara="1" wrap="square" lIns="0" tIns="0" rIns="0" bIns="0" anchor="ctr" anchorCtr="0">
            <a:noAutofit/>
          </a:bodyPr>
          <a:lstStyle/>
          <a:p>
            <a:r>
              <a:rPr lang="en-IN" b="1" i="0" dirty="0">
                <a:solidFill>
                  <a:srgbClr val="24292F"/>
                </a:solidFill>
                <a:effectLst/>
                <a:latin typeface="Times New Roman" panose="02020603050405020304" pitchFamily="18" charset="0"/>
                <a:cs typeface="Times New Roman" panose="02020603050405020304" pitchFamily="18" charset="0"/>
              </a:rPr>
              <a:t>Android concepts used:</a:t>
            </a:r>
            <a:br>
              <a:rPr lang="en-IN" b="1" i="0" dirty="0">
                <a:solidFill>
                  <a:srgbClr val="24292F"/>
                </a:solidFill>
                <a:effectLst/>
                <a:latin typeface="Times New Roman" panose="02020603050405020304" pitchFamily="18" charset="0"/>
                <a:cs typeface="Times New Roman" panose="02020603050405020304" pitchFamily="18" charset="0"/>
              </a:rPr>
            </a:br>
            <a:endParaRPr dirty="0">
              <a:solidFill>
                <a:schemeClr val="lt1"/>
              </a:solidFill>
              <a:latin typeface="Times New Roman" panose="02020603050405020304" pitchFamily="18" charset="0"/>
              <a:cs typeface="Times New Roman" panose="02020603050405020304" pitchFamily="18" charset="0"/>
            </a:endParaRPr>
          </a:p>
        </p:txBody>
      </p:sp>
      <p:sp>
        <p:nvSpPr>
          <p:cNvPr id="475" name="Google Shape;475;p38"/>
          <p:cNvSpPr txBox="1">
            <a:spLocks noGrp="1"/>
          </p:cNvSpPr>
          <p:nvPr>
            <p:ph type="subTitle" idx="4"/>
          </p:nvPr>
        </p:nvSpPr>
        <p:spPr>
          <a:xfrm>
            <a:off x="2709172" y="1434911"/>
            <a:ext cx="2880300" cy="2067705"/>
          </a:xfrm>
          <a:prstGeom prst="rect">
            <a:avLst/>
          </a:prstGeom>
        </p:spPr>
        <p:txBody>
          <a:bodyPr spcFirstLastPara="1" wrap="square" lIns="0" tIns="91425" rIns="0" bIns="91425" anchor="t" anchorCtr="0">
            <a:noAutofit/>
          </a:bodyPr>
          <a:lstStyle/>
          <a:p>
            <a:pPr marL="285750" lvl="0" indent="-285750" algn="l" rtl="0">
              <a:spcBef>
                <a:spcPts val="0"/>
              </a:spcBef>
              <a:spcAft>
                <a:spcPts val="0"/>
              </a:spcAft>
              <a:buClr>
                <a:schemeClr val="accent1"/>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Intent </a:t>
            </a:r>
          </a:p>
          <a:p>
            <a:pPr marL="285750" lvl="0" indent="-285750" algn="l" rtl="0">
              <a:spcBef>
                <a:spcPts val="0"/>
              </a:spcBef>
              <a:spcAft>
                <a:spcPts val="0"/>
              </a:spcAft>
              <a:buClr>
                <a:schemeClr val="accent1"/>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Spinner</a:t>
            </a:r>
          </a:p>
          <a:p>
            <a:pPr marL="285750" lvl="0" indent="-285750" algn="l" rtl="0">
              <a:spcBef>
                <a:spcPts val="0"/>
              </a:spcBef>
              <a:spcAft>
                <a:spcPts val="0"/>
              </a:spcAft>
              <a:buClr>
                <a:schemeClr val="accent1"/>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Text view</a:t>
            </a:r>
          </a:p>
          <a:p>
            <a:pPr marL="285750" lvl="0" indent="-285750" algn="l" rtl="0">
              <a:spcBef>
                <a:spcPts val="0"/>
              </a:spcBef>
              <a:spcAft>
                <a:spcPts val="0"/>
              </a:spcAft>
              <a:buClr>
                <a:schemeClr val="accent1"/>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Image View</a:t>
            </a:r>
          </a:p>
          <a:p>
            <a:pPr marL="285750" lvl="0" indent="-285750" algn="l" rtl="0">
              <a:spcBef>
                <a:spcPts val="0"/>
              </a:spcBef>
              <a:spcAft>
                <a:spcPts val="0"/>
              </a:spcAft>
              <a:buClr>
                <a:schemeClr val="accent1"/>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Button</a:t>
            </a:r>
          </a:p>
          <a:p>
            <a:pPr marL="285750" lvl="0" indent="-285750" algn="l" rtl="0">
              <a:spcBef>
                <a:spcPts val="0"/>
              </a:spcBef>
              <a:spcAft>
                <a:spcPts val="0"/>
              </a:spcAft>
              <a:buClr>
                <a:schemeClr val="accent1"/>
              </a:buClr>
              <a:buFont typeface="Arial" panose="020B0604020202020204" pitchFamily="34" charset="0"/>
              <a:buChar char="•"/>
            </a:pPr>
            <a:r>
              <a:rPr lang="en-IN" sz="2000" dirty="0">
                <a:solidFill>
                  <a:schemeClr val="tx2"/>
                </a:solidFill>
                <a:latin typeface="Times New Roman" panose="02020603050405020304" pitchFamily="18" charset="0"/>
                <a:cs typeface="Times New Roman" panose="02020603050405020304" pitchFamily="18" charset="0"/>
              </a:rPr>
              <a:t>Edit text</a:t>
            </a:r>
          </a:p>
          <a:p>
            <a:pPr marL="285750" lvl="0" indent="-285750" algn="l" rtl="0">
              <a:spcBef>
                <a:spcPts val="0"/>
              </a:spcBef>
              <a:spcAft>
                <a:spcPts val="0"/>
              </a:spcAft>
              <a:buClr>
                <a:schemeClr val="accent1"/>
              </a:buClr>
              <a:buFont typeface="Arial" panose="020B0604020202020204" pitchFamily="34" charset="0"/>
              <a:buChar char="•"/>
            </a:pPr>
            <a:endParaRPr dirty="0">
              <a:solidFill>
                <a:schemeClr val="tx2"/>
              </a:solidFill>
              <a:latin typeface="Times New Roman" panose="02020603050405020304" pitchFamily="18" charset="0"/>
              <a:cs typeface="Times New Roman" panose="02020603050405020304" pitchFamily="18" charset="0"/>
            </a:endParaRPr>
          </a:p>
        </p:txBody>
      </p:sp>
      <p:grpSp>
        <p:nvGrpSpPr>
          <p:cNvPr id="482" name="Google Shape;482;p38"/>
          <p:cNvGrpSpPr/>
          <p:nvPr/>
        </p:nvGrpSpPr>
        <p:grpSpPr>
          <a:xfrm>
            <a:off x="6536243" y="1607280"/>
            <a:ext cx="330435" cy="375957"/>
            <a:chOff x="1553214" y="2643508"/>
            <a:chExt cx="330435" cy="375957"/>
          </a:xfrm>
        </p:grpSpPr>
        <p:sp>
          <p:nvSpPr>
            <p:cNvPr id="483" name="Google Shape;483;p38"/>
            <p:cNvSpPr/>
            <p:nvPr/>
          </p:nvSpPr>
          <p:spPr>
            <a:xfrm>
              <a:off x="1553214" y="2643508"/>
              <a:ext cx="330435" cy="375957"/>
            </a:xfrm>
            <a:custGeom>
              <a:avLst/>
              <a:gdLst/>
              <a:ahLst/>
              <a:cxnLst/>
              <a:rect l="l" t="t" r="r" b="b"/>
              <a:pathLst>
                <a:path w="203972" h="232072" extrusionOk="0">
                  <a:moveTo>
                    <a:pt x="190398" y="82041"/>
                  </a:moveTo>
                  <a:lnTo>
                    <a:pt x="190398" y="95639"/>
                  </a:lnTo>
                  <a:lnTo>
                    <a:pt x="68015" y="95639"/>
                  </a:lnTo>
                  <a:lnTo>
                    <a:pt x="68015" y="82041"/>
                  </a:lnTo>
                  <a:close/>
                  <a:moveTo>
                    <a:pt x="190374" y="109237"/>
                  </a:moveTo>
                  <a:lnTo>
                    <a:pt x="190374" y="150031"/>
                  </a:lnTo>
                  <a:lnTo>
                    <a:pt x="67991" y="150031"/>
                  </a:lnTo>
                  <a:lnTo>
                    <a:pt x="67991" y="109237"/>
                  </a:lnTo>
                  <a:close/>
                  <a:moveTo>
                    <a:pt x="115620" y="13599"/>
                  </a:moveTo>
                  <a:cubicBezTo>
                    <a:pt x="119383" y="13599"/>
                    <a:pt x="122407" y="16623"/>
                    <a:pt x="122407" y="20386"/>
                  </a:cubicBezTo>
                  <a:lnTo>
                    <a:pt x="122407" y="68420"/>
                  </a:lnTo>
                  <a:lnTo>
                    <a:pt x="61204" y="68420"/>
                  </a:lnTo>
                  <a:cubicBezTo>
                    <a:pt x="57465" y="68420"/>
                    <a:pt x="54417" y="71468"/>
                    <a:pt x="54417" y="75207"/>
                  </a:cubicBezTo>
                  <a:lnTo>
                    <a:pt x="54417" y="156819"/>
                  </a:lnTo>
                  <a:cubicBezTo>
                    <a:pt x="54417" y="160557"/>
                    <a:pt x="57465" y="163606"/>
                    <a:pt x="61204" y="163606"/>
                  </a:cubicBezTo>
                  <a:lnTo>
                    <a:pt x="122407" y="163606"/>
                  </a:lnTo>
                  <a:lnTo>
                    <a:pt x="122407" y="211687"/>
                  </a:lnTo>
                  <a:cubicBezTo>
                    <a:pt x="122407" y="215426"/>
                    <a:pt x="119383" y="218474"/>
                    <a:pt x="115620" y="218474"/>
                  </a:cubicBezTo>
                  <a:lnTo>
                    <a:pt x="20434" y="218474"/>
                  </a:lnTo>
                  <a:cubicBezTo>
                    <a:pt x="16671" y="218474"/>
                    <a:pt x="13646" y="215426"/>
                    <a:pt x="13646" y="211687"/>
                  </a:cubicBezTo>
                  <a:lnTo>
                    <a:pt x="13646" y="20386"/>
                  </a:lnTo>
                  <a:cubicBezTo>
                    <a:pt x="13646" y="16623"/>
                    <a:pt x="16671" y="13599"/>
                    <a:pt x="20434" y="13599"/>
                  </a:cubicBezTo>
                  <a:close/>
                  <a:moveTo>
                    <a:pt x="20386" y="1"/>
                  </a:moveTo>
                  <a:cubicBezTo>
                    <a:pt x="9146" y="1"/>
                    <a:pt x="1" y="9122"/>
                    <a:pt x="1" y="20386"/>
                  </a:cubicBezTo>
                  <a:lnTo>
                    <a:pt x="1" y="211687"/>
                  </a:lnTo>
                  <a:cubicBezTo>
                    <a:pt x="1" y="222927"/>
                    <a:pt x="9146" y="232072"/>
                    <a:pt x="20386" y="232072"/>
                  </a:cubicBezTo>
                  <a:lnTo>
                    <a:pt x="115596" y="232072"/>
                  </a:lnTo>
                  <a:cubicBezTo>
                    <a:pt x="126837" y="232072"/>
                    <a:pt x="135981" y="222927"/>
                    <a:pt x="135981" y="211663"/>
                  </a:cubicBezTo>
                  <a:lnTo>
                    <a:pt x="135981" y="163629"/>
                  </a:lnTo>
                  <a:lnTo>
                    <a:pt x="197185" y="163629"/>
                  </a:lnTo>
                  <a:cubicBezTo>
                    <a:pt x="200947" y="163629"/>
                    <a:pt x="203972" y="160605"/>
                    <a:pt x="203972" y="156842"/>
                  </a:cubicBezTo>
                  <a:lnTo>
                    <a:pt x="203972" y="75254"/>
                  </a:lnTo>
                  <a:cubicBezTo>
                    <a:pt x="203972" y="71492"/>
                    <a:pt x="200947" y="68467"/>
                    <a:pt x="197185" y="68467"/>
                  </a:cubicBezTo>
                  <a:lnTo>
                    <a:pt x="135981" y="68467"/>
                  </a:lnTo>
                  <a:lnTo>
                    <a:pt x="135981" y="20410"/>
                  </a:lnTo>
                  <a:cubicBezTo>
                    <a:pt x="136005" y="9122"/>
                    <a:pt x="126884" y="1"/>
                    <a:pt x="115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84" name="Google Shape;484;p38"/>
            <p:cNvSpPr/>
            <p:nvPr/>
          </p:nvSpPr>
          <p:spPr>
            <a:xfrm>
              <a:off x="1629331" y="2953454"/>
              <a:ext cx="67400" cy="21992"/>
            </a:xfrm>
            <a:custGeom>
              <a:avLst/>
              <a:gdLst/>
              <a:ahLst/>
              <a:cxnLst/>
              <a:rect l="l" t="t" r="r" b="b"/>
              <a:pathLst>
                <a:path w="41605" h="13575" extrusionOk="0">
                  <a:moveTo>
                    <a:pt x="7193" y="1"/>
                  </a:moveTo>
                  <a:cubicBezTo>
                    <a:pt x="3192" y="1"/>
                    <a:pt x="1" y="3477"/>
                    <a:pt x="453" y="7550"/>
                  </a:cubicBezTo>
                  <a:cubicBezTo>
                    <a:pt x="834" y="11003"/>
                    <a:pt x="3883" y="13575"/>
                    <a:pt x="7383" y="13575"/>
                  </a:cubicBezTo>
                  <a:lnTo>
                    <a:pt x="34222" y="13575"/>
                  </a:lnTo>
                  <a:cubicBezTo>
                    <a:pt x="37699" y="13575"/>
                    <a:pt x="40771" y="11003"/>
                    <a:pt x="41152" y="7550"/>
                  </a:cubicBezTo>
                  <a:cubicBezTo>
                    <a:pt x="41605" y="3454"/>
                    <a:pt x="38414" y="1"/>
                    <a:pt x="3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5" name="Google Shape;485;p38"/>
            <p:cNvSpPr/>
            <p:nvPr/>
          </p:nvSpPr>
          <p:spPr>
            <a:xfrm>
              <a:off x="1629331" y="2687604"/>
              <a:ext cx="67400" cy="21992"/>
            </a:xfrm>
            <a:custGeom>
              <a:avLst/>
              <a:gdLst/>
              <a:ahLst/>
              <a:cxnLst/>
              <a:rect l="l" t="t" r="r" b="b"/>
              <a:pathLst>
                <a:path w="41605" h="13575" extrusionOk="0">
                  <a:moveTo>
                    <a:pt x="7383" y="1"/>
                  </a:moveTo>
                  <a:cubicBezTo>
                    <a:pt x="3883" y="1"/>
                    <a:pt x="834" y="2573"/>
                    <a:pt x="429" y="6026"/>
                  </a:cubicBezTo>
                  <a:cubicBezTo>
                    <a:pt x="1" y="10098"/>
                    <a:pt x="3168" y="13575"/>
                    <a:pt x="7193" y="13575"/>
                  </a:cubicBezTo>
                  <a:lnTo>
                    <a:pt x="34222" y="13575"/>
                  </a:lnTo>
                  <a:cubicBezTo>
                    <a:pt x="37699" y="13575"/>
                    <a:pt x="40771" y="11027"/>
                    <a:pt x="41152" y="7574"/>
                  </a:cubicBezTo>
                  <a:cubicBezTo>
                    <a:pt x="41605" y="3454"/>
                    <a:pt x="38414" y="1"/>
                    <a:pt x="3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6" name="Google Shape;486;p38"/>
            <p:cNvSpPr/>
            <p:nvPr/>
          </p:nvSpPr>
          <p:spPr>
            <a:xfrm>
              <a:off x="1794529" y="2842539"/>
              <a:ext cx="45371" cy="21992"/>
            </a:xfrm>
            <a:custGeom>
              <a:avLst/>
              <a:gdLst/>
              <a:ahLst/>
              <a:cxnLst/>
              <a:rect l="l" t="t" r="r" b="b"/>
              <a:pathLst>
                <a:path w="28007" h="13575" extrusionOk="0">
                  <a:moveTo>
                    <a:pt x="7383" y="0"/>
                  </a:moveTo>
                  <a:cubicBezTo>
                    <a:pt x="3906" y="0"/>
                    <a:pt x="834" y="2548"/>
                    <a:pt x="453" y="6001"/>
                  </a:cubicBezTo>
                  <a:cubicBezTo>
                    <a:pt x="0" y="10121"/>
                    <a:pt x="3192" y="13574"/>
                    <a:pt x="7216" y="13574"/>
                  </a:cubicBezTo>
                  <a:lnTo>
                    <a:pt x="20624" y="13574"/>
                  </a:lnTo>
                  <a:cubicBezTo>
                    <a:pt x="24124" y="13574"/>
                    <a:pt x="27173" y="11002"/>
                    <a:pt x="27578" y="7549"/>
                  </a:cubicBezTo>
                  <a:cubicBezTo>
                    <a:pt x="28006" y="3453"/>
                    <a:pt x="24839" y="0"/>
                    <a:pt x="20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4"/>
          <p:cNvSpPr txBox="1">
            <a:spLocks noGrp="1"/>
          </p:cNvSpPr>
          <p:nvPr>
            <p:ph type="title"/>
          </p:nvPr>
        </p:nvSpPr>
        <p:spPr>
          <a:xfrm>
            <a:off x="1808524" y="1433700"/>
            <a:ext cx="5936159" cy="227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grpSp>
        <p:nvGrpSpPr>
          <p:cNvPr id="602" name="Google Shape;602;p44"/>
          <p:cNvGrpSpPr/>
          <p:nvPr/>
        </p:nvGrpSpPr>
        <p:grpSpPr>
          <a:xfrm>
            <a:off x="230983" y="145925"/>
            <a:ext cx="482458" cy="241200"/>
            <a:chOff x="719996" y="145925"/>
            <a:chExt cx="482458" cy="241200"/>
          </a:xfrm>
        </p:grpSpPr>
        <p:sp>
          <p:nvSpPr>
            <p:cNvPr id="603" name="Google Shape;603;p4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4" name="Google Shape;604;p4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05" name="Google Shape;605;p44"/>
          <p:cNvGrpSpPr/>
          <p:nvPr/>
        </p:nvGrpSpPr>
        <p:grpSpPr>
          <a:xfrm rot="10800000">
            <a:off x="8430558" y="145925"/>
            <a:ext cx="482458" cy="241200"/>
            <a:chOff x="719996" y="145925"/>
            <a:chExt cx="482458" cy="241200"/>
          </a:xfrm>
        </p:grpSpPr>
        <p:sp>
          <p:nvSpPr>
            <p:cNvPr id="606" name="Google Shape;606;p44"/>
            <p:cNvSpPr/>
            <p:nvPr/>
          </p:nvSpPr>
          <p:spPr>
            <a:xfrm rot="10800000">
              <a:off x="719996" y="145925"/>
              <a:ext cx="241200" cy="241200"/>
            </a:xfrm>
            <a:prstGeom prst="pie">
              <a:avLst>
                <a:gd name="adj1" fmla="val 5457876"/>
                <a:gd name="adj2" fmla="val 16200000"/>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7" name="Google Shape;607;p44"/>
            <p:cNvSpPr/>
            <p:nvPr/>
          </p:nvSpPr>
          <p:spPr>
            <a:xfrm rot="10800000">
              <a:off x="961254" y="145925"/>
              <a:ext cx="241200" cy="241200"/>
            </a:xfrm>
            <a:prstGeom prst="ellipse">
              <a:avLst/>
            </a:prstGeom>
            <a:solidFill>
              <a:srgbClr val="162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08" name="Google Shape;608;p44"/>
          <p:cNvGrpSpPr/>
          <p:nvPr/>
        </p:nvGrpSpPr>
        <p:grpSpPr>
          <a:xfrm rot="10800000">
            <a:off x="7438658" y="1127250"/>
            <a:ext cx="482458" cy="241200"/>
            <a:chOff x="719996" y="145925"/>
            <a:chExt cx="482458" cy="241200"/>
          </a:xfrm>
        </p:grpSpPr>
        <p:sp>
          <p:nvSpPr>
            <p:cNvPr id="609" name="Google Shape;609;p44"/>
            <p:cNvSpPr/>
            <p:nvPr/>
          </p:nvSpPr>
          <p:spPr>
            <a:xfrm rot="10800000">
              <a:off x="719996" y="145925"/>
              <a:ext cx="241200" cy="241200"/>
            </a:xfrm>
            <a:prstGeom prst="pie">
              <a:avLst>
                <a:gd name="adj1" fmla="val 5457876"/>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0" name="Google Shape;610;p44"/>
            <p:cNvSpPr/>
            <p:nvPr/>
          </p:nvSpPr>
          <p:spPr>
            <a:xfrm rot="10800000">
              <a:off x="961254" y="145925"/>
              <a:ext cx="241200" cy="24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611" name="Google Shape;611;p44"/>
          <p:cNvGrpSpPr/>
          <p:nvPr/>
        </p:nvGrpSpPr>
        <p:grpSpPr>
          <a:xfrm>
            <a:off x="1158058" y="3552350"/>
            <a:ext cx="482458" cy="241200"/>
            <a:chOff x="719996" y="145925"/>
            <a:chExt cx="482458" cy="241200"/>
          </a:xfrm>
        </p:grpSpPr>
        <p:sp>
          <p:nvSpPr>
            <p:cNvPr id="612" name="Google Shape;612;p44"/>
            <p:cNvSpPr/>
            <p:nvPr/>
          </p:nvSpPr>
          <p:spPr>
            <a:xfrm rot="10800000">
              <a:off x="719996" y="145925"/>
              <a:ext cx="241200" cy="241200"/>
            </a:xfrm>
            <a:prstGeom prst="pie">
              <a:avLst>
                <a:gd name="adj1" fmla="val 5457876"/>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3" name="Google Shape;613;p44"/>
            <p:cNvSpPr/>
            <p:nvPr/>
          </p:nvSpPr>
          <p:spPr>
            <a:xfrm rot="10800000">
              <a:off x="961254" y="145925"/>
              <a:ext cx="241200" cy="24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Yellow E-Wallet Project Proposal by Slidesgo">
  <a:themeElements>
    <a:clrScheme name="Simple Light">
      <a:dk1>
        <a:srgbClr val="162535"/>
      </a:dk1>
      <a:lt1>
        <a:srgbClr val="FBF9EA"/>
      </a:lt1>
      <a:dk2>
        <a:srgbClr val="ECBD2A"/>
      </a:dk2>
      <a:lt2>
        <a:srgbClr val="FFFFFF"/>
      </a:lt2>
      <a:accent1>
        <a:srgbClr val="FFFFFF"/>
      </a:accent1>
      <a:accent2>
        <a:srgbClr val="FFFFFF"/>
      </a:accent2>
      <a:accent3>
        <a:srgbClr val="FFFFFF"/>
      </a:accent3>
      <a:accent4>
        <a:srgbClr val="FFFFFF"/>
      </a:accent4>
      <a:accent5>
        <a:srgbClr val="FFFFFF"/>
      </a:accent5>
      <a:accent6>
        <a:srgbClr val="FFFFFF"/>
      </a:accent6>
      <a:hlink>
        <a:srgbClr val="162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361</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Times New Roman</vt:lpstr>
      <vt:lpstr>Arial</vt:lpstr>
      <vt:lpstr>Montserrat</vt:lpstr>
      <vt:lpstr>Bebas Neue</vt:lpstr>
      <vt:lpstr>Open Sans</vt:lpstr>
      <vt:lpstr>Lexend Deca Light</vt:lpstr>
      <vt:lpstr>Yellow E-Wallet Project Proposal by Slidesgo</vt:lpstr>
      <vt:lpstr>SPLITWISE</vt:lpstr>
      <vt:lpstr>About the project</vt:lpstr>
      <vt:lpstr>Description</vt:lpstr>
      <vt:lpstr>Overview</vt:lpstr>
      <vt:lpstr>Home Page</vt:lpstr>
      <vt:lpstr>Split the Bill</vt:lpstr>
      <vt:lpstr>Android concepts used: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SPLITWISE</dc:title>
  <cp:lastModifiedBy>harvi sheth</cp:lastModifiedBy>
  <cp:revision>7</cp:revision>
  <dcterms:modified xsi:type="dcterms:W3CDTF">2022-10-07T16:34:23Z</dcterms:modified>
</cp:coreProperties>
</file>