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2"/>
  </p:notesMasterIdLst>
  <p:sldIdLst>
    <p:sldId id="281" r:id="rId5"/>
    <p:sldId id="256" r:id="rId6"/>
    <p:sldId id="258" r:id="rId7"/>
    <p:sldId id="275" r:id="rId8"/>
    <p:sldId id="257" r:id="rId9"/>
    <p:sldId id="271" r:id="rId10"/>
    <p:sldId id="276" r:id="rId11"/>
    <p:sldId id="273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A48A6-A810-7797-2357-85F36BF893B1}" v="138" dt="2021-08-10T14:12:48.339"/>
    <p1510:client id="{2D38C722-B748-025B-D34A-3019B2F8BA77}" v="50" dt="2021-08-17T09:50:47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2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2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ana.1922mca1036" userId="S::archana.1922mca1036@kiet.edu::aab8c4fa-1bb3-4300-9351-17df6ee1b0e4" providerId="AD" clId="Web-{2D38C722-B748-025B-D34A-3019B2F8BA77}"/>
    <pc:docChg chg="addSld modSld">
      <pc:chgData name="archana.1922mca1036" userId="S::archana.1922mca1036@kiet.edu::aab8c4fa-1bb3-4300-9351-17df6ee1b0e4" providerId="AD" clId="Web-{2D38C722-B748-025B-D34A-3019B2F8BA77}" dt="2021-08-17T09:50:47.567" v="50" actId="14100"/>
      <pc:docMkLst>
        <pc:docMk/>
      </pc:docMkLst>
      <pc:sldChg chg="addSp delSp modSp new">
        <pc:chgData name="archana.1922mca1036" userId="S::archana.1922mca1036@kiet.edu::aab8c4fa-1bb3-4300-9351-17df6ee1b0e4" providerId="AD" clId="Web-{2D38C722-B748-025B-D34A-3019B2F8BA77}" dt="2021-08-17T09:48:13.408" v="8" actId="14100"/>
        <pc:sldMkLst>
          <pc:docMk/>
          <pc:sldMk cId="3297589563" sldId="288"/>
        </pc:sldMkLst>
        <pc:spChg chg="del mod">
          <ac:chgData name="archana.1922mca1036" userId="S::archana.1922mca1036@kiet.edu::aab8c4fa-1bb3-4300-9351-17df6ee1b0e4" providerId="AD" clId="Web-{2D38C722-B748-025B-D34A-3019B2F8BA77}" dt="2021-08-17T09:48:04.251" v="5"/>
          <ac:spMkLst>
            <pc:docMk/>
            <pc:sldMk cId="3297589563" sldId="288"/>
            <ac:spMk id="2" creationId="{198621D1-44E6-46AB-81AD-43E3D553C189}"/>
          </ac:spMkLst>
        </pc:spChg>
        <pc:picChg chg="add mod">
          <ac:chgData name="archana.1922mca1036" userId="S::archana.1922mca1036@kiet.edu::aab8c4fa-1bb3-4300-9351-17df6ee1b0e4" providerId="AD" clId="Web-{2D38C722-B748-025B-D34A-3019B2F8BA77}" dt="2021-08-17T09:48:13.408" v="8" actId="14100"/>
          <ac:picMkLst>
            <pc:docMk/>
            <pc:sldMk cId="3297589563" sldId="288"/>
            <ac:picMk id="3" creationId="{17CB26D5-65F0-4CA8-9737-AD43D8E0D736}"/>
          </ac:picMkLst>
        </pc:picChg>
      </pc:sldChg>
      <pc:sldChg chg="addSp delSp modSp new">
        <pc:chgData name="archana.1922mca1036" userId="S::archana.1922mca1036@kiet.edu::aab8c4fa-1bb3-4300-9351-17df6ee1b0e4" providerId="AD" clId="Web-{2D38C722-B748-025B-D34A-3019B2F8BA77}" dt="2021-08-17T09:48:54.330" v="17" actId="14100"/>
        <pc:sldMkLst>
          <pc:docMk/>
          <pc:sldMk cId="3453568438" sldId="289"/>
        </pc:sldMkLst>
        <pc:spChg chg="del mod">
          <ac:chgData name="archana.1922mca1036" userId="S::archana.1922mca1036@kiet.edu::aab8c4fa-1bb3-4300-9351-17df6ee1b0e4" providerId="AD" clId="Web-{2D38C722-B748-025B-D34A-3019B2F8BA77}" dt="2021-08-17T09:48:37.799" v="12"/>
          <ac:spMkLst>
            <pc:docMk/>
            <pc:sldMk cId="3453568438" sldId="289"/>
            <ac:spMk id="2" creationId="{FC755470-6981-4B7A-9D70-C4DA7185B070}"/>
          </ac:spMkLst>
        </pc:spChg>
        <pc:picChg chg="add mod">
          <ac:chgData name="archana.1922mca1036" userId="S::archana.1922mca1036@kiet.edu::aab8c4fa-1bb3-4300-9351-17df6ee1b0e4" providerId="AD" clId="Web-{2D38C722-B748-025B-D34A-3019B2F8BA77}" dt="2021-08-17T09:48:54.330" v="17" actId="14100"/>
          <ac:picMkLst>
            <pc:docMk/>
            <pc:sldMk cId="3453568438" sldId="289"/>
            <ac:picMk id="3" creationId="{E4F3A71D-6FE4-4179-A60C-E95EDA9E578C}"/>
          </ac:picMkLst>
        </pc:picChg>
      </pc:sldChg>
      <pc:sldChg chg="addSp delSp modSp new">
        <pc:chgData name="archana.1922mca1036" userId="S::archana.1922mca1036@kiet.edu::aab8c4fa-1bb3-4300-9351-17df6ee1b0e4" providerId="AD" clId="Web-{2D38C722-B748-025B-D34A-3019B2F8BA77}" dt="2021-08-17T09:49:33.690" v="27" actId="14100"/>
        <pc:sldMkLst>
          <pc:docMk/>
          <pc:sldMk cId="335035248" sldId="290"/>
        </pc:sldMkLst>
        <pc:spChg chg="del mod">
          <ac:chgData name="archana.1922mca1036" userId="S::archana.1922mca1036@kiet.edu::aab8c4fa-1bb3-4300-9351-17df6ee1b0e4" providerId="AD" clId="Web-{2D38C722-B748-025B-D34A-3019B2F8BA77}" dt="2021-08-17T09:49:13.846" v="21"/>
          <ac:spMkLst>
            <pc:docMk/>
            <pc:sldMk cId="335035248" sldId="290"/>
            <ac:spMk id="2" creationId="{4766036D-8281-475A-A8EC-9AE818C86A40}"/>
          </ac:spMkLst>
        </pc:spChg>
        <pc:picChg chg="add mod">
          <ac:chgData name="archana.1922mca1036" userId="S::archana.1922mca1036@kiet.edu::aab8c4fa-1bb3-4300-9351-17df6ee1b0e4" providerId="AD" clId="Web-{2D38C722-B748-025B-D34A-3019B2F8BA77}" dt="2021-08-17T09:49:33.690" v="27" actId="14100"/>
          <ac:picMkLst>
            <pc:docMk/>
            <pc:sldMk cId="335035248" sldId="290"/>
            <ac:picMk id="3" creationId="{112F4288-DA30-4FB4-B380-BB45BF1304D7}"/>
          </ac:picMkLst>
        </pc:picChg>
      </pc:sldChg>
      <pc:sldChg chg="addSp delSp modSp new">
        <pc:chgData name="archana.1922mca1036" userId="S::archana.1922mca1036@kiet.edu::aab8c4fa-1bb3-4300-9351-17df6ee1b0e4" providerId="AD" clId="Web-{2D38C722-B748-025B-D34A-3019B2F8BA77}" dt="2021-08-17T09:49:57.800" v="35" actId="14100"/>
        <pc:sldMkLst>
          <pc:docMk/>
          <pc:sldMk cId="422283309" sldId="291"/>
        </pc:sldMkLst>
        <pc:spChg chg="del mod">
          <ac:chgData name="archana.1922mca1036" userId="S::archana.1922mca1036@kiet.edu::aab8c4fa-1bb3-4300-9351-17df6ee1b0e4" providerId="AD" clId="Web-{2D38C722-B748-025B-D34A-3019B2F8BA77}" dt="2021-08-17T09:49:40.331" v="30"/>
          <ac:spMkLst>
            <pc:docMk/>
            <pc:sldMk cId="422283309" sldId="291"/>
            <ac:spMk id="2" creationId="{7E7EF3CE-E720-43F6-B552-F8E428952E63}"/>
          </ac:spMkLst>
        </pc:spChg>
        <pc:picChg chg="add mod">
          <ac:chgData name="archana.1922mca1036" userId="S::archana.1922mca1036@kiet.edu::aab8c4fa-1bb3-4300-9351-17df6ee1b0e4" providerId="AD" clId="Web-{2D38C722-B748-025B-D34A-3019B2F8BA77}" dt="2021-08-17T09:49:57.800" v="35" actId="14100"/>
          <ac:picMkLst>
            <pc:docMk/>
            <pc:sldMk cId="422283309" sldId="291"/>
            <ac:picMk id="3" creationId="{97F47E9F-0326-4544-BE7E-5BE6004B25E0}"/>
          </ac:picMkLst>
        </pc:picChg>
      </pc:sldChg>
      <pc:sldChg chg="addSp delSp modSp new mod setBg">
        <pc:chgData name="archana.1922mca1036" userId="S::archana.1922mca1036@kiet.edu::aab8c4fa-1bb3-4300-9351-17df6ee1b0e4" providerId="AD" clId="Web-{2D38C722-B748-025B-D34A-3019B2F8BA77}" dt="2021-08-17T09:50:20.363" v="42"/>
        <pc:sldMkLst>
          <pc:docMk/>
          <pc:sldMk cId="1574720537" sldId="292"/>
        </pc:sldMkLst>
        <pc:spChg chg="del mod">
          <ac:chgData name="archana.1922mca1036" userId="S::archana.1922mca1036@kiet.edu::aab8c4fa-1bb3-4300-9351-17df6ee1b0e4" providerId="AD" clId="Web-{2D38C722-B748-025B-D34A-3019B2F8BA77}" dt="2021-08-17T09:50:05.269" v="38"/>
          <ac:spMkLst>
            <pc:docMk/>
            <pc:sldMk cId="1574720537" sldId="292"/>
            <ac:spMk id="2" creationId="{7C7C5532-6344-4358-8457-E7EC69554785}"/>
          </ac:spMkLst>
        </pc:spChg>
        <pc:picChg chg="add mod">
          <ac:chgData name="archana.1922mca1036" userId="S::archana.1922mca1036@kiet.edu::aab8c4fa-1bb3-4300-9351-17df6ee1b0e4" providerId="AD" clId="Web-{2D38C722-B748-025B-D34A-3019B2F8BA77}" dt="2021-08-17T09:50:20.363" v="42"/>
          <ac:picMkLst>
            <pc:docMk/>
            <pc:sldMk cId="1574720537" sldId="292"/>
            <ac:picMk id="3" creationId="{0324FE80-80A2-40DB-8CF3-D534EEB09A0E}"/>
          </ac:picMkLst>
        </pc:picChg>
      </pc:sldChg>
      <pc:sldChg chg="addSp delSp modSp new">
        <pc:chgData name="archana.1922mca1036" userId="S::archana.1922mca1036@kiet.edu::aab8c4fa-1bb3-4300-9351-17df6ee1b0e4" providerId="AD" clId="Web-{2D38C722-B748-025B-D34A-3019B2F8BA77}" dt="2021-08-17T09:50:47.567" v="50" actId="14100"/>
        <pc:sldMkLst>
          <pc:docMk/>
          <pc:sldMk cId="2216684000" sldId="293"/>
        </pc:sldMkLst>
        <pc:spChg chg="del mod">
          <ac:chgData name="archana.1922mca1036" userId="S::archana.1922mca1036@kiet.edu::aab8c4fa-1bb3-4300-9351-17df6ee1b0e4" providerId="AD" clId="Web-{2D38C722-B748-025B-D34A-3019B2F8BA77}" dt="2021-08-17T09:50:28.676" v="45"/>
          <ac:spMkLst>
            <pc:docMk/>
            <pc:sldMk cId="2216684000" sldId="293"/>
            <ac:spMk id="2" creationId="{3353998C-FB4A-4B03-9AB8-7DFCEA361677}"/>
          </ac:spMkLst>
        </pc:spChg>
        <pc:picChg chg="add mod">
          <ac:chgData name="archana.1922mca1036" userId="S::archana.1922mca1036@kiet.edu::aab8c4fa-1bb3-4300-9351-17df6ee1b0e4" providerId="AD" clId="Web-{2D38C722-B748-025B-D34A-3019B2F8BA77}" dt="2021-08-17T09:50:47.567" v="50" actId="14100"/>
          <ac:picMkLst>
            <pc:docMk/>
            <pc:sldMk cId="2216684000" sldId="293"/>
            <ac:picMk id="3" creationId="{E2081880-1930-432F-8980-1545D6E3FA05}"/>
          </ac:picMkLst>
        </pc:picChg>
      </pc:sldChg>
    </pc:docChg>
  </pc:docChgLst>
  <pc:docChgLst>
    <pc:chgData name="archana.1922mca1036" userId="S::archana.1922mca1036@kiet.edu::aab8c4fa-1bb3-4300-9351-17df6ee1b0e4" providerId="AD" clId="Web-{0B3A48A6-A810-7797-2357-85F36BF893B1}"/>
    <pc:docChg chg="addSld modSld">
      <pc:chgData name="archana.1922mca1036" userId="S::archana.1922mca1036@kiet.edu::aab8c4fa-1bb3-4300-9351-17df6ee1b0e4" providerId="AD" clId="Web-{0B3A48A6-A810-7797-2357-85F36BF893B1}" dt="2021-08-10T14:12:46.542" v="78" actId="20577"/>
      <pc:docMkLst>
        <pc:docMk/>
      </pc:docMkLst>
      <pc:sldChg chg="addSp delSp modSp new mod setBg addAnim setClrOvrMap">
        <pc:chgData name="archana.1922mca1036" userId="S::archana.1922mca1036@kiet.edu::aab8c4fa-1bb3-4300-9351-17df6ee1b0e4" providerId="AD" clId="Web-{0B3A48A6-A810-7797-2357-85F36BF893B1}" dt="2021-08-10T14:12:46.542" v="78" actId="20577"/>
        <pc:sldMkLst>
          <pc:docMk/>
          <pc:sldMk cId="141870402" sldId="287"/>
        </pc:sldMkLst>
        <pc:spChg chg="mod">
          <ac:chgData name="archana.1922mca1036" userId="S::archana.1922mca1036@kiet.edu::aab8c4fa-1bb3-4300-9351-17df6ee1b0e4" providerId="AD" clId="Web-{0B3A48A6-A810-7797-2357-85F36BF893B1}" dt="2021-08-10T14:10:29.351" v="31" actId="20577"/>
          <ac:spMkLst>
            <pc:docMk/>
            <pc:sldMk cId="141870402" sldId="287"/>
            <ac:spMk id="2" creationId="{1FCF4C87-B575-4D1F-865D-9384C1AAEF62}"/>
          </ac:spMkLst>
        </pc:spChg>
        <pc:spChg chg="add del mod">
          <ac:chgData name="archana.1922mca1036" userId="S::archana.1922mca1036@kiet.edu::aab8c4fa-1bb3-4300-9351-17df6ee1b0e4" providerId="AD" clId="Web-{0B3A48A6-A810-7797-2357-85F36BF893B1}" dt="2021-08-10T14:10:10.585" v="24"/>
          <ac:spMkLst>
            <pc:docMk/>
            <pc:sldMk cId="141870402" sldId="287"/>
            <ac:spMk id="3" creationId="{3DA50D9D-00BE-412D-8A1F-305543B70331}"/>
          </ac:spMkLst>
        </pc:spChg>
        <pc:spChg chg="add">
          <ac:chgData name="archana.1922mca1036" userId="S::archana.1922mca1036@kiet.edu::aab8c4fa-1bb3-4300-9351-17df6ee1b0e4" providerId="AD" clId="Web-{0B3A48A6-A810-7797-2357-85F36BF893B1}" dt="2021-08-10T14:10:30.492" v="32"/>
          <ac:spMkLst>
            <pc:docMk/>
            <pc:sldMk cId="141870402" sldId="287"/>
            <ac:spMk id="6" creationId="{4BD90B4F-708C-49DF-9545-8833973815DD}"/>
          </ac:spMkLst>
        </pc:spChg>
        <pc:spChg chg="add">
          <ac:chgData name="archana.1922mca1036" userId="S::archana.1922mca1036@kiet.edu::aab8c4fa-1bb3-4300-9351-17df6ee1b0e4" providerId="AD" clId="Web-{0B3A48A6-A810-7797-2357-85F36BF893B1}" dt="2021-08-10T14:10:20.648" v="25"/>
          <ac:spMkLst>
            <pc:docMk/>
            <pc:sldMk cId="141870402" sldId="287"/>
            <ac:spMk id="7" creationId="{66B332A4-D438-4773-A77F-5ED49A448D9D}"/>
          </ac:spMkLst>
        </pc:spChg>
        <pc:spChg chg="add mod">
          <ac:chgData name="archana.1922mca1036" userId="S::archana.1922mca1036@kiet.edu::aab8c4fa-1bb3-4300-9351-17df6ee1b0e4" providerId="AD" clId="Web-{0B3A48A6-A810-7797-2357-85F36BF893B1}" dt="2021-08-10T14:12:46.542" v="78" actId="20577"/>
          <ac:spMkLst>
            <pc:docMk/>
            <pc:sldMk cId="141870402" sldId="287"/>
            <ac:spMk id="8" creationId="{4BD90B4F-708C-49DF-9545-8833973815DD}"/>
          </ac:spMkLst>
        </pc:spChg>
        <pc:spChg chg="add">
          <ac:chgData name="archana.1922mca1036" userId="S::archana.1922mca1036@kiet.edu::aab8c4fa-1bb3-4300-9351-17df6ee1b0e4" providerId="AD" clId="Web-{0B3A48A6-A810-7797-2357-85F36BF893B1}" dt="2021-08-10T14:10:20.648" v="25"/>
          <ac:spMkLst>
            <pc:docMk/>
            <pc:sldMk cId="141870402" sldId="287"/>
            <ac:spMk id="9" creationId="{DF9AD32D-FF05-44F4-BD4D-9CEE89B71EB9}"/>
          </ac:spMkLst>
        </pc:spChg>
        <pc:spChg chg="add del mod">
          <ac:chgData name="archana.1922mca1036" userId="S::archana.1922mca1036@kiet.edu::aab8c4fa-1bb3-4300-9351-17df6ee1b0e4" providerId="AD" clId="Web-{0B3A48A6-A810-7797-2357-85F36BF893B1}" dt="2021-08-10T14:12:20.994" v="55"/>
          <ac:spMkLst>
            <pc:docMk/>
            <pc:sldMk cId="141870402" sldId="287"/>
            <ac:spMk id="10" creationId="{4BD90B4F-708C-49DF-9545-8833973815DD}"/>
          </ac:spMkLst>
        </pc:spChg>
        <pc:spChg chg="add">
          <ac:chgData name="archana.1922mca1036" userId="S::archana.1922mca1036@kiet.edu::aab8c4fa-1bb3-4300-9351-17df6ee1b0e4" providerId="AD" clId="Web-{0B3A48A6-A810-7797-2357-85F36BF893B1}" dt="2021-08-10T14:10:50.101" v="36"/>
          <ac:spMkLst>
            <pc:docMk/>
            <pc:sldMk cId="141870402" sldId="287"/>
            <ac:spMk id="11" creationId="{4BD90B4F-708C-49DF-9545-8833973815DD}"/>
          </ac:spMkLst>
        </pc:spChg>
        <pc:spChg chg="add mod">
          <ac:chgData name="archana.1922mca1036" userId="S::archana.1922mca1036@kiet.edu::aab8c4fa-1bb3-4300-9351-17df6ee1b0e4" providerId="AD" clId="Web-{0B3A48A6-A810-7797-2357-85F36BF893B1}" dt="2021-08-10T14:12:06.650" v="51" actId="20577"/>
          <ac:spMkLst>
            <pc:docMk/>
            <pc:sldMk cId="141870402" sldId="287"/>
            <ac:spMk id="12" creationId="{4BD90B4F-708C-49DF-9545-8833973815DD}"/>
          </ac:spMkLst>
        </pc:spChg>
        <pc:spChg chg="add">
          <ac:chgData name="archana.1922mca1036" userId="S::archana.1922mca1036@kiet.edu::aab8c4fa-1bb3-4300-9351-17df6ee1b0e4" providerId="AD" clId="Web-{0B3A48A6-A810-7797-2357-85F36BF893B1}" dt="2021-08-10T14:11:06.539" v="39"/>
          <ac:spMkLst>
            <pc:docMk/>
            <pc:sldMk cId="141870402" sldId="287"/>
            <ac:spMk id="13" creationId="{4BD90B4F-708C-49DF-9545-8833973815DD}"/>
          </ac:spMkLst>
        </pc:spChg>
        <pc:spChg chg="add del mod">
          <ac:chgData name="archana.1922mca1036" userId="S::archana.1922mca1036@kiet.edu::aab8c4fa-1bb3-4300-9351-17df6ee1b0e4" providerId="AD" clId="Web-{0B3A48A6-A810-7797-2357-85F36BF893B1}" dt="2021-08-10T14:11:15.133" v="42"/>
          <ac:spMkLst>
            <pc:docMk/>
            <pc:sldMk cId="141870402" sldId="287"/>
            <ac:spMk id="14" creationId="{4BD90B4F-708C-49DF-9545-8833973815D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.svg"/><Relationship Id="rId1" Type="http://schemas.openxmlformats.org/officeDocument/2006/relationships/image" Target="../media/image7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BE576-E67F-45F0-96AA-4D5B5CB5F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039845E0-AC28-4744-BF7C-E6CD0A83CA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Privlok ( Privacy + Locker) </a:t>
          </a:r>
          <a:endParaRPr lang="en-US"/>
        </a:p>
      </dgm:t>
    </dgm:pt>
    <dgm:pt modelId="{45E205D2-CC8C-42B3-9D60-5F3ABBD8C50D}" type="parTrans" cxnId="{93AFDD5B-4C0D-4A07-A563-9FABBFDB3130}">
      <dgm:prSet/>
      <dgm:spPr/>
      <dgm:t>
        <a:bodyPr/>
        <a:lstStyle/>
        <a:p>
          <a:endParaRPr lang="en-US"/>
        </a:p>
      </dgm:t>
    </dgm:pt>
    <dgm:pt modelId="{8CB07B54-9FD0-4D8F-A1DF-9A1FAB19AFB8}" type="sibTrans" cxnId="{93AFDD5B-4C0D-4A07-A563-9FABBFDB3130}">
      <dgm:prSet/>
      <dgm:spPr/>
      <dgm:t>
        <a:bodyPr/>
        <a:lstStyle/>
        <a:p>
          <a:endParaRPr lang="en-US"/>
        </a:p>
      </dgm:t>
    </dgm:pt>
    <dgm:pt modelId="{4E55CB80-12EF-4C1A-AD86-62A649AC29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/>
            <a:t>A Password keeper Android App that securely manage your Password</a:t>
          </a:r>
          <a:endParaRPr lang="en-US" dirty="0"/>
        </a:p>
      </dgm:t>
    </dgm:pt>
    <dgm:pt modelId="{07F4E0EB-8FB5-4CF1-A911-443DADC295C6}" type="parTrans" cxnId="{891459CE-D1F1-4771-88E2-82093D3B534C}">
      <dgm:prSet/>
      <dgm:spPr/>
      <dgm:t>
        <a:bodyPr/>
        <a:lstStyle/>
        <a:p>
          <a:endParaRPr lang="en-US"/>
        </a:p>
      </dgm:t>
    </dgm:pt>
    <dgm:pt modelId="{1FC09DAD-8640-472B-83F8-1001EA62BDA3}" type="sibTrans" cxnId="{891459CE-D1F1-4771-88E2-82093D3B534C}">
      <dgm:prSet/>
      <dgm:spPr/>
      <dgm:t>
        <a:bodyPr/>
        <a:lstStyle/>
        <a:p>
          <a:endParaRPr lang="en-US"/>
        </a:p>
      </dgm:t>
    </dgm:pt>
    <dgm:pt modelId="{C760041A-3E0A-45E5-884F-30BDC9D496B0}" type="pres">
      <dgm:prSet presAssocID="{27ABE576-E67F-45F0-96AA-4D5B5CB5F2C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45816B-6C11-4E74-9473-1B0479579FD5}" type="pres">
      <dgm:prSet presAssocID="{039845E0-AC28-4744-BF7C-E6CD0A83CA51}" presName="compNode" presStyleCnt="0"/>
      <dgm:spPr/>
    </dgm:pt>
    <dgm:pt modelId="{02006019-E33D-4388-B573-276EBF735552}" type="pres">
      <dgm:prSet presAssocID="{039845E0-AC28-4744-BF7C-E6CD0A83CA51}" presName="bgRect" presStyleLbl="bgShp" presStyleIdx="0" presStyleCnt="2"/>
      <dgm:spPr/>
    </dgm:pt>
    <dgm:pt modelId="{5344F884-627C-40DE-9975-DE33C4C791ED}" type="pres">
      <dgm:prSet presAssocID="{039845E0-AC28-4744-BF7C-E6CD0A83CA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ock"/>
        </a:ext>
      </dgm:extLst>
    </dgm:pt>
    <dgm:pt modelId="{10A3D1FC-8F71-4418-863D-AA7DCA6CD6D0}" type="pres">
      <dgm:prSet presAssocID="{039845E0-AC28-4744-BF7C-E6CD0A83CA51}" presName="spaceRect" presStyleCnt="0"/>
      <dgm:spPr/>
    </dgm:pt>
    <dgm:pt modelId="{435EE8D2-B37D-415A-9D81-868D79DF1F7E}" type="pres">
      <dgm:prSet presAssocID="{039845E0-AC28-4744-BF7C-E6CD0A83CA51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95C246D-E5C7-4C57-8627-D1D4F9567C2A}" type="pres">
      <dgm:prSet presAssocID="{8CB07B54-9FD0-4D8F-A1DF-9A1FAB19AFB8}" presName="sibTrans" presStyleCnt="0"/>
      <dgm:spPr/>
    </dgm:pt>
    <dgm:pt modelId="{CACE7CEE-B513-4BAE-9EAF-C091D4B88B12}" type="pres">
      <dgm:prSet presAssocID="{4E55CB80-12EF-4C1A-AD86-62A649AC2973}" presName="compNode" presStyleCnt="0"/>
      <dgm:spPr/>
    </dgm:pt>
    <dgm:pt modelId="{52C06B58-75E3-4B8F-8C7A-A66F1DDC172C}" type="pres">
      <dgm:prSet presAssocID="{4E55CB80-12EF-4C1A-AD86-62A649AC2973}" presName="bgRect" presStyleLbl="bgShp" presStyleIdx="1" presStyleCnt="2"/>
      <dgm:spPr/>
    </dgm:pt>
    <dgm:pt modelId="{8ED0E960-7479-49DA-8954-6D1AA1C73AF5}" type="pres">
      <dgm:prSet presAssocID="{4E55CB80-12EF-4C1A-AD86-62A649AC29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mart Phone"/>
        </a:ext>
      </dgm:extLst>
    </dgm:pt>
    <dgm:pt modelId="{9E6153AB-AEE8-4919-9EEF-A48438103310}" type="pres">
      <dgm:prSet presAssocID="{4E55CB80-12EF-4C1A-AD86-62A649AC2973}" presName="spaceRect" presStyleCnt="0"/>
      <dgm:spPr/>
    </dgm:pt>
    <dgm:pt modelId="{F8C126B8-8E3C-4FEE-AF90-DC28086460C0}" type="pres">
      <dgm:prSet presAssocID="{4E55CB80-12EF-4C1A-AD86-62A649AC2973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4C0B4D1-256A-406F-BE41-0CE057861B5A}" type="presOf" srcId="{039845E0-AC28-4744-BF7C-E6CD0A83CA51}" destId="{435EE8D2-B37D-415A-9D81-868D79DF1F7E}" srcOrd="0" destOrd="0" presId="urn:microsoft.com/office/officeart/2018/2/layout/IconVerticalSolidList"/>
    <dgm:cxn modelId="{824CB870-8ED3-4D24-8C79-FABD11870AA4}" type="presOf" srcId="{4E55CB80-12EF-4C1A-AD86-62A649AC2973}" destId="{F8C126B8-8E3C-4FEE-AF90-DC28086460C0}" srcOrd="0" destOrd="0" presId="urn:microsoft.com/office/officeart/2018/2/layout/IconVerticalSolidList"/>
    <dgm:cxn modelId="{891459CE-D1F1-4771-88E2-82093D3B534C}" srcId="{27ABE576-E67F-45F0-96AA-4D5B5CB5F2C5}" destId="{4E55CB80-12EF-4C1A-AD86-62A649AC2973}" srcOrd="1" destOrd="0" parTransId="{07F4E0EB-8FB5-4CF1-A911-443DADC295C6}" sibTransId="{1FC09DAD-8640-472B-83F8-1001EA62BDA3}"/>
    <dgm:cxn modelId="{93AFDD5B-4C0D-4A07-A563-9FABBFDB3130}" srcId="{27ABE576-E67F-45F0-96AA-4D5B5CB5F2C5}" destId="{039845E0-AC28-4744-BF7C-E6CD0A83CA51}" srcOrd="0" destOrd="0" parTransId="{45E205D2-CC8C-42B3-9D60-5F3ABBD8C50D}" sibTransId="{8CB07B54-9FD0-4D8F-A1DF-9A1FAB19AFB8}"/>
    <dgm:cxn modelId="{56AD866D-C3F9-485D-A8DB-DF13C312DD61}" type="presOf" srcId="{27ABE576-E67F-45F0-96AA-4D5B5CB5F2C5}" destId="{C760041A-3E0A-45E5-884F-30BDC9D496B0}" srcOrd="0" destOrd="0" presId="urn:microsoft.com/office/officeart/2018/2/layout/IconVerticalSolidList"/>
    <dgm:cxn modelId="{EB71C2AC-A27F-430A-9EEA-2893D85A2943}" type="presParOf" srcId="{C760041A-3E0A-45E5-884F-30BDC9D496B0}" destId="{F145816B-6C11-4E74-9473-1B0479579FD5}" srcOrd="0" destOrd="0" presId="urn:microsoft.com/office/officeart/2018/2/layout/IconVerticalSolidList"/>
    <dgm:cxn modelId="{7BC69748-4363-4097-85C3-03E13E98FFE8}" type="presParOf" srcId="{F145816B-6C11-4E74-9473-1B0479579FD5}" destId="{02006019-E33D-4388-B573-276EBF735552}" srcOrd="0" destOrd="0" presId="urn:microsoft.com/office/officeart/2018/2/layout/IconVerticalSolidList"/>
    <dgm:cxn modelId="{A9CEB4C4-EEFA-4825-BCF1-65982FDDC99E}" type="presParOf" srcId="{F145816B-6C11-4E74-9473-1B0479579FD5}" destId="{5344F884-627C-40DE-9975-DE33C4C791ED}" srcOrd="1" destOrd="0" presId="urn:microsoft.com/office/officeart/2018/2/layout/IconVerticalSolidList"/>
    <dgm:cxn modelId="{AFC860DE-0311-43C3-ACFA-15B6CF6D1911}" type="presParOf" srcId="{F145816B-6C11-4E74-9473-1B0479579FD5}" destId="{10A3D1FC-8F71-4418-863D-AA7DCA6CD6D0}" srcOrd="2" destOrd="0" presId="urn:microsoft.com/office/officeart/2018/2/layout/IconVerticalSolidList"/>
    <dgm:cxn modelId="{A55434F9-4E44-48B2-87A7-9BE3AB41598F}" type="presParOf" srcId="{F145816B-6C11-4E74-9473-1B0479579FD5}" destId="{435EE8D2-B37D-415A-9D81-868D79DF1F7E}" srcOrd="3" destOrd="0" presId="urn:microsoft.com/office/officeart/2018/2/layout/IconVerticalSolidList"/>
    <dgm:cxn modelId="{35D30A72-2D4A-4203-A790-E6B98B465CDA}" type="presParOf" srcId="{C760041A-3E0A-45E5-884F-30BDC9D496B0}" destId="{A95C246D-E5C7-4C57-8627-D1D4F9567C2A}" srcOrd="1" destOrd="0" presId="urn:microsoft.com/office/officeart/2018/2/layout/IconVerticalSolidList"/>
    <dgm:cxn modelId="{F1B0D696-4B08-4C0F-9981-CD14E4794208}" type="presParOf" srcId="{C760041A-3E0A-45E5-884F-30BDC9D496B0}" destId="{CACE7CEE-B513-4BAE-9EAF-C091D4B88B12}" srcOrd="2" destOrd="0" presId="urn:microsoft.com/office/officeart/2018/2/layout/IconVerticalSolidList"/>
    <dgm:cxn modelId="{5B7C12DD-0CD2-4C35-9730-02C9AD41692A}" type="presParOf" srcId="{CACE7CEE-B513-4BAE-9EAF-C091D4B88B12}" destId="{52C06B58-75E3-4B8F-8C7A-A66F1DDC172C}" srcOrd="0" destOrd="0" presId="urn:microsoft.com/office/officeart/2018/2/layout/IconVerticalSolidList"/>
    <dgm:cxn modelId="{683F4098-A459-4F33-AC6A-4FB625E6DE9E}" type="presParOf" srcId="{CACE7CEE-B513-4BAE-9EAF-C091D4B88B12}" destId="{8ED0E960-7479-49DA-8954-6D1AA1C73AF5}" srcOrd="1" destOrd="0" presId="urn:microsoft.com/office/officeart/2018/2/layout/IconVerticalSolidList"/>
    <dgm:cxn modelId="{06BA7DE6-0D30-49E8-A9EB-E27B6B4737F2}" type="presParOf" srcId="{CACE7CEE-B513-4BAE-9EAF-C091D4B88B12}" destId="{9E6153AB-AEE8-4919-9EEF-A48438103310}" srcOrd="2" destOrd="0" presId="urn:microsoft.com/office/officeart/2018/2/layout/IconVerticalSolidList"/>
    <dgm:cxn modelId="{563955AD-E8E5-4C6A-B7B3-31E5C9B9B961}" type="presParOf" srcId="{CACE7CEE-B513-4BAE-9EAF-C091D4B88B12}" destId="{F8C126B8-8E3C-4FEE-AF90-DC28086460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C799D-0E3B-4EF9-818E-8DC091D120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9A1BB-A446-4323-B675-8F77B9C7E472}">
      <dgm:prSet/>
      <dgm:spPr/>
      <dgm:t>
        <a:bodyPr/>
        <a:lstStyle/>
        <a:p>
          <a:r>
            <a:rPr lang="en-US" dirty="0"/>
            <a:t>PRIVACY</a:t>
          </a:r>
        </a:p>
      </dgm:t>
    </dgm:pt>
    <dgm:pt modelId="{B6F910E5-B2E0-4853-9628-8D6EC7B81C4B}" type="parTrans" cxnId="{450C164C-D88D-45BD-B7CD-3887EFCFBA54}">
      <dgm:prSet/>
      <dgm:spPr/>
      <dgm:t>
        <a:bodyPr/>
        <a:lstStyle/>
        <a:p>
          <a:endParaRPr lang="en-US"/>
        </a:p>
      </dgm:t>
    </dgm:pt>
    <dgm:pt modelId="{1CF6C286-DD10-4C77-8E23-C55F582027C5}" type="sibTrans" cxnId="{450C164C-D88D-45BD-B7CD-3887EFCFBA54}">
      <dgm:prSet/>
      <dgm:spPr/>
      <dgm:t>
        <a:bodyPr/>
        <a:lstStyle/>
        <a:p>
          <a:endParaRPr lang="en-US"/>
        </a:p>
      </dgm:t>
    </dgm:pt>
    <dgm:pt modelId="{D201BD1F-ACF4-43A8-AF18-B29AABF5DC65}">
      <dgm:prSet/>
      <dgm:spPr/>
      <dgm:t>
        <a:bodyPr/>
        <a:lstStyle/>
        <a:p>
          <a:r>
            <a:rPr lang="en-US" dirty="0"/>
            <a:t>Totally FREE</a:t>
          </a:r>
        </a:p>
      </dgm:t>
    </dgm:pt>
    <dgm:pt modelId="{E088B192-6C21-4F4F-B0A2-F2B138C40DD5}" type="parTrans" cxnId="{E9180CC2-D057-4837-9DDE-6384ABC69E93}">
      <dgm:prSet/>
      <dgm:spPr/>
      <dgm:t>
        <a:bodyPr/>
        <a:lstStyle/>
        <a:p>
          <a:endParaRPr lang="en-US"/>
        </a:p>
      </dgm:t>
    </dgm:pt>
    <dgm:pt modelId="{52175007-F3D5-46D3-9CA5-FF99C8ABD117}" type="sibTrans" cxnId="{E9180CC2-D057-4837-9DDE-6384ABC69E93}">
      <dgm:prSet/>
      <dgm:spPr/>
      <dgm:t>
        <a:bodyPr/>
        <a:lstStyle/>
        <a:p>
          <a:endParaRPr lang="en-US"/>
        </a:p>
      </dgm:t>
    </dgm:pt>
    <dgm:pt modelId="{8AA2B3EC-C2DE-4353-84F6-BA5ACFF4F447}">
      <dgm:prSet/>
      <dgm:spPr/>
      <dgm:t>
        <a:bodyPr/>
        <a:lstStyle/>
        <a:p>
          <a:r>
            <a:rPr lang="en-US" dirty="0"/>
            <a:t>Easy to use</a:t>
          </a:r>
        </a:p>
      </dgm:t>
    </dgm:pt>
    <dgm:pt modelId="{85385DCF-11FF-46B3-9634-D5BE4C1BAE7F}" type="parTrans" cxnId="{0E53B880-760F-4E0A-AC84-7D677CE26DBC}">
      <dgm:prSet/>
      <dgm:spPr/>
      <dgm:t>
        <a:bodyPr/>
        <a:lstStyle/>
        <a:p>
          <a:endParaRPr lang="en-US"/>
        </a:p>
      </dgm:t>
    </dgm:pt>
    <dgm:pt modelId="{ED9541B6-E10C-48C2-886C-21F4D19A1C4A}" type="sibTrans" cxnId="{0E53B880-760F-4E0A-AC84-7D677CE26DBC}">
      <dgm:prSet/>
      <dgm:spPr/>
      <dgm:t>
        <a:bodyPr/>
        <a:lstStyle/>
        <a:p>
          <a:endParaRPr lang="en-US"/>
        </a:p>
      </dgm:t>
    </dgm:pt>
    <dgm:pt modelId="{484ACEB2-EECD-4A0B-BDB8-8F76885BBD71}">
      <dgm:prSet/>
      <dgm:spPr/>
      <dgm:t>
        <a:bodyPr/>
        <a:lstStyle/>
        <a:p>
          <a:r>
            <a:rPr lang="en-US" dirty="0"/>
            <a:t>Better Security</a:t>
          </a:r>
        </a:p>
      </dgm:t>
    </dgm:pt>
    <dgm:pt modelId="{2A044493-FC14-45F7-8C07-15562FDC3994}" type="parTrans" cxnId="{106F215D-1EFB-47FB-95E0-12309D4A5E99}">
      <dgm:prSet/>
      <dgm:spPr/>
      <dgm:t>
        <a:bodyPr/>
        <a:lstStyle/>
        <a:p>
          <a:endParaRPr lang="en-US"/>
        </a:p>
      </dgm:t>
    </dgm:pt>
    <dgm:pt modelId="{DCF9AEBE-F38D-4B98-AB22-99F9FAAC3457}" type="sibTrans" cxnId="{106F215D-1EFB-47FB-95E0-12309D4A5E99}">
      <dgm:prSet/>
      <dgm:spPr/>
      <dgm:t>
        <a:bodyPr/>
        <a:lstStyle/>
        <a:p>
          <a:endParaRPr lang="en-US"/>
        </a:p>
      </dgm:t>
    </dgm:pt>
    <dgm:pt modelId="{D809A32E-4A16-412B-BEBE-CC5C822A8171}">
      <dgm:prSet/>
      <dgm:spPr/>
      <dgm:t>
        <a:bodyPr/>
        <a:lstStyle/>
        <a:p>
          <a:r>
            <a:rPr lang="en-US" dirty="0"/>
            <a:t>All data stored in a structure manner.</a:t>
          </a:r>
        </a:p>
      </dgm:t>
    </dgm:pt>
    <dgm:pt modelId="{252F8F92-5A4A-418D-83CD-65B4F608DF33}" type="parTrans" cxnId="{C4992C59-B400-4F7D-AA29-DA0EEB03FA02}">
      <dgm:prSet/>
      <dgm:spPr/>
      <dgm:t>
        <a:bodyPr/>
        <a:lstStyle/>
        <a:p>
          <a:endParaRPr lang="en-IN"/>
        </a:p>
      </dgm:t>
    </dgm:pt>
    <dgm:pt modelId="{30DE3136-4ED8-420A-A414-BCF7167AEE3D}" type="sibTrans" cxnId="{C4992C59-B400-4F7D-AA29-DA0EEB03FA02}">
      <dgm:prSet/>
      <dgm:spPr/>
      <dgm:t>
        <a:bodyPr/>
        <a:lstStyle/>
        <a:p>
          <a:endParaRPr lang="en-IN"/>
        </a:p>
      </dgm:t>
    </dgm:pt>
    <dgm:pt modelId="{81207624-50B2-4A48-86AB-D1FFE99F22F5}" type="pres">
      <dgm:prSet presAssocID="{E73C799D-0E3B-4EF9-818E-8DC091D120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5CFC1B-AA3E-4979-BD06-50E95DDDA75F}" type="pres">
      <dgm:prSet presAssocID="{D809A32E-4A16-412B-BEBE-CC5C822A817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3DF04-938F-490D-96A4-82439CB9570C}" type="pres">
      <dgm:prSet presAssocID="{30DE3136-4ED8-420A-A414-BCF7167AEE3D}" presName="spacer" presStyleCnt="0"/>
      <dgm:spPr/>
    </dgm:pt>
    <dgm:pt modelId="{D334AAC4-422E-42CD-8717-970E10DEAC97}" type="pres">
      <dgm:prSet presAssocID="{46B9A1BB-A446-4323-B675-8F77B9C7E472}" presName="parentText" presStyleLbl="node1" presStyleIdx="1" presStyleCnt="5" custLinFactNeighborY="17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2F637-E92B-4A68-8B71-F79B8035D41E}" type="pres">
      <dgm:prSet presAssocID="{1CF6C286-DD10-4C77-8E23-C55F582027C5}" presName="spacer" presStyleCnt="0"/>
      <dgm:spPr/>
    </dgm:pt>
    <dgm:pt modelId="{F13024C2-0768-4E62-9E82-C6DCB8E77731}" type="pres">
      <dgm:prSet presAssocID="{D201BD1F-ACF4-43A8-AF18-B29AABF5DC6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2ADC1-9A3E-4F61-9B4B-45D939291E7F}" type="pres">
      <dgm:prSet presAssocID="{52175007-F3D5-46D3-9CA5-FF99C8ABD117}" presName="spacer" presStyleCnt="0"/>
      <dgm:spPr/>
    </dgm:pt>
    <dgm:pt modelId="{F66B6142-B865-4D4F-B804-2B50AE541B9A}" type="pres">
      <dgm:prSet presAssocID="{8AA2B3EC-C2DE-4353-84F6-BA5ACFF4F44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1D493-059C-4B3E-ABCB-662A992CC948}" type="pres">
      <dgm:prSet presAssocID="{ED9541B6-E10C-48C2-886C-21F4D19A1C4A}" presName="spacer" presStyleCnt="0"/>
      <dgm:spPr/>
    </dgm:pt>
    <dgm:pt modelId="{BF012848-67E4-4A50-9026-D53F08136D7E}" type="pres">
      <dgm:prSet presAssocID="{484ACEB2-EECD-4A0B-BDB8-8F76885BBD7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C00CCE-63B3-46FB-B730-580B05D1D160}" type="presOf" srcId="{46B9A1BB-A446-4323-B675-8F77B9C7E472}" destId="{D334AAC4-422E-42CD-8717-970E10DEAC97}" srcOrd="0" destOrd="0" presId="urn:microsoft.com/office/officeart/2005/8/layout/vList2"/>
    <dgm:cxn modelId="{0E53B880-760F-4E0A-AC84-7D677CE26DBC}" srcId="{E73C799D-0E3B-4EF9-818E-8DC091D12058}" destId="{8AA2B3EC-C2DE-4353-84F6-BA5ACFF4F447}" srcOrd="3" destOrd="0" parTransId="{85385DCF-11FF-46B3-9634-D5BE4C1BAE7F}" sibTransId="{ED9541B6-E10C-48C2-886C-21F4D19A1C4A}"/>
    <dgm:cxn modelId="{97E7CB92-EABD-4E2D-B287-78C9B513D74C}" type="presOf" srcId="{484ACEB2-EECD-4A0B-BDB8-8F76885BBD71}" destId="{BF012848-67E4-4A50-9026-D53F08136D7E}" srcOrd="0" destOrd="0" presId="urn:microsoft.com/office/officeart/2005/8/layout/vList2"/>
    <dgm:cxn modelId="{106F215D-1EFB-47FB-95E0-12309D4A5E99}" srcId="{E73C799D-0E3B-4EF9-818E-8DC091D12058}" destId="{484ACEB2-EECD-4A0B-BDB8-8F76885BBD71}" srcOrd="4" destOrd="0" parTransId="{2A044493-FC14-45F7-8C07-15562FDC3994}" sibTransId="{DCF9AEBE-F38D-4B98-AB22-99F9FAAC3457}"/>
    <dgm:cxn modelId="{C4992C59-B400-4F7D-AA29-DA0EEB03FA02}" srcId="{E73C799D-0E3B-4EF9-818E-8DC091D12058}" destId="{D809A32E-4A16-412B-BEBE-CC5C822A8171}" srcOrd="0" destOrd="0" parTransId="{252F8F92-5A4A-418D-83CD-65B4F608DF33}" sibTransId="{30DE3136-4ED8-420A-A414-BCF7167AEE3D}"/>
    <dgm:cxn modelId="{2249CB26-780B-4612-87A7-6BA7031DFBD0}" type="presOf" srcId="{E73C799D-0E3B-4EF9-818E-8DC091D12058}" destId="{81207624-50B2-4A48-86AB-D1FFE99F22F5}" srcOrd="0" destOrd="0" presId="urn:microsoft.com/office/officeart/2005/8/layout/vList2"/>
    <dgm:cxn modelId="{D67DCE27-7975-4273-B1BE-23B1D40470B2}" type="presOf" srcId="{8AA2B3EC-C2DE-4353-84F6-BA5ACFF4F447}" destId="{F66B6142-B865-4D4F-B804-2B50AE541B9A}" srcOrd="0" destOrd="0" presId="urn:microsoft.com/office/officeart/2005/8/layout/vList2"/>
    <dgm:cxn modelId="{0F35FD51-1385-47F8-866B-3099D28B0A25}" type="presOf" srcId="{D201BD1F-ACF4-43A8-AF18-B29AABF5DC65}" destId="{F13024C2-0768-4E62-9E82-C6DCB8E77731}" srcOrd="0" destOrd="0" presId="urn:microsoft.com/office/officeart/2005/8/layout/vList2"/>
    <dgm:cxn modelId="{450C164C-D88D-45BD-B7CD-3887EFCFBA54}" srcId="{E73C799D-0E3B-4EF9-818E-8DC091D12058}" destId="{46B9A1BB-A446-4323-B675-8F77B9C7E472}" srcOrd="1" destOrd="0" parTransId="{B6F910E5-B2E0-4853-9628-8D6EC7B81C4B}" sibTransId="{1CF6C286-DD10-4C77-8E23-C55F582027C5}"/>
    <dgm:cxn modelId="{40601328-5B95-4D41-BDE0-26D32E42F1B5}" type="presOf" srcId="{D809A32E-4A16-412B-BEBE-CC5C822A8171}" destId="{A75CFC1B-AA3E-4979-BD06-50E95DDDA75F}" srcOrd="0" destOrd="0" presId="urn:microsoft.com/office/officeart/2005/8/layout/vList2"/>
    <dgm:cxn modelId="{E9180CC2-D057-4837-9DDE-6384ABC69E93}" srcId="{E73C799D-0E3B-4EF9-818E-8DC091D12058}" destId="{D201BD1F-ACF4-43A8-AF18-B29AABF5DC65}" srcOrd="2" destOrd="0" parTransId="{E088B192-6C21-4F4F-B0A2-F2B138C40DD5}" sibTransId="{52175007-F3D5-46D3-9CA5-FF99C8ABD117}"/>
    <dgm:cxn modelId="{83520D5B-6324-4F10-97A3-6162B083BA82}" type="presParOf" srcId="{81207624-50B2-4A48-86AB-D1FFE99F22F5}" destId="{A75CFC1B-AA3E-4979-BD06-50E95DDDA75F}" srcOrd="0" destOrd="0" presId="urn:microsoft.com/office/officeart/2005/8/layout/vList2"/>
    <dgm:cxn modelId="{427DEABC-7105-481D-A16A-D038AADE9110}" type="presParOf" srcId="{81207624-50B2-4A48-86AB-D1FFE99F22F5}" destId="{3853DF04-938F-490D-96A4-82439CB9570C}" srcOrd="1" destOrd="0" presId="urn:microsoft.com/office/officeart/2005/8/layout/vList2"/>
    <dgm:cxn modelId="{7F97D172-0852-4AC7-9684-8F012E1C75AF}" type="presParOf" srcId="{81207624-50B2-4A48-86AB-D1FFE99F22F5}" destId="{D334AAC4-422E-42CD-8717-970E10DEAC97}" srcOrd="2" destOrd="0" presId="urn:microsoft.com/office/officeart/2005/8/layout/vList2"/>
    <dgm:cxn modelId="{F307D2A6-6DF9-4E47-A359-61B7907DC11A}" type="presParOf" srcId="{81207624-50B2-4A48-86AB-D1FFE99F22F5}" destId="{80C2F637-E92B-4A68-8B71-F79B8035D41E}" srcOrd="3" destOrd="0" presId="urn:microsoft.com/office/officeart/2005/8/layout/vList2"/>
    <dgm:cxn modelId="{16EA4883-A851-4D94-8B7A-124936365C85}" type="presParOf" srcId="{81207624-50B2-4A48-86AB-D1FFE99F22F5}" destId="{F13024C2-0768-4E62-9E82-C6DCB8E77731}" srcOrd="4" destOrd="0" presId="urn:microsoft.com/office/officeart/2005/8/layout/vList2"/>
    <dgm:cxn modelId="{7F831620-C187-4444-8994-32534FD6D056}" type="presParOf" srcId="{81207624-50B2-4A48-86AB-D1FFE99F22F5}" destId="{2B32ADC1-9A3E-4F61-9B4B-45D939291E7F}" srcOrd="5" destOrd="0" presId="urn:microsoft.com/office/officeart/2005/8/layout/vList2"/>
    <dgm:cxn modelId="{A3A06CE9-657D-478B-844F-F71E29E92DB3}" type="presParOf" srcId="{81207624-50B2-4A48-86AB-D1FFE99F22F5}" destId="{F66B6142-B865-4D4F-B804-2B50AE541B9A}" srcOrd="6" destOrd="0" presId="urn:microsoft.com/office/officeart/2005/8/layout/vList2"/>
    <dgm:cxn modelId="{8DB01124-7594-4CA1-84C0-2F9476A4DB8B}" type="presParOf" srcId="{81207624-50B2-4A48-86AB-D1FFE99F22F5}" destId="{3031D493-059C-4B3E-ABCB-662A992CC948}" srcOrd="7" destOrd="0" presId="urn:microsoft.com/office/officeart/2005/8/layout/vList2"/>
    <dgm:cxn modelId="{669F7E99-6A09-40D6-AD93-A1DBC6FCE2C1}" type="presParOf" srcId="{81207624-50B2-4A48-86AB-D1FFE99F22F5}" destId="{BF012848-67E4-4A50-9026-D53F08136D7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93913D-A9C8-4348-B774-DBD7E6FDC648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27F206E-110D-40FA-90AF-E1EBA41E8B27}">
      <dgm:prSet/>
      <dgm:spPr/>
      <dgm:t>
        <a:bodyPr/>
        <a:lstStyle/>
        <a:p>
          <a:r>
            <a:rPr lang="en-US" b="0" i="0" dirty="0"/>
            <a:t>It stores all your </a:t>
          </a:r>
          <a:r>
            <a:rPr lang="en-US" b="1" i="0" dirty="0"/>
            <a:t>passwords</a:t>
          </a:r>
          <a:r>
            <a:rPr lang="en-US" b="0" i="0" dirty="0"/>
            <a:t>, login information and </a:t>
          </a:r>
          <a:r>
            <a:rPr lang="en-US" b="1" i="0" dirty="0"/>
            <a:t>important</a:t>
          </a:r>
          <a:r>
            <a:rPr lang="en-US" b="0" i="0" dirty="0"/>
            <a:t> records safely in one secure location that is protected with a </a:t>
          </a:r>
          <a:r>
            <a:rPr lang="en-US" b="1" i="0" dirty="0"/>
            <a:t>password</a:t>
          </a:r>
          <a:r>
            <a:rPr lang="en-US" b="0" i="0" dirty="0"/>
            <a:t> of your choice.</a:t>
          </a:r>
          <a:endParaRPr lang="en-US" dirty="0"/>
        </a:p>
      </dgm:t>
    </dgm:pt>
    <dgm:pt modelId="{7A883E80-6352-499A-8BD6-AA5432E6470E}" type="parTrans" cxnId="{52BD8952-4543-49F0-A38A-54C83CEE5742}">
      <dgm:prSet/>
      <dgm:spPr/>
      <dgm:t>
        <a:bodyPr/>
        <a:lstStyle/>
        <a:p>
          <a:endParaRPr lang="en-US"/>
        </a:p>
      </dgm:t>
    </dgm:pt>
    <dgm:pt modelId="{8DC39348-269F-48EB-BFBF-94BB5A9BF140}" type="sibTrans" cxnId="{52BD8952-4543-49F0-A38A-54C83CEE5742}">
      <dgm:prSet/>
      <dgm:spPr/>
      <dgm:t>
        <a:bodyPr/>
        <a:lstStyle/>
        <a:p>
          <a:endParaRPr lang="en-US"/>
        </a:p>
      </dgm:t>
    </dgm:pt>
    <dgm:pt modelId="{44D3EEDB-7E41-4EFB-867B-40254DA9AE45}">
      <dgm:prSet/>
      <dgm:spPr/>
      <dgm:t>
        <a:bodyPr/>
        <a:lstStyle/>
        <a:p>
          <a:r>
            <a:rPr lang="en-US" dirty="0"/>
            <a:t>Save all sensitive data in a STRUCTURE manner.</a:t>
          </a:r>
        </a:p>
      </dgm:t>
    </dgm:pt>
    <dgm:pt modelId="{ECBCFCA4-1625-4480-8CAA-32B7660E316A}" type="parTrans" cxnId="{F3F2A1B9-960B-408A-A1EA-6A5FC9E2BFD1}">
      <dgm:prSet/>
      <dgm:spPr/>
      <dgm:t>
        <a:bodyPr/>
        <a:lstStyle/>
        <a:p>
          <a:endParaRPr lang="en-US"/>
        </a:p>
      </dgm:t>
    </dgm:pt>
    <dgm:pt modelId="{DC18D1EB-CBC0-43FC-9EE1-EEA06AECF37E}" type="sibTrans" cxnId="{F3F2A1B9-960B-408A-A1EA-6A5FC9E2BFD1}">
      <dgm:prSet/>
      <dgm:spPr/>
      <dgm:t>
        <a:bodyPr/>
        <a:lstStyle/>
        <a:p>
          <a:endParaRPr lang="en-US"/>
        </a:p>
      </dgm:t>
    </dgm:pt>
    <dgm:pt modelId="{E1F4C25B-555C-41E4-9229-F6B56C11CE5F}">
      <dgm:prSet/>
      <dgm:spPr/>
      <dgm:t>
        <a:bodyPr/>
        <a:lstStyle/>
        <a:p>
          <a:r>
            <a:rPr lang="en-US" dirty="0"/>
            <a:t>User remember their passwords all time.</a:t>
          </a:r>
        </a:p>
      </dgm:t>
    </dgm:pt>
    <dgm:pt modelId="{86BA5FB8-596B-435B-B6EA-4D8277FDFDD8}" type="parTrans" cxnId="{D1A0591C-1694-469E-800A-388BE89F1080}">
      <dgm:prSet/>
      <dgm:spPr/>
      <dgm:t>
        <a:bodyPr/>
        <a:lstStyle/>
        <a:p>
          <a:endParaRPr lang="en-US"/>
        </a:p>
      </dgm:t>
    </dgm:pt>
    <dgm:pt modelId="{9F407C21-6942-4C02-8CBD-9A560AA1CE9F}" type="sibTrans" cxnId="{D1A0591C-1694-469E-800A-388BE89F1080}">
      <dgm:prSet/>
      <dgm:spPr/>
      <dgm:t>
        <a:bodyPr/>
        <a:lstStyle/>
        <a:p>
          <a:endParaRPr lang="en-US"/>
        </a:p>
      </dgm:t>
    </dgm:pt>
    <dgm:pt modelId="{CFB595C5-A48E-4D5D-BBC9-B41142605265}">
      <dgm:prSet/>
      <dgm:spPr/>
      <dgm:t>
        <a:bodyPr/>
        <a:lstStyle/>
        <a:p>
          <a:r>
            <a:rPr lang="en-US" dirty="0"/>
            <a:t>No warry about loosing their data .</a:t>
          </a:r>
        </a:p>
      </dgm:t>
    </dgm:pt>
    <dgm:pt modelId="{5F3354D2-34C5-4777-B9E8-A71243633C72}" type="parTrans" cxnId="{BC9C09E1-EE51-4290-8860-FA00B4404549}">
      <dgm:prSet/>
      <dgm:spPr/>
      <dgm:t>
        <a:bodyPr/>
        <a:lstStyle/>
        <a:p>
          <a:endParaRPr lang="en-US"/>
        </a:p>
      </dgm:t>
    </dgm:pt>
    <dgm:pt modelId="{409A43B5-1318-4BD6-ADB7-CF95A83A47CB}" type="sibTrans" cxnId="{BC9C09E1-EE51-4290-8860-FA00B4404549}">
      <dgm:prSet/>
      <dgm:spPr/>
      <dgm:t>
        <a:bodyPr/>
        <a:lstStyle/>
        <a:p>
          <a:endParaRPr lang="en-US"/>
        </a:p>
      </dgm:t>
    </dgm:pt>
    <dgm:pt modelId="{D2ACD869-19DA-42BA-BAB5-FF8892375847}" type="pres">
      <dgm:prSet presAssocID="{1493913D-A9C8-4348-B774-DBD7E6FDC6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6C136C-1F8E-40EF-9CFA-8274C575D8FC}" type="pres">
      <dgm:prSet presAssocID="{027F206E-110D-40FA-90AF-E1EBA41E8B2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B2F83-5773-443C-A5A1-A6D4C3297112}" type="pres">
      <dgm:prSet presAssocID="{8DC39348-269F-48EB-BFBF-94BB5A9BF140}" presName="spacer" presStyleCnt="0"/>
      <dgm:spPr/>
    </dgm:pt>
    <dgm:pt modelId="{B066C6DD-E471-41F9-B6AE-2D3E8B750C0C}" type="pres">
      <dgm:prSet presAssocID="{44D3EEDB-7E41-4EFB-867B-40254DA9AE4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D9BB9-A1FC-46CD-9722-E139479A8B23}" type="pres">
      <dgm:prSet presAssocID="{DC18D1EB-CBC0-43FC-9EE1-EEA06AECF37E}" presName="spacer" presStyleCnt="0"/>
      <dgm:spPr/>
    </dgm:pt>
    <dgm:pt modelId="{F6DF0289-70D2-42F3-8CFA-CF5E76B56417}" type="pres">
      <dgm:prSet presAssocID="{E1F4C25B-555C-41E4-9229-F6B56C11CE5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3ADEC-9EDA-4B4D-8C2B-3E18286081BD}" type="pres">
      <dgm:prSet presAssocID="{9F407C21-6942-4C02-8CBD-9A560AA1CE9F}" presName="spacer" presStyleCnt="0"/>
      <dgm:spPr/>
    </dgm:pt>
    <dgm:pt modelId="{C350221C-38F7-48B2-A2CC-7AFD3C8C4E6A}" type="pres">
      <dgm:prSet presAssocID="{CFB595C5-A48E-4D5D-BBC9-B4114260526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F2A1B9-960B-408A-A1EA-6A5FC9E2BFD1}" srcId="{1493913D-A9C8-4348-B774-DBD7E6FDC648}" destId="{44D3EEDB-7E41-4EFB-867B-40254DA9AE45}" srcOrd="1" destOrd="0" parTransId="{ECBCFCA4-1625-4480-8CAA-32B7660E316A}" sibTransId="{DC18D1EB-CBC0-43FC-9EE1-EEA06AECF37E}"/>
    <dgm:cxn modelId="{C27FD9D5-BB1E-4216-B1E0-227E0C26753F}" type="presOf" srcId="{CFB595C5-A48E-4D5D-BBC9-B41142605265}" destId="{C350221C-38F7-48B2-A2CC-7AFD3C8C4E6A}" srcOrd="0" destOrd="0" presId="urn:microsoft.com/office/officeart/2005/8/layout/vList2"/>
    <dgm:cxn modelId="{135BF30B-5AA9-4C05-99DF-6C3B66923AE5}" type="presOf" srcId="{1493913D-A9C8-4348-B774-DBD7E6FDC648}" destId="{D2ACD869-19DA-42BA-BAB5-FF8892375847}" srcOrd="0" destOrd="0" presId="urn:microsoft.com/office/officeart/2005/8/layout/vList2"/>
    <dgm:cxn modelId="{95893D55-6C12-40C7-A499-822B2CCA353E}" type="presOf" srcId="{44D3EEDB-7E41-4EFB-867B-40254DA9AE45}" destId="{B066C6DD-E471-41F9-B6AE-2D3E8B750C0C}" srcOrd="0" destOrd="0" presId="urn:microsoft.com/office/officeart/2005/8/layout/vList2"/>
    <dgm:cxn modelId="{C627FA44-3B45-40DD-8660-A4DB9DD1EFBD}" type="presOf" srcId="{027F206E-110D-40FA-90AF-E1EBA41E8B27}" destId="{776C136C-1F8E-40EF-9CFA-8274C575D8FC}" srcOrd="0" destOrd="0" presId="urn:microsoft.com/office/officeart/2005/8/layout/vList2"/>
    <dgm:cxn modelId="{4C0A4EA6-AF38-4761-83C7-B321CA47C1E1}" type="presOf" srcId="{E1F4C25B-555C-41E4-9229-F6B56C11CE5F}" destId="{F6DF0289-70D2-42F3-8CFA-CF5E76B56417}" srcOrd="0" destOrd="0" presId="urn:microsoft.com/office/officeart/2005/8/layout/vList2"/>
    <dgm:cxn modelId="{52BD8952-4543-49F0-A38A-54C83CEE5742}" srcId="{1493913D-A9C8-4348-B774-DBD7E6FDC648}" destId="{027F206E-110D-40FA-90AF-E1EBA41E8B27}" srcOrd="0" destOrd="0" parTransId="{7A883E80-6352-499A-8BD6-AA5432E6470E}" sibTransId="{8DC39348-269F-48EB-BFBF-94BB5A9BF140}"/>
    <dgm:cxn modelId="{BC9C09E1-EE51-4290-8860-FA00B4404549}" srcId="{1493913D-A9C8-4348-B774-DBD7E6FDC648}" destId="{CFB595C5-A48E-4D5D-BBC9-B41142605265}" srcOrd="3" destOrd="0" parTransId="{5F3354D2-34C5-4777-B9E8-A71243633C72}" sibTransId="{409A43B5-1318-4BD6-ADB7-CF95A83A47CB}"/>
    <dgm:cxn modelId="{D1A0591C-1694-469E-800A-388BE89F1080}" srcId="{1493913D-A9C8-4348-B774-DBD7E6FDC648}" destId="{E1F4C25B-555C-41E4-9229-F6B56C11CE5F}" srcOrd="2" destOrd="0" parTransId="{86BA5FB8-596B-435B-B6EA-4D8277FDFDD8}" sibTransId="{9F407C21-6942-4C02-8CBD-9A560AA1CE9F}"/>
    <dgm:cxn modelId="{8191DE68-AE8F-44FF-A2CF-4C1E0C9ADFD4}" type="presParOf" srcId="{D2ACD869-19DA-42BA-BAB5-FF8892375847}" destId="{776C136C-1F8E-40EF-9CFA-8274C575D8FC}" srcOrd="0" destOrd="0" presId="urn:microsoft.com/office/officeart/2005/8/layout/vList2"/>
    <dgm:cxn modelId="{0AE1F33E-4C2E-441F-B938-3BDA834AEC48}" type="presParOf" srcId="{D2ACD869-19DA-42BA-BAB5-FF8892375847}" destId="{4F7B2F83-5773-443C-A5A1-A6D4C3297112}" srcOrd="1" destOrd="0" presId="urn:microsoft.com/office/officeart/2005/8/layout/vList2"/>
    <dgm:cxn modelId="{6608E846-C11F-444B-BE23-77115520F7C3}" type="presParOf" srcId="{D2ACD869-19DA-42BA-BAB5-FF8892375847}" destId="{B066C6DD-E471-41F9-B6AE-2D3E8B750C0C}" srcOrd="2" destOrd="0" presId="urn:microsoft.com/office/officeart/2005/8/layout/vList2"/>
    <dgm:cxn modelId="{F6EBA04F-5EFD-4456-B528-59163F965D20}" type="presParOf" srcId="{D2ACD869-19DA-42BA-BAB5-FF8892375847}" destId="{D3BD9BB9-A1FC-46CD-9722-E139479A8B23}" srcOrd="3" destOrd="0" presId="urn:microsoft.com/office/officeart/2005/8/layout/vList2"/>
    <dgm:cxn modelId="{48E779E9-B92D-4719-8B92-46E312F773DC}" type="presParOf" srcId="{D2ACD869-19DA-42BA-BAB5-FF8892375847}" destId="{F6DF0289-70D2-42F3-8CFA-CF5E76B56417}" srcOrd="4" destOrd="0" presId="urn:microsoft.com/office/officeart/2005/8/layout/vList2"/>
    <dgm:cxn modelId="{4547FBB6-5167-4112-B96B-EF0D1ACA2298}" type="presParOf" srcId="{D2ACD869-19DA-42BA-BAB5-FF8892375847}" destId="{9D53ADEC-9EDA-4B4D-8C2B-3E18286081BD}" srcOrd="5" destOrd="0" presId="urn:microsoft.com/office/officeart/2005/8/layout/vList2"/>
    <dgm:cxn modelId="{C924C77D-864B-4AD5-B856-E35BF437EC4A}" type="presParOf" srcId="{D2ACD869-19DA-42BA-BAB5-FF8892375847}" destId="{C350221C-38F7-48B2-A2CC-7AFD3C8C4E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06019-E33D-4388-B573-276EBF735552}">
      <dsp:nvSpPr>
        <dsp:cNvPr id="0" name=""/>
        <dsp:cNvSpPr/>
      </dsp:nvSpPr>
      <dsp:spPr>
        <a:xfrm>
          <a:off x="0" y="653324"/>
          <a:ext cx="4008101" cy="1206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4F884-627C-40DE-9975-DE33C4C791ED}">
      <dsp:nvSpPr>
        <dsp:cNvPr id="0" name=""/>
        <dsp:cNvSpPr/>
      </dsp:nvSpPr>
      <dsp:spPr>
        <a:xfrm>
          <a:off x="364856" y="924705"/>
          <a:ext cx="663375" cy="663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EE8D2-B37D-415A-9D81-868D79DF1F7E}">
      <dsp:nvSpPr>
        <dsp:cNvPr id="0" name=""/>
        <dsp:cNvSpPr/>
      </dsp:nvSpPr>
      <dsp:spPr>
        <a:xfrm>
          <a:off x="1393088" y="653324"/>
          <a:ext cx="2615012" cy="120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650" tIns="127650" rIns="127650" bIns="12765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Privlok ( Privacy + Locker) </a:t>
          </a:r>
          <a:endParaRPr lang="en-US" sz="1700" kern="1200"/>
        </a:p>
      </dsp:txBody>
      <dsp:txXfrm>
        <a:off x="1393088" y="653324"/>
        <a:ext cx="2615012" cy="1206137"/>
      </dsp:txXfrm>
    </dsp:sp>
    <dsp:sp modelId="{52C06B58-75E3-4B8F-8C7A-A66F1DDC172C}">
      <dsp:nvSpPr>
        <dsp:cNvPr id="0" name=""/>
        <dsp:cNvSpPr/>
      </dsp:nvSpPr>
      <dsp:spPr>
        <a:xfrm>
          <a:off x="0" y="2160996"/>
          <a:ext cx="4008101" cy="120613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0E960-7479-49DA-8954-6D1AA1C73AF5}">
      <dsp:nvSpPr>
        <dsp:cNvPr id="0" name=""/>
        <dsp:cNvSpPr/>
      </dsp:nvSpPr>
      <dsp:spPr>
        <a:xfrm>
          <a:off x="364856" y="2432377"/>
          <a:ext cx="663375" cy="663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126B8-8E3C-4FEE-AF90-DC28086460C0}">
      <dsp:nvSpPr>
        <dsp:cNvPr id="0" name=""/>
        <dsp:cNvSpPr/>
      </dsp:nvSpPr>
      <dsp:spPr>
        <a:xfrm>
          <a:off x="1393088" y="2160996"/>
          <a:ext cx="2615012" cy="120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650" tIns="127650" rIns="127650" bIns="12765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A Password keeper Android App that securely manage your Password</a:t>
          </a:r>
          <a:endParaRPr lang="en-US" sz="1700" kern="1200" dirty="0"/>
        </a:p>
      </dsp:txBody>
      <dsp:txXfrm>
        <a:off x="1393088" y="2160996"/>
        <a:ext cx="2615012" cy="1206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CFC1B-AA3E-4979-BD06-50E95DDDA75F}">
      <dsp:nvSpPr>
        <dsp:cNvPr id="0" name=""/>
        <dsp:cNvSpPr/>
      </dsp:nvSpPr>
      <dsp:spPr>
        <a:xfrm>
          <a:off x="0" y="466883"/>
          <a:ext cx="539336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All data stored in a structure manner.</a:t>
          </a:r>
        </a:p>
      </dsp:txBody>
      <dsp:txXfrm>
        <a:off x="30442" y="497325"/>
        <a:ext cx="5332477" cy="562726"/>
      </dsp:txXfrm>
    </dsp:sp>
    <dsp:sp modelId="{D334AAC4-422E-42CD-8717-970E10DEAC97}">
      <dsp:nvSpPr>
        <dsp:cNvPr id="0" name=""/>
        <dsp:cNvSpPr/>
      </dsp:nvSpPr>
      <dsp:spPr>
        <a:xfrm>
          <a:off x="0" y="1166680"/>
          <a:ext cx="539336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PRIVACY</a:t>
          </a:r>
        </a:p>
      </dsp:txBody>
      <dsp:txXfrm>
        <a:off x="30442" y="1197122"/>
        <a:ext cx="5332477" cy="562726"/>
      </dsp:txXfrm>
    </dsp:sp>
    <dsp:sp modelId="{F13024C2-0768-4E62-9E82-C6DCB8E77731}">
      <dsp:nvSpPr>
        <dsp:cNvPr id="0" name=""/>
        <dsp:cNvSpPr/>
      </dsp:nvSpPr>
      <dsp:spPr>
        <a:xfrm>
          <a:off x="0" y="1863864"/>
          <a:ext cx="539336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Totally FREE</a:t>
          </a:r>
        </a:p>
      </dsp:txBody>
      <dsp:txXfrm>
        <a:off x="30442" y="1894306"/>
        <a:ext cx="5332477" cy="562726"/>
      </dsp:txXfrm>
    </dsp:sp>
    <dsp:sp modelId="{F66B6142-B865-4D4F-B804-2B50AE541B9A}">
      <dsp:nvSpPr>
        <dsp:cNvPr id="0" name=""/>
        <dsp:cNvSpPr/>
      </dsp:nvSpPr>
      <dsp:spPr>
        <a:xfrm>
          <a:off x="0" y="2562354"/>
          <a:ext cx="539336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Easy to use</a:t>
          </a:r>
        </a:p>
      </dsp:txBody>
      <dsp:txXfrm>
        <a:off x="30442" y="2592796"/>
        <a:ext cx="5332477" cy="562726"/>
      </dsp:txXfrm>
    </dsp:sp>
    <dsp:sp modelId="{BF012848-67E4-4A50-9026-D53F08136D7E}">
      <dsp:nvSpPr>
        <dsp:cNvPr id="0" name=""/>
        <dsp:cNvSpPr/>
      </dsp:nvSpPr>
      <dsp:spPr>
        <a:xfrm>
          <a:off x="0" y="3260844"/>
          <a:ext cx="539336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Better Security</a:t>
          </a:r>
        </a:p>
      </dsp:txBody>
      <dsp:txXfrm>
        <a:off x="30442" y="3291286"/>
        <a:ext cx="5332477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C136C-1F8E-40EF-9CFA-8274C575D8FC}">
      <dsp:nvSpPr>
        <dsp:cNvPr id="0" name=""/>
        <dsp:cNvSpPr/>
      </dsp:nvSpPr>
      <dsp:spPr>
        <a:xfrm>
          <a:off x="0" y="62016"/>
          <a:ext cx="5473148" cy="989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It stores all your </a:t>
          </a:r>
          <a:r>
            <a:rPr lang="en-US" sz="1800" b="1" i="0" kern="1200" dirty="0"/>
            <a:t>passwords</a:t>
          </a:r>
          <a:r>
            <a:rPr lang="en-US" sz="1800" b="0" i="0" kern="1200" dirty="0"/>
            <a:t>, login information and </a:t>
          </a:r>
          <a:r>
            <a:rPr lang="en-US" sz="1800" b="1" i="0" kern="1200" dirty="0"/>
            <a:t>important</a:t>
          </a:r>
          <a:r>
            <a:rPr lang="en-US" sz="1800" b="0" i="0" kern="1200" dirty="0"/>
            <a:t> records safely in one secure location that is protected with a </a:t>
          </a:r>
          <a:r>
            <a:rPr lang="en-US" sz="1800" b="1" i="0" kern="1200" dirty="0"/>
            <a:t>password</a:t>
          </a:r>
          <a:r>
            <a:rPr lang="en-US" sz="1800" b="0" i="0" kern="1200" dirty="0"/>
            <a:t> of your choice.</a:t>
          </a:r>
          <a:endParaRPr lang="en-US" sz="1800" kern="1200" dirty="0"/>
        </a:p>
      </dsp:txBody>
      <dsp:txXfrm>
        <a:off x="48319" y="110335"/>
        <a:ext cx="5376510" cy="893182"/>
      </dsp:txXfrm>
    </dsp:sp>
    <dsp:sp modelId="{B066C6DD-E471-41F9-B6AE-2D3E8B750C0C}">
      <dsp:nvSpPr>
        <dsp:cNvPr id="0" name=""/>
        <dsp:cNvSpPr/>
      </dsp:nvSpPr>
      <dsp:spPr>
        <a:xfrm>
          <a:off x="0" y="1103676"/>
          <a:ext cx="5473148" cy="989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Save all sensitive data in a STRUCTURE manner.</a:t>
          </a:r>
        </a:p>
      </dsp:txBody>
      <dsp:txXfrm>
        <a:off x="48319" y="1151995"/>
        <a:ext cx="5376510" cy="893182"/>
      </dsp:txXfrm>
    </dsp:sp>
    <dsp:sp modelId="{F6DF0289-70D2-42F3-8CFA-CF5E76B56417}">
      <dsp:nvSpPr>
        <dsp:cNvPr id="0" name=""/>
        <dsp:cNvSpPr/>
      </dsp:nvSpPr>
      <dsp:spPr>
        <a:xfrm>
          <a:off x="0" y="2145336"/>
          <a:ext cx="5473148" cy="9898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remember their passwords all time.</a:t>
          </a:r>
        </a:p>
      </dsp:txBody>
      <dsp:txXfrm>
        <a:off x="48319" y="2193655"/>
        <a:ext cx="5376510" cy="893182"/>
      </dsp:txXfrm>
    </dsp:sp>
    <dsp:sp modelId="{C350221C-38F7-48B2-A2CC-7AFD3C8C4E6A}">
      <dsp:nvSpPr>
        <dsp:cNvPr id="0" name=""/>
        <dsp:cNvSpPr/>
      </dsp:nvSpPr>
      <dsp:spPr>
        <a:xfrm>
          <a:off x="0" y="3186996"/>
          <a:ext cx="5473148" cy="989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warry about loosing their data .</a:t>
          </a:r>
        </a:p>
      </dsp:txBody>
      <dsp:txXfrm>
        <a:off x="48319" y="3235315"/>
        <a:ext cx="5376510" cy="89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69D0B-BDEF-4CF8-9E8D-B33ED9D242CB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14548-0204-4465-A278-6EE5CE68D8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563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14548-0204-4465-A278-6EE5CE68D8AE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93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411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874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841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086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772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660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21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047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553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610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989-1C63-464E-BB7C-C52C79D0588F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C138-3248-4F1E-A4AA-4FCAAF3AE7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22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A989-1C63-464E-BB7C-C52C79D0588F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C138-3248-4F1E-A4AA-4FCAAF3AE7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751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curtain, furniture, indoor, blue&#10;&#10;Description automatically generated">
            <a:extLst>
              <a:ext uri="{FF2B5EF4-FFF2-40B4-BE49-F238E27FC236}">
                <a16:creationId xmlns:a16="http://schemas.microsoft.com/office/drawing/2014/main" xmlns="" id="{38F6DAD2-B9C1-4C14-B6CD-AA4576268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653" b="730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307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17CB26D5-65F0-4CA8-9737-AD43D8E0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46" y="0"/>
            <a:ext cx="38001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758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E4F3A71D-6FE4-4179-A60C-E95EDA9E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905" y="0"/>
            <a:ext cx="370287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356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112F4288-DA30-4FB4-B380-BB45BF13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44" y="0"/>
            <a:ext cx="3421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03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97F47E9F-0326-4544-BE7E-5BE6004B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37" y="0"/>
            <a:ext cx="3400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28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0324FE80-80A2-40DB-8CF3-D534EEB0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0"/>
            <a:ext cx="3133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472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E2081880-1930-432F-8980-1545D6E3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19" y="0"/>
            <a:ext cx="3462793" cy="66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668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82BD70C-C4A0-46C4-9518-A731098B4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251D7-D3FB-4911-863D-A9452260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9B74A45-BDDD-4892-B8C0-B290C0944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C516C73E-9465-4C9E-9B86-9E58FB326B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xmlns="" id="{AB93CEF0-29BF-4CFD-893C-65B132F92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416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82BD70C-C4A0-46C4-9518-A731098B4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EE51F-39F0-4899-9FCD-F299E6AC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FEEDBACK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39B74A45-BDDD-4892-B8C0-B290C0944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xmlns="" id="{C516C73E-9465-4C9E-9B86-9E58FB326B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xmlns="" id="{1D071F3D-EE42-4BB4-ACCB-20DD4278F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2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60904" y="2361321"/>
            <a:ext cx="10069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</a:rPr>
              <a:t>KIET Group of Institutions</a:t>
            </a:r>
            <a:endParaRPr lang="en-IN" sz="7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7655" y="3491842"/>
            <a:ext cx="8141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Department of Computer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Applications</a:t>
            </a:r>
            <a:endParaRPr lang="en-IN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9437" y="109698"/>
            <a:ext cx="2231923" cy="22319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9554" y="4635349"/>
            <a:ext cx="1500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Project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0715" y="5220124"/>
            <a:ext cx="8057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               </a:t>
            </a:r>
            <a:r>
              <a:rPr lang="en-US" sz="4400" dirty="0" err="1">
                <a:solidFill>
                  <a:srgbClr val="002060"/>
                </a:solidFill>
              </a:rPr>
              <a:t>Privlok</a:t>
            </a:r>
            <a:r>
              <a:rPr lang="en-US" sz="4400" dirty="0">
                <a:solidFill>
                  <a:srgbClr val="002060"/>
                </a:solidFill>
              </a:rPr>
              <a:t> (Password Keeper)</a:t>
            </a:r>
            <a:endParaRPr lang="en-IN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549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3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56440"/>
          </a:xfrm>
        </p:spPr>
        <p:txBody>
          <a:bodyPr>
            <a:noAutofit/>
          </a:bodyPr>
          <a:lstStyle/>
          <a:p>
            <a:r>
              <a:rPr lang="en-US" b="1" i="1" u="sng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Privlok</a:t>
            </a:r>
            <a:r>
              <a:rPr lang="en-US" b="1" i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(Password Keeper)</a:t>
            </a:r>
            <a:endParaRPr lang="en-IN" b="1" i="1" u="sng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6900" y="4514196"/>
            <a:ext cx="212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>
                <a:solidFill>
                  <a:schemeClr val="accent1">
                    <a:lumMod val="50000"/>
                  </a:schemeClr>
                </a:solidFill>
              </a:rPr>
              <a:t>MENTOR:</a:t>
            </a:r>
            <a:endParaRPr lang="en-IN" sz="3600" b="1" u="sng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900" y="5328745"/>
            <a:ext cx="3385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Dr. Vipin Kumar Sir</a:t>
            </a:r>
            <a:endParaRPr lang="en-IN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1893" y="4430111"/>
            <a:ext cx="327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>
                <a:solidFill>
                  <a:schemeClr val="accent1">
                    <a:lumMod val="50000"/>
                  </a:schemeClr>
                </a:solidFill>
              </a:rPr>
              <a:t>Team Members:</a:t>
            </a:r>
            <a:endParaRPr lang="en-IN" sz="3600" b="1" u="sng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62119" y="5042118"/>
            <a:ext cx="41868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</a:rPr>
              <a:t>Nirmit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Bansal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err="1" smtClean="0">
                <a:solidFill>
                  <a:srgbClr val="00B050"/>
                </a:solidFill>
              </a:rPr>
              <a:t>Archana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Varshney</a:t>
            </a:r>
            <a:r>
              <a:rPr lang="en-US" sz="2800" b="1" dirty="0">
                <a:solidFill>
                  <a:srgbClr val="00B050"/>
                </a:solidFill>
              </a:rPr>
              <a:t> (Leader)</a:t>
            </a:r>
          </a:p>
          <a:p>
            <a:r>
              <a:rPr lang="en-US" sz="2800" b="1" dirty="0" err="1" smtClean="0">
                <a:solidFill>
                  <a:srgbClr val="00B050"/>
                </a:solidFill>
              </a:rPr>
              <a:t>Himanshu</a:t>
            </a:r>
            <a:r>
              <a:rPr lang="en-US" sz="2800" b="1" dirty="0" smtClean="0">
                <a:solidFill>
                  <a:srgbClr val="00B050"/>
                </a:solidFill>
              </a:rPr>
              <a:t> Sharma</a:t>
            </a:r>
          </a:p>
          <a:p>
            <a:r>
              <a:rPr lang="en-US" sz="2800" b="1" dirty="0" err="1" smtClean="0">
                <a:solidFill>
                  <a:srgbClr val="00B050"/>
                </a:solidFill>
              </a:rPr>
              <a:t>Sachin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Rathi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936" y="1205484"/>
            <a:ext cx="4974336" cy="3317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2057" y="1205484"/>
            <a:ext cx="5439041" cy="33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146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: Shape 132">
            <a:extLst>
              <a:ext uri="{FF2B5EF4-FFF2-40B4-BE49-F238E27FC236}">
                <a16:creationId xmlns:a16="http://schemas.microsoft.com/office/drawing/2014/main" xmlns="" id="{F60FCA6E-0894-46CD-BD49-5955A51E00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xmlns="" id="{E78C6E4B-A1F1-4B6C-97EC-BE997495D6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xmlns="" id="{954884CA-4169-4379-9526-121AA2E924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194"/>
          <a:stretch/>
        </p:blipFill>
        <p:spPr>
          <a:xfrm>
            <a:off x="841247" y="1292057"/>
            <a:ext cx="6049942" cy="33353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graphicFrame>
        <p:nvGraphicFramePr>
          <p:cNvPr id="128" name="Content Placeholder 2">
            <a:extLst>
              <a:ext uri="{FF2B5EF4-FFF2-40B4-BE49-F238E27FC236}">
                <a16:creationId xmlns:a16="http://schemas.microsoft.com/office/drawing/2014/main" xmlns="" id="{86A5C0AA-C53C-4E85-9737-CD7CC01274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27064379"/>
              </p:ext>
            </p:extLst>
          </p:nvPr>
        </p:nvGraphicFramePr>
        <p:xfrm>
          <a:off x="7534655" y="965199"/>
          <a:ext cx="4008101" cy="4020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50437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742" y="2022863"/>
            <a:ext cx="6880458" cy="459270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0754" y="2889657"/>
            <a:ext cx="5421588" cy="31056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FFC138-3248-4F1E-A4AA-4FCAAF3AE73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1994E18-0214-42CC-AC6C-457354F5E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1595" y="636212"/>
            <a:ext cx="5578318" cy="19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721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xmlns="" id="{1CD81A2A-6ED4-4EF4-A14C-912D31E14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xmlns="" id="{1661932C-CA15-4E17-B115-FAE7CBEE4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0" name="Content Placeholder 2">
            <a:extLst>
              <a:ext uri="{FF2B5EF4-FFF2-40B4-BE49-F238E27FC236}">
                <a16:creationId xmlns:a16="http://schemas.microsoft.com/office/drawing/2014/main" xmlns="" id="{9197FB05-2C1F-4887-A5C4-821035C59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04165701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8" name="Oval 77">
            <a:extLst>
              <a:ext uri="{FF2B5EF4-FFF2-40B4-BE49-F238E27FC236}">
                <a16:creationId xmlns:a16="http://schemas.microsoft.com/office/drawing/2014/main" xmlns="" id="{8590ADD5-9383-4D3D-9047-3DA2593CCB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ircle&#10;&#10;Description automatically generated">
            <a:extLst>
              <a:ext uri="{FF2B5EF4-FFF2-40B4-BE49-F238E27FC236}">
                <a16:creationId xmlns:a16="http://schemas.microsoft.com/office/drawing/2014/main" xmlns="" id="{B4B29B66-7594-44EF-8743-58C77D7E63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091" r="23298"/>
          <a:stretch/>
        </p:blipFill>
        <p:spPr>
          <a:xfrm>
            <a:off x="7887184" y="1611348"/>
            <a:ext cx="3781051" cy="2991327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ABE3E45-88CF-45D8-8D40-C773324D9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xmlns="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xmlns="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xmlns="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557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09">
            <a:extLst>
              <a:ext uri="{FF2B5EF4-FFF2-40B4-BE49-F238E27FC236}">
                <a16:creationId xmlns:a16="http://schemas.microsoft.com/office/drawing/2014/main" xmlns="" id="{1CD81A2A-6ED4-4EF4-A14C-912D31E14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7" name="Freeform: Shape 111">
            <a:extLst>
              <a:ext uri="{FF2B5EF4-FFF2-40B4-BE49-F238E27FC236}">
                <a16:creationId xmlns:a16="http://schemas.microsoft.com/office/drawing/2014/main" xmlns="" id="{1661932C-CA15-4E17-B115-FAE7CBEE4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13">
            <a:extLst>
              <a:ext uri="{FF2B5EF4-FFF2-40B4-BE49-F238E27FC236}">
                <a16:creationId xmlns:a16="http://schemas.microsoft.com/office/drawing/2014/main" xmlns="" id="{8590ADD5-9383-4D3D-9047-3DA2593CCB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732E7E32-38C8-4DBA-99D9-E1B977639A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967" r="7793" b="-2"/>
          <a:stretch/>
        </p:blipFill>
        <p:spPr>
          <a:xfrm>
            <a:off x="7887184" y="1980583"/>
            <a:ext cx="3781051" cy="225285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29" name="Freeform: Shape 115">
            <a:extLst>
              <a:ext uri="{FF2B5EF4-FFF2-40B4-BE49-F238E27FC236}">
                <a16:creationId xmlns:a16="http://schemas.microsoft.com/office/drawing/2014/main" xmlns="" id="{DABE3E45-88CF-45D8-8D40-C773324D9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0" name="Straight Connector 117">
            <a:extLst>
              <a:ext uri="{FF2B5EF4-FFF2-40B4-BE49-F238E27FC236}">
                <a16:creationId xmlns:a16="http://schemas.microsoft.com/office/drawing/2014/main" xmlns="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: Shape 119">
            <a:extLst>
              <a:ext uri="{FF2B5EF4-FFF2-40B4-BE49-F238E27FC236}">
                <a16:creationId xmlns:a16="http://schemas.microsoft.com/office/drawing/2014/main" xmlns="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21">
            <a:extLst>
              <a:ext uri="{FF2B5EF4-FFF2-40B4-BE49-F238E27FC236}">
                <a16:creationId xmlns:a16="http://schemas.microsoft.com/office/drawing/2014/main" xmlns="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23">
            <a:extLst>
              <a:ext uri="{FF2B5EF4-FFF2-40B4-BE49-F238E27FC236}">
                <a16:creationId xmlns:a16="http://schemas.microsoft.com/office/drawing/2014/main" xmlns="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 flipV="1">
            <a:off x="7534652" y="1457471"/>
            <a:ext cx="45719" cy="4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i="1" u="sng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xmlns="" id="{21044373-CB1C-4470-8A80-B88446538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16499140"/>
              </p:ext>
            </p:extLst>
          </p:nvPr>
        </p:nvGraphicFramePr>
        <p:xfrm>
          <a:off x="838200" y="1938129"/>
          <a:ext cx="5473148" cy="423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16076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i="1" u="sng" kern="1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Flow Chart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i="1" u="sng" kern="1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(Introduction Interface) </a:t>
            </a:r>
            <a:endParaRPr lang="en-US" sz="2600" b="1" i="1" u="sng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1962710"/>
            <a:ext cx="7188199" cy="29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5579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xmlns="" id="{657F69E0-C4B0-4BEC-A689-4F8D877F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 with technical drawings, pencil and tools">
            <a:extLst>
              <a:ext uri="{FF2B5EF4-FFF2-40B4-BE49-F238E27FC236}">
                <a16:creationId xmlns:a16="http://schemas.microsoft.com/office/drawing/2014/main" xmlns="" id="{E8EEE17C-CDCE-467A-A8E8-17127E5CE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266" r="-1" b="944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CBE28A-8C54-4538-9320-2703545C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Project Working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xmlns="" id="{9F6380B4-6A1C-481E-8408-B4E6C75B9B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8188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D1F20385692448CEFDA2A44D696E3" ma:contentTypeVersion="2" ma:contentTypeDescription="Create a new document." ma:contentTypeScope="" ma:versionID="8157fdd6a25d976bad75ea3a2554211e">
  <xsd:schema xmlns:xsd="http://www.w3.org/2001/XMLSchema" xmlns:xs="http://www.w3.org/2001/XMLSchema" xmlns:p="http://schemas.microsoft.com/office/2006/metadata/properties" xmlns:ns3="93ba9d5f-dabf-4bbf-a6d7-db3ce9644bfc" targetNamespace="http://schemas.microsoft.com/office/2006/metadata/properties" ma:root="true" ma:fieldsID="7ef11ee640bdc435a551d1cb24270c61" ns3:_="">
    <xsd:import namespace="93ba9d5f-dabf-4bbf-a6d7-db3ce9644b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a9d5f-dabf-4bbf-a6d7-db3ce964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0BEB07-269E-4483-B420-2BDA500618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8F82B-FBB6-43B9-9F26-70CAB21591FF}">
  <ds:schemaRefs>
    <ds:schemaRef ds:uri="93ba9d5f-dabf-4bbf-a6d7-db3ce9644b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307CD75-EFEE-4261-B937-3A54F2A771C5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93ba9d5f-dabf-4bbf-a6d7-db3ce9644bf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114</Words>
  <Application>Microsoft Office PowerPoint</Application>
  <PresentationFormat>Custom</PresentationFormat>
  <Paragraphs>30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Privlok (Password Keeper)</vt:lpstr>
      <vt:lpstr>Slide 4</vt:lpstr>
      <vt:lpstr>Slide 5</vt:lpstr>
      <vt:lpstr>Slide 6</vt:lpstr>
      <vt:lpstr>Slide 7</vt:lpstr>
      <vt:lpstr>Slide 8</vt:lpstr>
      <vt:lpstr>Project Working</vt:lpstr>
      <vt:lpstr>Slide 10</vt:lpstr>
      <vt:lpstr>Slide 11</vt:lpstr>
      <vt:lpstr>Slide 12</vt:lpstr>
      <vt:lpstr>Slide 13</vt:lpstr>
      <vt:lpstr>Slide 14</vt:lpstr>
      <vt:lpstr>Slide 15</vt:lpstr>
      <vt:lpstr>THANK YOU</vt:lpstr>
      <vt:lpstr>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sachin.1922mca1001</dc:creator>
  <cp:lastModifiedBy>008</cp:lastModifiedBy>
  <cp:revision>113</cp:revision>
  <dcterms:created xsi:type="dcterms:W3CDTF">2019-10-03T03:00:58Z</dcterms:created>
  <dcterms:modified xsi:type="dcterms:W3CDTF">2021-08-17T10:00:18Z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0x010100437D1F20385692448CEFDA2A44D696E3</vt:lpwstr>
  </property>
</Properties>
</file>