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Lst>
  <p:sldSz cx="9144000" cy="5143500" type="screen16x9"/>
  <p:notesSz cx="6858000" cy="9144000"/>
  <p:embeddedFontLst>
    <p:embeddedFont>
      <p:font typeface="Old Standard TT" panose="020B0604020202020204" charset="0"/>
      <p:regular r:id="rId26"/>
      <p:bold r:id="rId27"/>
      <p: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0" d="100"/>
          <a:sy n="90" d="100"/>
        </p:scale>
        <p:origin x="816" y="10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D17DCCD-2727-4771-96E8-CFE0CD483AA3}" type="doc">
      <dgm:prSet loTypeId="urn:microsoft.com/office/officeart/2005/8/layout/venn1" loCatId="relationship" qsTypeId="urn:microsoft.com/office/officeart/2005/8/quickstyle/simple1" qsCatId="simple" csTypeId="urn:microsoft.com/office/officeart/2005/8/colors/accent3_2" csCatId="accent3" phldr="1"/>
      <dgm:spPr/>
      <dgm:t>
        <a:bodyPr/>
        <a:lstStyle/>
        <a:p>
          <a:endParaRPr lang="en-IN"/>
        </a:p>
      </dgm:t>
    </dgm:pt>
    <dgm:pt modelId="{D74C92CB-8031-4026-97D4-CD15312366FF}">
      <dgm:prSet/>
      <dgm:spPr/>
      <dgm:t>
        <a:bodyPr/>
        <a:lstStyle/>
        <a:p>
          <a:r>
            <a:rPr lang="en-IN" b="0" i="0"/>
            <a:t>LDAP</a:t>
          </a:r>
          <a:r>
            <a:rPr lang="en-US" b="0" i="0"/>
            <a:t>                                </a:t>
          </a:r>
          <a:endParaRPr lang="en-IN"/>
        </a:p>
      </dgm:t>
    </dgm:pt>
    <dgm:pt modelId="{0CFECCE6-F450-4801-B257-E9C868D7FA6F}" type="parTrans" cxnId="{C18EB211-902D-41FF-8A8C-4B5D47D502CE}">
      <dgm:prSet/>
      <dgm:spPr/>
      <dgm:t>
        <a:bodyPr/>
        <a:lstStyle/>
        <a:p>
          <a:endParaRPr lang="en-IN"/>
        </a:p>
      </dgm:t>
    </dgm:pt>
    <dgm:pt modelId="{226B6867-8C1A-43B8-86B8-08CC70E16310}" type="sibTrans" cxnId="{C18EB211-902D-41FF-8A8C-4B5D47D502CE}">
      <dgm:prSet/>
      <dgm:spPr/>
      <dgm:t>
        <a:bodyPr/>
        <a:lstStyle/>
        <a:p>
          <a:endParaRPr lang="en-IN"/>
        </a:p>
      </dgm:t>
    </dgm:pt>
    <dgm:pt modelId="{69481FB2-A497-4C39-97F8-8517A062604C}">
      <dgm:prSet/>
      <dgm:spPr/>
      <dgm:t>
        <a:bodyPr/>
        <a:lstStyle/>
        <a:p>
          <a:r>
            <a:rPr lang="en-IN" b="0" i="0"/>
            <a:t>PHP</a:t>
          </a:r>
          <a:r>
            <a:rPr lang="en-US" b="0" i="0"/>
            <a:t>                        </a:t>
          </a:r>
          <a:endParaRPr lang="en-IN"/>
        </a:p>
      </dgm:t>
    </dgm:pt>
    <dgm:pt modelId="{F10A898A-4F10-4FC0-A39E-CBC5DFBB8EB8}" type="parTrans" cxnId="{C564C48E-11C9-43FE-841D-8BFD8E72DD50}">
      <dgm:prSet/>
      <dgm:spPr/>
      <dgm:t>
        <a:bodyPr/>
        <a:lstStyle/>
        <a:p>
          <a:endParaRPr lang="en-IN"/>
        </a:p>
      </dgm:t>
    </dgm:pt>
    <dgm:pt modelId="{E35ED87F-5C54-42F2-92BC-AE6986D047D4}" type="sibTrans" cxnId="{C564C48E-11C9-43FE-841D-8BFD8E72DD50}">
      <dgm:prSet/>
      <dgm:spPr/>
      <dgm:t>
        <a:bodyPr/>
        <a:lstStyle/>
        <a:p>
          <a:endParaRPr lang="en-IN"/>
        </a:p>
      </dgm:t>
    </dgm:pt>
    <dgm:pt modelId="{10620BC8-55F6-414F-8D91-3ED6DB5BFC8D}">
      <dgm:prSet/>
      <dgm:spPr/>
      <dgm:t>
        <a:bodyPr/>
        <a:lstStyle/>
        <a:p>
          <a:r>
            <a:rPr lang="en-IN" b="0" i="0" dirty="0"/>
            <a:t>College Software:-  MOODLE</a:t>
          </a:r>
          <a:r>
            <a:rPr lang="en-US" b="0" i="0" dirty="0"/>
            <a:t>                        </a:t>
          </a:r>
          <a:endParaRPr lang="en-IN" dirty="0"/>
        </a:p>
      </dgm:t>
    </dgm:pt>
    <dgm:pt modelId="{8B9C3486-CA87-45B8-8771-59699709CE98}" type="parTrans" cxnId="{431CA1A6-5E41-4995-B60D-539724F52C41}">
      <dgm:prSet/>
      <dgm:spPr/>
      <dgm:t>
        <a:bodyPr/>
        <a:lstStyle/>
        <a:p>
          <a:endParaRPr lang="en-IN"/>
        </a:p>
      </dgm:t>
    </dgm:pt>
    <dgm:pt modelId="{646D799B-F3CC-43B5-99A6-3B19F99847B5}" type="sibTrans" cxnId="{431CA1A6-5E41-4995-B60D-539724F52C41}">
      <dgm:prSet/>
      <dgm:spPr/>
      <dgm:t>
        <a:bodyPr/>
        <a:lstStyle/>
        <a:p>
          <a:endParaRPr lang="en-IN"/>
        </a:p>
      </dgm:t>
    </dgm:pt>
    <dgm:pt modelId="{3BCCBACA-F8E3-40D4-9754-5D3594A07520}" type="pres">
      <dgm:prSet presAssocID="{FD17DCCD-2727-4771-96E8-CFE0CD483AA3}" presName="compositeShape" presStyleCnt="0">
        <dgm:presLayoutVars>
          <dgm:chMax val="7"/>
          <dgm:dir/>
          <dgm:resizeHandles val="exact"/>
        </dgm:presLayoutVars>
      </dgm:prSet>
      <dgm:spPr/>
    </dgm:pt>
    <dgm:pt modelId="{06AD8A9D-470F-462F-8339-64CADF12EA45}" type="pres">
      <dgm:prSet presAssocID="{D74C92CB-8031-4026-97D4-CD15312366FF}" presName="circ1" presStyleLbl="vennNode1" presStyleIdx="0" presStyleCnt="3"/>
      <dgm:spPr/>
    </dgm:pt>
    <dgm:pt modelId="{EF8A21A3-0ADA-41BE-A1A4-5F4C72E32814}" type="pres">
      <dgm:prSet presAssocID="{D74C92CB-8031-4026-97D4-CD15312366FF}" presName="circ1Tx" presStyleLbl="revTx" presStyleIdx="0" presStyleCnt="0">
        <dgm:presLayoutVars>
          <dgm:chMax val="0"/>
          <dgm:chPref val="0"/>
          <dgm:bulletEnabled val="1"/>
        </dgm:presLayoutVars>
      </dgm:prSet>
      <dgm:spPr/>
    </dgm:pt>
    <dgm:pt modelId="{9C61BE25-9B56-435C-9814-9FC2EC081A99}" type="pres">
      <dgm:prSet presAssocID="{69481FB2-A497-4C39-97F8-8517A062604C}" presName="circ2" presStyleLbl="vennNode1" presStyleIdx="1" presStyleCnt="3"/>
      <dgm:spPr/>
    </dgm:pt>
    <dgm:pt modelId="{BA902967-CDF8-49A6-9804-68CCA41BDCA6}" type="pres">
      <dgm:prSet presAssocID="{69481FB2-A497-4C39-97F8-8517A062604C}" presName="circ2Tx" presStyleLbl="revTx" presStyleIdx="0" presStyleCnt="0">
        <dgm:presLayoutVars>
          <dgm:chMax val="0"/>
          <dgm:chPref val="0"/>
          <dgm:bulletEnabled val="1"/>
        </dgm:presLayoutVars>
      </dgm:prSet>
      <dgm:spPr/>
    </dgm:pt>
    <dgm:pt modelId="{3A50EA9D-03FD-4A9C-8DB8-48424DFC8F4A}" type="pres">
      <dgm:prSet presAssocID="{10620BC8-55F6-414F-8D91-3ED6DB5BFC8D}" presName="circ3" presStyleLbl="vennNode1" presStyleIdx="2" presStyleCnt="3"/>
      <dgm:spPr/>
    </dgm:pt>
    <dgm:pt modelId="{680D79E8-42EB-467B-A6DE-46E891E7BF6E}" type="pres">
      <dgm:prSet presAssocID="{10620BC8-55F6-414F-8D91-3ED6DB5BFC8D}" presName="circ3Tx" presStyleLbl="revTx" presStyleIdx="0" presStyleCnt="0">
        <dgm:presLayoutVars>
          <dgm:chMax val="0"/>
          <dgm:chPref val="0"/>
          <dgm:bulletEnabled val="1"/>
        </dgm:presLayoutVars>
      </dgm:prSet>
      <dgm:spPr/>
    </dgm:pt>
  </dgm:ptLst>
  <dgm:cxnLst>
    <dgm:cxn modelId="{04721A09-9168-49D5-851C-4CB6BC15848E}" type="presOf" srcId="{D74C92CB-8031-4026-97D4-CD15312366FF}" destId="{06AD8A9D-470F-462F-8339-64CADF12EA45}" srcOrd="0" destOrd="0" presId="urn:microsoft.com/office/officeart/2005/8/layout/venn1"/>
    <dgm:cxn modelId="{C18EB211-902D-41FF-8A8C-4B5D47D502CE}" srcId="{FD17DCCD-2727-4771-96E8-CFE0CD483AA3}" destId="{D74C92CB-8031-4026-97D4-CD15312366FF}" srcOrd="0" destOrd="0" parTransId="{0CFECCE6-F450-4801-B257-E9C868D7FA6F}" sibTransId="{226B6867-8C1A-43B8-86B8-08CC70E16310}"/>
    <dgm:cxn modelId="{79DEAF19-080D-421E-8C65-18D595F86D07}" type="presOf" srcId="{10620BC8-55F6-414F-8D91-3ED6DB5BFC8D}" destId="{680D79E8-42EB-467B-A6DE-46E891E7BF6E}" srcOrd="1" destOrd="0" presId="urn:microsoft.com/office/officeart/2005/8/layout/venn1"/>
    <dgm:cxn modelId="{389CB145-BF20-49D8-AA5C-6B5188465BC8}" type="presOf" srcId="{69481FB2-A497-4C39-97F8-8517A062604C}" destId="{9C61BE25-9B56-435C-9814-9FC2EC081A99}" srcOrd="0" destOrd="0" presId="urn:microsoft.com/office/officeart/2005/8/layout/venn1"/>
    <dgm:cxn modelId="{43D9FF55-ABDC-4896-8981-E08BFC0DF152}" type="presOf" srcId="{FD17DCCD-2727-4771-96E8-CFE0CD483AA3}" destId="{3BCCBACA-F8E3-40D4-9754-5D3594A07520}" srcOrd="0" destOrd="0" presId="urn:microsoft.com/office/officeart/2005/8/layout/venn1"/>
    <dgm:cxn modelId="{89B5C27F-5D69-4C7F-B40D-D54ACCC656BA}" type="presOf" srcId="{D74C92CB-8031-4026-97D4-CD15312366FF}" destId="{EF8A21A3-0ADA-41BE-A1A4-5F4C72E32814}" srcOrd="1" destOrd="0" presId="urn:microsoft.com/office/officeart/2005/8/layout/venn1"/>
    <dgm:cxn modelId="{83A83480-B3E3-493A-A5BC-71032FFAF9CA}" type="presOf" srcId="{10620BC8-55F6-414F-8D91-3ED6DB5BFC8D}" destId="{3A50EA9D-03FD-4A9C-8DB8-48424DFC8F4A}" srcOrd="0" destOrd="0" presId="urn:microsoft.com/office/officeart/2005/8/layout/venn1"/>
    <dgm:cxn modelId="{C564C48E-11C9-43FE-841D-8BFD8E72DD50}" srcId="{FD17DCCD-2727-4771-96E8-CFE0CD483AA3}" destId="{69481FB2-A497-4C39-97F8-8517A062604C}" srcOrd="1" destOrd="0" parTransId="{F10A898A-4F10-4FC0-A39E-CBC5DFBB8EB8}" sibTransId="{E35ED87F-5C54-42F2-92BC-AE6986D047D4}"/>
    <dgm:cxn modelId="{52612098-244D-4A2A-A86D-5F89CD7B9CF7}" type="presOf" srcId="{69481FB2-A497-4C39-97F8-8517A062604C}" destId="{BA902967-CDF8-49A6-9804-68CCA41BDCA6}" srcOrd="1" destOrd="0" presId="urn:microsoft.com/office/officeart/2005/8/layout/venn1"/>
    <dgm:cxn modelId="{431CA1A6-5E41-4995-B60D-539724F52C41}" srcId="{FD17DCCD-2727-4771-96E8-CFE0CD483AA3}" destId="{10620BC8-55F6-414F-8D91-3ED6DB5BFC8D}" srcOrd="2" destOrd="0" parTransId="{8B9C3486-CA87-45B8-8771-59699709CE98}" sibTransId="{646D799B-F3CC-43B5-99A6-3B19F99847B5}"/>
    <dgm:cxn modelId="{C76A5B50-164A-4B70-8A10-752F9D3997CD}" type="presParOf" srcId="{3BCCBACA-F8E3-40D4-9754-5D3594A07520}" destId="{06AD8A9D-470F-462F-8339-64CADF12EA45}" srcOrd="0" destOrd="0" presId="urn:microsoft.com/office/officeart/2005/8/layout/venn1"/>
    <dgm:cxn modelId="{7840A443-F855-4388-984F-E06BA665604C}" type="presParOf" srcId="{3BCCBACA-F8E3-40D4-9754-5D3594A07520}" destId="{EF8A21A3-0ADA-41BE-A1A4-5F4C72E32814}" srcOrd="1" destOrd="0" presId="urn:microsoft.com/office/officeart/2005/8/layout/venn1"/>
    <dgm:cxn modelId="{C322DDC7-F782-4257-9E07-691FE28B0DF9}" type="presParOf" srcId="{3BCCBACA-F8E3-40D4-9754-5D3594A07520}" destId="{9C61BE25-9B56-435C-9814-9FC2EC081A99}" srcOrd="2" destOrd="0" presId="urn:microsoft.com/office/officeart/2005/8/layout/venn1"/>
    <dgm:cxn modelId="{91472DD8-201D-411D-9555-59763F2ED0E3}" type="presParOf" srcId="{3BCCBACA-F8E3-40D4-9754-5D3594A07520}" destId="{BA902967-CDF8-49A6-9804-68CCA41BDCA6}" srcOrd="3" destOrd="0" presId="urn:microsoft.com/office/officeart/2005/8/layout/venn1"/>
    <dgm:cxn modelId="{73A62287-DE1E-4AE5-BDCB-F491B0361FA8}" type="presParOf" srcId="{3BCCBACA-F8E3-40D4-9754-5D3594A07520}" destId="{3A50EA9D-03FD-4A9C-8DB8-48424DFC8F4A}" srcOrd="4" destOrd="0" presId="urn:microsoft.com/office/officeart/2005/8/layout/venn1"/>
    <dgm:cxn modelId="{CD692378-FB59-4F12-991D-45CDA6185A06}" type="presParOf" srcId="{3BCCBACA-F8E3-40D4-9754-5D3594A07520}" destId="{680D79E8-42EB-467B-A6DE-46E891E7BF6E}" srcOrd="5" destOrd="0" presId="urn:microsoft.com/office/officeart/2005/8/layout/ven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6AD8A9D-470F-462F-8339-64CADF12EA45}">
      <dsp:nvSpPr>
        <dsp:cNvPr id="0" name=""/>
        <dsp:cNvSpPr/>
      </dsp:nvSpPr>
      <dsp:spPr>
        <a:xfrm>
          <a:off x="3241139" y="42464"/>
          <a:ext cx="2038320" cy="2038320"/>
        </a:xfrm>
        <a:prstGeom prst="ellipse">
          <a:avLst/>
        </a:prstGeom>
        <a:solidFill>
          <a:schemeClr val="accent3">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933450">
            <a:lnSpc>
              <a:spcPct val="90000"/>
            </a:lnSpc>
            <a:spcBef>
              <a:spcPct val="0"/>
            </a:spcBef>
            <a:spcAft>
              <a:spcPct val="35000"/>
            </a:spcAft>
            <a:buNone/>
          </a:pPr>
          <a:r>
            <a:rPr lang="en-IN" sz="2100" b="0" i="0" kern="1200"/>
            <a:t>LDAP</a:t>
          </a:r>
          <a:r>
            <a:rPr lang="en-US" sz="2100" b="0" i="0" kern="1200"/>
            <a:t>                                </a:t>
          </a:r>
          <a:endParaRPr lang="en-IN" sz="2100" kern="1200"/>
        </a:p>
      </dsp:txBody>
      <dsp:txXfrm>
        <a:off x="3512915" y="399170"/>
        <a:ext cx="1494768" cy="917244"/>
      </dsp:txXfrm>
    </dsp:sp>
    <dsp:sp modelId="{9C61BE25-9B56-435C-9814-9FC2EC081A99}">
      <dsp:nvSpPr>
        <dsp:cNvPr id="0" name=""/>
        <dsp:cNvSpPr/>
      </dsp:nvSpPr>
      <dsp:spPr>
        <a:xfrm>
          <a:off x="3976633" y="1316414"/>
          <a:ext cx="2038320" cy="2038320"/>
        </a:xfrm>
        <a:prstGeom prst="ellipse">
          <a:avLst/>
        </a:prstGeom>
        <a:solidFill>
          <a:schemeClr val="accent3">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933450">
            <a:lnSpc>
              <a:spcPct val="90000"/>
            </a:lnSpc>
            <a:spcBef>
              <a:spcPct val="0"/>
            </a:spcBef>
            <a:spcAft>
              <a:spcPct val="35000"/>
            </a:spcAft>
            <a:buNone/>
          </a:pPr>
          <a:r>
            <a:rPr lang="en-IN" sz="2100" b="0" i="0" kern="1200"/>
            <a:t>PHP</a:t>
          </a:r>
          <a:r>
            <a:rPr lang="en-US" sz="2100" b="0" i="0" kern="1200"/>
            <a:t>                        </a:t>
          </a:r>
          <a:endParaRPr lang="en-IN" sz="2100" kern="1200"/>
        </a:p>
      </dsp:txBody>
      <dsp:txXfrm>
        <a:off x="4600020" y="1842981"/>
        <a:ext cx="1222992" cy="1121076"/>
      </dsp:txXfrm>
    </dsp:sp>
    <dsp:sp modelId="{3A50EA9D-03FD-4A9C-8DB8-48424DFC8F4A}">
      <dsp:nvSpPr>
        <dsp:cNvPr id="0" name=""/>
        <dsp:cNvSpPr/>
      </dsp:nvSpPr>
      <dsp:spPr>
        <a:xfrm>
          <a:off x="2505646" y="1316414"/>
          <a:ext cx="2038320" cy="2038320"/>
        </a:xfrm>
        <a:prstGeom prst="ellipse">
          <a:avLst/>
        </a:prstGeom>
        <a:solidFill>
          <a:schemeClr val="accent3">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933450">
            <a:lnSpc>
              <a:spcPct val="90000"/>
            </a:lnSpc>
            <a:spcBef>
              <a:spcPct val="0"/>
            </a:spcBef>
            <a:spcAft>
              <a:spcPct val="35000"/>
            </a:spcAft>
            <a:buNone/>
          </a:pPr>
          <a:r>
            <a:rPr lang="en-IN" sz="2100" b="0" i="0" kern="1200" dirty="0"/>
            <a:t>College Software:-  MOODLE</a:t>
          </a:r>
          <a:r>
            <a:rPr lang="en-US" sz="2100" b="0" i="0" kern="1200" dirty="0"/>
            <a:t>                        </a:t>
          </a:r>
          <a:endParaRPr lang="en-IN" sz="2100" kern="1200" dirty="0"/>
        </a:p>
      </dsp:txBody>
      <dsp:txXfrm>
        <a:off x="2697587" y="1842981"/>
        <a:ext cx="1222992" cy="1121076"/>
      </dsp:txXfrm>
    </dsp:sp>
  </dsp:spTree>
</dsp:drawing>
</file>

<file path=ppt/diagrams/layout1.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63e7c4c73d_0_17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63e7c4c73d_0_17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63e7c4c73d_0_17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63e7c4c73d_0_17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63e7c4c73d_0_17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63e7c4c73d_0_17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63e7c4c73d_0_18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63e7c4c73d_0_18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63e7c4c73d_0_18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63e7c4c73d_0_18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63e7c4c73d_0_19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63e7c4c73d_0_19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63e7c4c73d_0_19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63e7c4c73d_0_19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63e7c4c73d_0_19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63e7c4c73d_0_19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63e7c4c73d_0_19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63e7c4c73d_0_19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63e7c4c73d_0_19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63e7c4c73d_0_19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63e7c4c73d_0_2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63e7c4c73d_0_2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63e7c4c73d_0_21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63e7c4c73d_0_21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63e7c4c73d_0_19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63e7c4c73d_0_19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63e7c4c73d_0_21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63e7c4c73d_0_21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63e7c4c73d_0_21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63e7c4c73d_0_2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63e7c4c73d_0_17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63e7c4c73d_0_17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63e7c4c7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4" name="Google Shape;74;g63e7c4c7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63e7c4c73d_0_17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63e7c4c73d_0_17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63e7c4c73d_0_17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 name="Google Shape;86;g63e7c4c73d_0_173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63e7c4c73d_0_17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63e7c4c73d_0_17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63e7c4c73d_0_17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63e7c4c73d_0_17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63e7c4c73d_0_17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63e7c4c73d_0_17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sp>
        <p:nvSpPr>
          <p:cNvPr id="10" name="Google Shape;10;p2"/>
          <p:cNvSpPr/>
          <p:nvPr/>
        </p:nvSpPr>
        <p:spPr>
          <a:xfrm>
            <a:off x="0" y="100"/>
            <a:ext cx="9144000" cy="1711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 name="Google Shape;11;p2"/>
          <p:cNvCxnSpPr/>
          <p:nvPr/>
        </p:nvCxnSpPr>
        <p:spPr>
          <a:xfrm>
            <a:off x="641934" y="3597500"/>
            <a:ext cx="390300" cy="0"/>
          </a:xfrm>
          <a:prstGeom prst="straightConnector1">
            <a:avLst/>
          </a:prstGeom>
          <a:noFill/>
          <a:ln w="28575" cap="flat" cmpd="sng">
            <a:solidFill>
              <a:schemeClr val="accent1"/>
            </a:solidFill>
            <a:prstDash val="solid"/>
            <a:round/>
            <a:headEnd type="none" w="sm" len="sm"/>
            <a:tailEnd type="none" w="sm" len="sm"/>
          </a:ln>
        </p:spPr>
      </p:cxnSp>
      <p:sp>
        <p:nvSpPr>
          <p:cNvPr id="12" name="Google Shape;12;p2"/>
          <p:cNvSpPr txBox="1">
            <a:spLocks noGrp="1"/>
          </p:cNvSpPr>
          <p:nvPr>
            <p:ph type="ctrTitle"/>
          </p:nvPr>
        </p:nvSpPr>
        <p:spPr>
          <a:xfrm>
            <a:off x="512700" y="1893300"/>
            <a:ext cx="8118600" cy="1522800"/>
          </a:xfrm>
          <a:prstGeom prst="rect">
            <a:avLst/>
          </a:prstGeom>
        </p:spPr>
        <p:txBody>
          <a:bodyPr spcFirstLastPara="1" wrap="square" lIns="91425" tIns="91425" rIns="91425" bIns="91425" anchor="b" anchorCtr="0">
            <a:noAutofit/>
          </a:bodyPr>
          <a:lstStyle>
            <a:lvl1pPr lvl="0">
              <a:spcBef>
                <a:spcPts val="0"/>
              </a:spcBef>
              <a:spcAft>
                <a:spcPts val="0"/>
              </a:spcAft>
              <a:buClr>
                <a:schemeClr val="accent1"/>
              </a:buClr>
              <a:buSzPts val="4200"/>
              <a:buNone/>
              <a:defRPr sz="4200">
                <a:solidFill>
                  <a:schemeClr val="accent1"/>
                </a:solidFill>
              </a:defRPr>
            </a:lvl1pPr>
            <a:lvl2pPr lvl="1">
              <a:spcBef>
                <a:spcPts val="0"/>
              </a:spcBef>
              <a:spcAft>
                <a:spcPts val="0"/>
              </a:spcAft>
              <a:buClr>
                <a:schemeClr val="accent1"/>
              </a:buClr>
              <a:buSzPts val="4200"/>
              <a:buNone/>
              <a:defRPr sz="4200">
                <a:solidFill>
                  <a:schemeClr val="accent1"/>
                </a:solidFill>
              </a:defRPr>
            </a:lvl2pPr>
            <a:lvl3pPr lvl="2">
              <a:spcBef>
                <a:spcPts val="0"/>
              </a:spcBef>
              <a:spcAft>
                <a:spcPts val="0"/>
              </a:spcAft>
              <a:buClr>
                <a:schemeClr val="accent1"/>
              </a:buClr>
              <a:buSzPts val="4200"/>
              <a:buNone/>
              <a:defRPr sz="4200">
                <a:solidFill>
                  <a:schemeClr val="accent1"/>
                </a:solidFill>
              </a:defRPr>
            </a:lvl3pPr>
            <a:lvl4pPr lvl="3">
              <a:spcBef>
                <a:spcPts val="0"/>
              </a:spcBef>
              <a:spcAft>
                <a:spcPts val="0"/>
              </a:spcAft>
              <a:buClr>
                <a:schemeClr val="accent1"/>
              </a:buClr>
              <a:buSzPts val="4200"/>
              <a:buNone/>
              <a:defRPr sz="4200">
                <a:solidFill>
                  <a:schemeClr val="accent1"/>
                </a:solidFill>
              </a:defRPr>
            </a:lvl4pPr>
            <a:lvl5pPr lvl="4">
              <a:spcBef>
                <a:spcPts val="0"/>
              </a:spcBef>
              <a:spcAft>
                <a:spcPts val="0"/>
              </a:spcAft>
              <a:buClr>
                <a:schemeClr val="accent1"/>
              </a:buClr>
              <a:buSzPts val="4200"/>
              <a:buNone/>
              <a:defRPr sz="4200">
                <a:solidFill>
                  <a:schemeClr val="accent1"/>
                </a:solidFill>
              </a:defRPr>
            </a:lvl5pPr>
            <a:lvl6pPr lvl="5">
              <a:spcBef>
                <a:spcPts val="0"/>
              </a:spcBef>
              <a:spcAft>
                <a:spcPts val="0"/>
              </a:spcAft>
              <a:buClr>
                <a:schemeClr val="accent1"/>
              </a:buClr>
              <a:buSzPts val="4200"/>
              <a:buNone/>
              <a:defRPr sz="4200">
                <a:solidFill>
                  <a:schemeClr val="accent1"/>
                </a:solidFill>
              </a:defRPr>
            </a:lvl6pPr>
            <a:lvl7pPr lvl="6">
              <a:spcBef>
                <a:spcPts val="0"/>
              </a:spcBef>
              <a:spcAft>
                <a:spcPts val="0"/>
              </a:spcAft>
              <a:buClr>
                <a:schemeClr val="accent1"/>
              </a:buClr>
              <a:buSzPts val="4200"/>
              <a:buNone/>
              <a:defRPr sz="4200">
                <a:solidFill>
                  <a:schemeClr val="accent1"/>
                </a:solidFill>
              </a:defRPr>
            </a:lvl7pPr>
            <a:lvl8pPr lvl="7">
              <a:spcBef>
                <a:spcPts val="0"/>
              </a:spcBef>
              <a:spcAft>
                <a:spcPts val="0"/>
              </a:spcAft>
              <a:buClr>
                <a:schemeClr val="accent1"/>
              </a:buClr>
              <a:buSzPts val="4200"/>
              <a:buNone/>
              <a:defRPr sz="4200">
                <a:solidFill>
                  <a:schemeClr val="accent1"/>
                </a:solidFill>
              </a:defRPr>
            </a:lvl8pPr>
            <a:lvl9pPr lvl="8">
              <a:spcBef>
                <a:spcPts val="0"/>
              </a:spcBef>
              <a:spcAft>
                <a:spcPts val="0"/>
              </a:spcAft>
              <a:buClr>
                <a:schemeClr val="accent1"/>
              </a:buClr>
              <a:buSzPts val="4200"/>
              <a:buNone/>
              <a:defRPr sz="4200">
                <a:solidFill>
                  <a:schemeClr val="accent1"/>
                </a:solidFill>
              </a:defRPr>
            </a:lvl9pPr>
          </a:lstStyle>
          <a:p>
            <a:endParaRPr/>
          </a:p>
        </p:txBody>
      </p:sp>
      <p:sp>
        <p:nvSpPr>
          <p:cNvPr id="13" name="Google Shape;13;p2"/>
          <p:cNvSpPr txBox="1">
            <a:spLocks noGrp="1"/>
          </p:cNvSpPr>
          <p:nvPr>
            <p:ph type="subTitle" idx="1"/>
          </p:nvPr>
        </p:nvSpPr>
        <p:spPr>
          <a:xfrm>
            <a:off x="512700" y="3840639"/>
            <a:ext cx="8118600" cy="7875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accent2"/>
              </a:buClr>
              <a:buSzPts val="2400"/>
              <a:buNone/>
              <a:defRPr sz="2400">
                <a:solidFill>
                  <a:schemeClr val="accent2"/>
                </a:solidFill>
              </a:defRPr>
            </a:lvl1pPr>
            <a:lvl2pPr lvl="1">
              <a:lnSpc>
                <a:spcPct val="100000"/>
              </a:lnSpc>
              <a:spcBef>
                <a:spcPts val="0"/>
              </a:spcBef>
              <a:spcAft>
                <a:spcPts val="0"/>
              </a:spcAft>
              <a:buClr>
                <a:schemeClr val="accent2"/>
              </a:buClr>
              <a:buSzPts val="2400"/>
              <a:buNone/>
              <a:defRPr sz="2400">
                <a:solidFill>
                  <a:schemeClr val="accent2"/>
                </a:solidFill>
              </a:defRPr>
            </a:lvl2pPr>
            <a:lvl3pPr lvl="2">
              <a:lnSpc>
                <a:spcPct val="100000"/>
              </a:lnSpc>
              <a:spcBef>
                <a:spcPts val="0"/>
              </a:spcBef>
              <a:spcAft>
                <a:spcPts val="0"/>
              </a:spcAft>
              <a:buClr>
                <a:schemeClr val="accent2"/>
              </a:buClr>
              <a:buSzPts val="2400"/>
              <a:buNone/>
              <a:defRPr sz="2400">
                <a:solidFill>
                  <a:schemeClr val="accent2"/>
                </a:solidFill>
              </a:defRPr>
            </a:lvl3pPr>
            <a:lvl4pPr lvl="3">
              <a:lnSpc>
                <a:spcPct val="100000"/>
              </a:lnSpc>
              <a:spcBef>
                <a:spcPts val="0"/>
              </a:spcBef>
              <a:spcAft>
                <a:spcPts val="0"/>
              </a:spcAft>
              <a:buClr>
                <a:schemeClr val="accent2"/>
              </a:buClr>
              <a:buSzPts val="2400"/>
              <a:buNone/>
              <a:defRPr sz="2400">
                <a:solidFill>
                  <a:schemeClr val="accent2"/>
                </a:solidFill>
              </a:defRPr>
            </a:lvl4pPr>
            <a:lvl5pPr lvl="4">
              <a:lnSpc>
                <a:spcPct val="100000"/>
              </a:lnSpc>
              <a:spcBef>
                <a:spcPts val="0"/>
              </a:spcBef>
              <a:spcAft>
                <a:spcPts val="0"/>
              </a:spcAft>
              <a:buClr>
                <a:schemeClr val="accent2"/>
              </a:buClr>
              <a:buSzPts val="2400"/>
              <a:buNone/>
              <a:defRPr sz="2400">
                <a:solidFill>
                  <a:schemeClr val="accent2"/>
                </a:solidFill>
              </a:defRPr>
            </a:lvl5pPr>
            <a:lvl6pPr lvl="5">
              <a:lnSpc>
                <a:spcPct val="100000"/>
              </a:lnSpc>
              <a:spcBef>
                <a:spcPts val="0"/>
              </a:spcBef>
              <a:spcAft>
                <a:spcPts val="0"/>
              </a:spcAft>
              <a:buClr>
                <a:schemeClr val="accent2"/>
              </a:buClr>
              <a:buSzPts val="2400"/>
              <a:buNone/>
              <a:defRPr sz="2400">
                <a:solidFill>
                  <a:schemeClr val="accent2"/>
                </a:solidFill>
              </a:defRPr>
            </a:lvl6pPr>
            <a:lvl7pPr lvl="6">
              <a:lnSpc>
                <a:spcPct val="100000"/>
              </a:lnSpc>
              <a:spcBef>
                <a:spcPts val="0"/>
              </a:spcBef>
              <a:spcAft>
                <a:spcPts val="0"/>
              </a:spcAft>
              <a:buClr>
                <a:schemeClr val="accent2"/>
              </a:buClr>
              <a:buSzPts val="2400"/>
              <a:buNone/>
              <a:defRPr sz="2400">
                <a:solidFill>
                  <a:schemeClr val="accent2"/>
                </a:solidFill>
              </a:defRPr>
            </a:lvl7pPr>
            <a:lvl8pPr lvl="7">
              <a:lnSpc>
                <a:spcPct val="100000"/>
              </a:lnSpc>
              <a:spcBef>
                <a:spcPts val="0"/>
              </a:spcBef>
              <a:spcAft>
                <a:spcPts val="0"/>
              </a:spcAft>
              <a:buClr>
                <a:schemeClr val="accent2"/>
              </a:buClr>
              <a:buSzPts val="2400"/>
              <a:buNone/>
              <a:defRPr sz="2400">
                <a:solidFill>
                  <a:schemeClr val="accent2"/>
                </a:solidFill>
              </a:defRPr>
            </a:lvl8pPr>
            <a:lvl9pPr lvl="8">
              <a:lnSpc>
                <a:spcPct val="100000"/>
              </a:lnSpc>
              <a:spcBef>
                <a:spcPts val="0"/>
              </a:spcBef>
              <a:spcAft>
                <a:spcPts val="0"/>
              </a:spcAft>
              <a:buClr>
                <a:schemeClr val="accent2"/>
              </a:buClr>
              <a:buSzPts val="2400"/>
              <a:buNone/>
              <a:defRPr sz="2400">
                <a:solidFill>
                  <a:schemeClr val="accent2"/>
                </a:solidFill>
              </a:defRPr>
            </a:lvl9pPr>
          </a:lstStyle>
          <a:p>
            <a:endParaRPr/>
          </a:p>
        </p:txBody>
      </p:sp>
      <p:sp>
        <p:nvSpPr>
          <p:cNvPr id="14" name="Google Shape;14;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9"/>
        <p:cNvGrpSpPr/>
        <p:nvPr/>
      </p:nvGrpSpPr>
      <p:grpSpPr>
        <a:xfrm>
          <a:off x="0" y="0"/>
          <a:ext cx="0" cy="0"/>
          <a:chOff x="0" y="0"/>
          <a:chExt cx="0" cy="0"/>
        </a:xfrm>
      </p:grpSpPr>
      <p:sp>
        <p:nvSpPr>
          <p:cNvPr id="50" name="Google Shape;50;p11"/>
          <p:cNvSpPr txBox="1">
            <a:spLocks noGrp="1"/>
          </p:cNvSpPr>
          <p:nvPr>
            <p:ph type="title" hasCustomPrompt="1"/>
          </p:nvPr>
        </p:nvSpPr>
        <p:spPr>
          <a:xfrm>
            <a:off x="311700" y="1039650"/>
            <a:ext cx="8520600" cy="2106300"/>
          </a:xfrm>
          <a:prstGeom prst="rect">
            <a:avLst/>
          </a:prstGeom>
        </p:spPr>
        <p:txBody>
          <a:bodyPr spcFirstLastPara="1" wrap="square" lIns="91425" tIns="91425" rIns="91425" bIns="91425" anchor="b" anchorCtr="0">
            <a:noAutofit/>
          </a:bodyPr>
          <a:lstStyle>
            <a:lvl1pPr lvl="0" algn="ctr">
              <a:spcBef>
                <a:spcPts val="0"/>
              </a:spcBef>
              <a:spcAft>
                <a:spcPts val="0"/>
              </a:spcAft>
              <a:buSzPts val="14000"/>
              <a:buNone/>
              <a:defRPr sz="14000" b="1"/>
            </a:lvl1pPr>
            <a:lvl2pPr lvl="1" algn="ctr">
              <a:spcBef>
                <a:spcPts val="0"/>
              </a:spcBef>
              <a:spcAft>
                <a:spcPts val="0"/>
              </a:spcAft>
              <a:buSzPts val="14000"/>
              <a:buNone/>
              <a:defRPr sz="14000" b="1"/>
            </a:lvl2pPr>
            <a:lvl3pPr lvl="2" algn="ctr">
              <a:spcBef>
                <a:spcPts val="0"/>
              </a:spcBef>
              <a:spcAft>
                <a:spcPts val="0"/>
              </a:spcAft>
              <a:buSzPts val="14000"/>
              <a:buNone/>
              <a:defRPr sz="14000" b="1"/>
            </a:lvl3pPr>
            <a:lvl4pPr lvl="3" algn="ctr">
              <a:spcBef>
                <a:spcPts val="0"/>
              </a:spcBef>
              <a:spcAft>
                <a:spcPts val="0"/>
              </a:spcAft>
              <a:buSzPts val="14000"/>
              <a:buNone/>
              <a:defRPr sz="14000" b="1"/>
            </a:lvl4pPr>
            <a:lvl5pPr lvl="4" algn="ctr">
              <a:spcBef>
                <a:spcPts val="0"/>
              </a:spcBef>
              <a:spcAft>
                <a:spcPts val="0"/>
              </a:spcAft>
              <a:buSzPts val="14000"/>
              <a:buNone/>
              <a:defRPr sz="14000" b="1"/>
            </a:lvl5pPr>
            <a:lvl6pPr lvl="5" algn="ctr">
              <a:spcBef>
                <a:spcPts val="0"/>
              </a:spcBef>
              <a:spcAft>
                <a:spcPts val="0"/>
              </a:spcAft>
              <a:buSzPts val="14000"/>
              <a:buNone/>
              <a:defRPr sz="14000" b="1"/>
            </a:lvl6pPr>
            <a:lvl7pPr lvl="6" algn="ctr">
              <a:spcBef>
                <a:spcPts val="0"/>
              </a:spcBef>
              <a:spcAft>
                <a:spcPts val="0"/>
              </a:spcAft>
              <a:buSzPts val="14000"/>
              <a:buNone/>
              <a:defRPr sz="14000" b="1"/>
            </a:lvl7pPr>
            <a:lvl8pPr lvl="7" algn="ctr">
              <a:spcBef>
                <a:spcPts val="0"/>
              </a:spcBef>
              <a:spcAft>
                <a:spcPts val="0"/>
              </a:spcAft>
              <a:buSzPts val="14000"/>
              <a:buNone/>
              <a:defRPr sz="14000" b="1"/>
            </a:lvl8pPr>
            <a:lvl9pPr lvl="8" algn="ctr">
              <a:spcBef>
                <a:spcPts val="0"/>
              </a:spcBef>
              <a:spcAft>
                <a:spcPts val="0"/>
              </a:spcAft>
              <a:buSzPts val="14000"/>
              <a:buNone/>
              <a:defRPr sz="14000" b="1"/>
            </a:lvl9pPr>
          </a:lstStyle>
          <a:p>
            <a:r>
              <a:t>xx%</a:t>
            </a:r>
          </a:p>
        </p:txBody>
      </p:sp>
      <p:sp>
        <p:nvSpPr>
          <p:cNvPr id="51" name="Google Shape;51;p11"/>
          <p:cNvSpPr txBox="1">
            <a:spLocks noGrp="1"/>
          </p:cNvSpPr>
          <p:nvPr>
            <p:ph type="body" idx="1"/>
          </p:nvPr>
        </p:nvSpPr>
        <p:spPr>
          <a:xfrm>
            <a:off x="311700" y="32284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2" name="Google Shape;52;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5"/>
        <p:cNvGrpSpPr/>
        <p:nvPr/>
      </p:nvGrpSpPr>
      <p:grpSpPr>
        <a:xfrm>
          <a:off x="0" y="0"/>
          <a:ext cx="0" cy="0"/>
          <a:chOff x="0" y="0"/>
          <a:chExt cx="0" cy="0"/>
        </a:xfrm>
      </p:grpSpPr>
      <p:cxnSp>
        <p:nvCxnSpPr>
          <p:cNvPr id="16" name="Google Shape;16;p3"/>
          <p:cNvCxnSpPr/>
          <p:nvPr/>
        </p:nvCxnSpPr>
        <p:spPr>
          <a:xfrm>
            <a:off x="641934" y="3597500"/>
            <a:ext cx="390300" cy="0"/>
          </a:xfrm>
          <a:prstGeom prst="straightConnector1">
            <a:avLst/>
          </a:prstGeom>
          <a:noFill/>
          <a:ln w="28575" cap="flat" cmpd="sng">
            <a:solidFill>
              <a:schemeClr val="lt2"/>
            </a:solidFill>
            <a:prstDash val="solid"/>
            <a:round/>
            <a:headEnd type="none" w="sm" len="sm"/>
            <a:tailEnd type="none" w="sm" len="sm"/>
          </a:ln>
        </p:spPr>
      </p:cxnSp>
      <p:sp>
        <p:nvSpPr>
          <p:cNvPr id="17" name="Google Shape;17;p3"/>
          <p:cNvSpPr txBox="1">
            <a:spLocks noGrp="1"/>
          </p:cNvSpPr>
          <p:nvPr>
            <p:ph type="title"/>
          </p:nvPr>
        </p:nvSpPr>
        <p:spPr>
          <a:xfrm>
            <a:off x="512700" y="1893300"/>
            <a:ext cx="8118600" cy="1522800"/>
          </a:xfrm>
          <a:prstGeom prst="rect">
            <a:avLst/>
          </a:prstGeom>
        </p:spPr>
        <p:txBody>
          <a:bodyPr spcFirstLastPara="1" wrap="square" lIns="91425" tIns="91425" rIns="91425" bIns="91425" anchor="b" anchorCtr="0">
            <a:noAutofit/>
          </a:bodyPr>
          <a:lstStyle>
            <a:lvl1pPr lvl="0">
              <a:spcBef>
                <a:spcPts val="0"/>
              </a:spcBef>
              <a:spcAft>
                <a:spcPts val="0"/>
              </a:spcAft>
              <a:buClr>
                <a:schemeClr val="accent1"/>
              </a:buClr>
              <a:buSzPts val="6000"/>
              <a:buNone/>
              <a:defRPr sz="6000">
                <a:solidFill>
                  <a:schemeClr val="accent1"/>
                </a:solidFill>
              </a:defRPr>
            </a:lvl1pPr>
            <a:lvl2pPr lvl="1">
              <a:spcBef>
                <a:spcPts val="0"/>
              </a:spcBef>
              <a:spcAft>
                <a:spcPts val="0"/>
              </a:spcAft>
              <a:buClr>
                <a:schemeClr val="accent1"/>
              </a:buClr>
              <a:buSzPts val="6000"/>
              <a:buNone/>
              <a:defRPr sz="6000">
                <a:solidFill>
                  <a:schemeClr val="accent1"/>
                </a:solidFill>
              </a:defRPr>
            </a:lvl2pPr>
            <a:lvl3pPr lvl="2">
              <a:spcBef>
                <a:spcPts val="0"/>
              </a:spcBef>
              <a:spcAft>
                <a:spcPts val="0"/>
              </a:spcAft>
              <a:buClr>
                <a:schemeClr val="accent1"/>
              </a:buClr>
              <a:buSzPts val="6000"/>
              <a:buNone/>
              <a:defRPr sz="6000">
                <a:solidFill>
                  <a:schemeClr val="accent1"/>
                </a:solidFill>
              </a:defRPr>
            </a:lvl3pPr>
            <a:lvl4pPr lvl="3">
              <a:spcBef>
                <a:spcPts val="0"/>
              </a:spcBef>
              <a:spcAft>
                <a:spcPts val="0"/>
              </a:spcAft>
              <a:buClr>
                <a:schemeClr val="accent1"/>
              </a:buClr>
              <a:buSzPts val="6000"/>
              <a:buNone/>
              <a:defRPr sz="6000">
                <a:solidFill>
                  <a:schemeClr val="accent1"/>
                </a:solidFill>
              </a:defRPr>
            </a:lvl4pPr>
            <a:lvl5pPr lvl="4">
              <a:spcBef>
                <a:spcPts val="0"/>
              </a:spcBef>
              <a:spcAft>
                <a:spcPts val="0"/>
              </a:spcAft>
              <a:buClr>
                <a:schemeClr val="accent1"/>
              </a:buClr>
              <a:buSzPts val="6000"/>
              <a:buNone/>
              <a:defRPr sz="6000">
                <a:solidFill>
                  <a:schemeClr val="accent1"/>
                </a:solidFill>
              </a:defRPr>
            </a:lvl5pPr>
            <a:lvl6pPr lvl="5">
              <a:spcBef>
                <a:spcPts val="0"/>
              </a:spcBef>
              <a:spcAft>
                <a:spcPts val="0"/>
              </a:spcAft>
              <a:buClr>
                <a:schemeClr val="accent1"/>
              </a:buClr>
              <a:buSzPts val="6000"/>
              <a:buNone/>
              <a:defRPr sz="6000">
                <a:solidFill>
                  <a:schemeClr val="accent1"/>
                </a:solidFill>
              </a:defRPr>
            </a:lvl6pPr>
            <a:lvl7pPr lvl="6">
              <a:spcBef>
                <a:spcPts val="0"/>
              </a:spcBef>
              <a:spcAft>
                <a:spcPts val="0"/>
              </a:spcAft>
              <a:buClr>
                <a:schemeClr val="accent1"/>
              </a:buClr>
              <a:buSzPts val="6000"/>
              <a:buNone/>
              <a:defRPr sz="6000">
                <a:solidFill>
                  <a:schemeClr val="accent1"/>
                </a:solidFill>
              </a:defRPr>
            </a:lvl7pPr>
            <a:lvl8pPr lvl="7">
              <a:spcBef>
                <a:spcPts val="0"/>
              </a:spcBef>
              <a:spcAft>
                <a:spcPts val="0"/>
              </a:spcAft>
              <a:buClr>
                <a:schemeClr val="accent1"/>
              </a:buClr>
              <a:buSzPts val="6000"/>
              <a:buNone/>
              <a:defRPr sz="6000">
                <a:solidFill>
                  <a:schemeClr val="accent1"/>
                </a:solidFill>
              </a:defRPr>
            </a:lvl8pPr>
            <a:lvl9pPr lvl="8">
              <a:spcBef>
                <a:spcPts val="0"/>
              </a:spcBef>
              <a:spcAft>
                <a:spcPts val="0"/>
              </a:spcAft>
              <a:buClr>
                <a:schemeClr val="accent1"/>
              </a:buClr>
              <a:buSzPts val="6000"/>
              <a:buNone/>
              <a:defRPr sz="6000">
                <a:solidFill>
                  <a:schemeClr val="accent1"/>
                </a:solidFill>
              </a:defRPr>
            </a:lvl9pPr>
          </a:lstStyle>
          <a:p>
            <a:endParaRPr/>
          </a:p>
        </p:txBody>
      </p:sp>
      <p:sp>
        <p:nvSpPr>
          <p:cNvPr id="18" name="Google Shape;18;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4"/>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4"/>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2" name="Google Shape;22;p4"/>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3" name="Google Shape;23;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6" name="Google Shape;26;p5"/>
          <p:cNvSpPr txBox="1">
            <a:spLocks noGrp="1"/>
          </p:cNvSpPr>
          <p:nvPr>
            <p:ph type="body" idx="1"/>
          </p:nvPr>
        </p:nvSpPr>
        <p:spPr>
          <a:xfrm>
            <a:off x="311700" y="1171675"/>
            <a:ext cx="3999900" cy="3397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7" name="Google Shape;27;p5"/>
          <p:cNvSpPr txBox="1">
            <a:spLocks noGrp="1"/>
          </p:cNvSpPr>
          <p:nvPr>
            <p:ph type="body" idx="2"/>
          </p:nvPr>
        </p:nvSpPr>
        <p:spPr>
          <a:xfrm>
            <a:off x="4832400" y="1171675"/>
            <a:ext cx="3999900" cy="3397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8" name="Google Shape;28;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1" name="Google Shape;3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2"/>
        <p:cNvGrpSpPr/>
        <p:nvPr/>
      </p:nvGrpSpPr>
      <p:grpSpPr>
        <a:xfrm>
          <a:off x="0" y="0"/>
          <a:ext cx="0" cy="0"/>
          <a:chOff x="0" y="0"/>
          <a:chExt cx="0" cy="0"/>
        </a:xfrm>
      </p:grpSpPr>
      <p:sp>
        <p:nvSpPr>
          <p:cNvPr id="33" name="Google Shape;33;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4" name="Google Shape;34;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5" name="Google Shape;35;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6"/>
        <p:cNvGrpSpPr/>
        <p:nvPr/>
      </p:nvGrpSpPr>
      <p:grpSpPr>
        <a:xfrm>
          <a:off x="0" y="0"/>
          <a:ext cx="0" cy="0"/>
          <a:chOff x="0" y="0"/>
          <a:chExt cx="0" cy="0"/>
        </a:xfrm>
      </p:grpSpPr>
      <p:sp>
        <p:nvSpPr>
          <p:cNvPr id="37" name="Google Shape;37;p8"/>
          <p:cNvSpPr txBox="1">
            <a:spLocks noGrp="1"/>
          </p:cNvSpPr>
          <p:nvPr>
            <p:ph type="title"/>
          </p:nvPr>
        </p:nvSpPr>
        <p:spPr>
          <a:xfrm>
            <a:off x="490250" y="526350"/>
            <a:ext cx="5604000" cy="4090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accent1"/>
              </a:buClr>
              <a:buSzPts val="5400"/>
              <a:buNone/>
              <a:defRPr sz="5400">
                <a:solidFill>
                  <a:schemeClr val="accent1"/>
                </a:solidFill>
              </a:defRPr>
            </a:lvl1pPr>
            <a:lvl2pPr lvl="1">
              <a:spcBef>
                <a:spcPts val="0"/>
              </a:spcBef>
              <a:spcAft>
                <a:spcPts val="0"/>
              </a:spcAft>
              <a:buClr>
                <a:schemeClr val="accent1"/>
              </a:buClr>
              <a:buSzPts val="5400"/>
              <a:buNone/>
              <a:defRPr sz="5400">
                <a:solidFill>
                  <a:schemeClr val="accent1"/>
                </a:solidFill>
              </a:defRPr>
            </a:lvl2pPr>
            <a:lvl3pPr lvl="2">
              <a:spcBef>
                <a:spcPts val="0"/>
              </a:spcBef>
              <a:spcAft>
                <a:spcPts val="0"/>
              </a:spcAft>
              <a:buClr>
                <a:schemeClr val="accent1"/>
              </a:buClr>
              <a:buSzPts val="5400"/>
              <a:buNone/>
              <a:defRPr sz="5400">
                <a:solidFill>
                  <a:schemeClr val="accent1"/>
                </a:solidFill>
              </a:defRPr>
            </a:lvl3pPr>
            <a:lvl4pPr lvl="3">
              <a:spcBef>
                <a:spcPts val="0"/>
              </a:spcBef>
              <a:spcAft>
                <a:spcPts val="0"/>
              </a:spcAft>
              <a:buClr>
                <a:schemeClr val="accent1"/>
              </a:buClr>
              <a:buSzPts val="5400"/>
              <a:buNone/>
              <a:defRPr sz="5400">
                <a:solidFill>
                  <a:schemeClr val="accent1"/>
                </a:solidFill>
              </a:defRPr>
            </a:lvl4pPr>
            <a:lvl5pPr lvl="4">
              <a:spcBef>
                <a:spcPts val="0"/>
              </a:spcBef>
              <a:spcAft>
                <a:spcPts val="0"/>
              </a:spcAft>
              <a:buClr>
                <a:schemeClr val="accent1"/>
              </a:buClr>
              <a:buSzPts val="5400"/>
              <a:buNone/>
              <a:defRPr sz="5400">
                <a:solidFill>
                  <a:schemeClr val="accent1"/>
                </a:solidFill>
              </a:defRPr>
            </a:lvl5pPr>
            <a:lvl6pPr lvl="5">
              <a:spcBef>
                <a:spcPts val="0"/>
              </a:spcBef>
              <a:spcAft>
                <a:spcPts val="0"/>
              </a:spcAft>
              <a:buClr>
                <a:schemeClr val="accent1"/>
              </a:buClr>
              <a:buSzPts val="5400"/>
              <a:buNone/>
              <a:defRPr sz="5400">
                <a:solidFill>
                  <a:schemeClr val="accent1"/>
                </a:solidFill>
              </a:defRPr>
            </a:lvl6pPr>
            <a:lvl7pPr lvl="6">
              <a:spcBef>
                <a:spcPts val="0"/>
              </a:spcBef>
              <a:spcAft>
                <a:spcPts val="0"/>
              </a:spcAft>
              <a:buClr>
                <a:schemeClr val="accent1"/>
              </a:buClr>
              <a:buSzPts val="5400"/>
              <a:buNone/>
              <a:defRPr sz="5400">
                <a:solidFill>
                  <a:schemeClr val="accent1"/>
                </a:solidFill>
              </a:defRPr>
            </a:lvl7pPr>
            <a:lvl8pPr lvl="7">
              <a:spcBef>
                <a:spcPts val="0"/>
              </a:spcBef>
              <a:spcAft>
                <a:spcPts val="0"/>
              </a:spcAft>
              <a:buClr>
                <a:schemeClr val="accent1"/>
              </a:buClr>
              <a:buSzPts val="5400"/>
              <a:buNone/>
              <a:defRPr sz="5400">
                <a:solidFill>
                  <a:schemeClr val="accent1"/>
                </a:solidFill>
              </a:defRPr>
            </a:lvl8pPr>
            <a:lvl9pPr lvl="8">
              <a:spcBef>
                <a:spcPts val="0"/>
              </a:spcBef>
              <a:spcAft>
                <a:spcPts val="0"/>
              </a:spcAft>
              <a:buClr>
                <a:schemeClr val="accent1"/>
              </a:buClr>
              <a:buSzPts val="5400"/>
              <a:buNone/>
              <a:defRPr sz="5400">
                <a:solidFill>
                  <a:schemeClr val="accent1"/>
                </a:solidFill>
              </a:defRPr>
            </a:lvl9pPr>
          </a:lstStyle>
          <a:p>
            <a:endParaRPr/>
          </a:p>
        </p:txBody>
      </p:sp>
      <p:sp>
        <p:nvSpPr>
          <p:cNvPr id="38" name="Google Shape;38;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9"/>
        <p:cNvGrpSpPr/>
        <p:nvPr/>
      </p:nvGrpSpPr>
      <p:grpSpPr>
        <a:xfrm>
          <a:off x="0" y="0"/>
          <a:ext cx="0" cy="0"/>
          <a:chOff x="0" y="0"/>
          <a:chExt cx="0" cy="0"/>
        </a:xfrm>
      </p:grpSpPr>
      <p:sp>
        <p:nvSpPr>
          <p:cNvPr id="40" name="Google Shape;40;p9"/>
          <p:cNvSpPr/>
          <p:nvPr/>
        </p:nvSpPr>
        <p:spPr>
          <a:xfrm>
            <a:off x="4572000" y="-2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1" name="Google Shape;41;p9"/>
          <p:cNvCxnSpPr/>
          <p:nvPr/>
        </p:nvCxnSpPr>
        <p:spPr>
          <a:xfrm>
            <a:off x="5029675" y="4495500"/>
            <a:ext cx="686400" cy="0"/>
          </a:xfrm>
          <a:prstGeom prst="straightConnector1">
            <a:avLst/>
          </a:prstGeom>
          <a:noFill/>
          <a:ln w="19050" cap="flat" cmpd="sng">
            <a:solidFill>
              <a:schemeClr val="lt2"/>
            </a:solidFill>
            <a:prstDash val="solid"/>
            <a:round/>
            <a:headEnd type="none" w="sm" len="sm"/>
            <a:tailEnd type="none" w="sm" len="sm"/>
          </a:ln>
        </p:spPr>
      </p:cxnSp>
      <p:sp>
        <p:nvSpPr>
          <p:cNvPr id="42" name="Google Shape;42;p9"/>
          <p:cNvSpPr txBox="1">
            <a:spLocks noGrp="1"/>
          </p:cNvSpPr>
          <p:nvPr>
            <p:ph type="title"/>
          </p:nvPr>
        </p:nvSpPr>
        <p:spPr>
          <a:xfrm>
            <a:off x="265500" y="1382350"/>
            <a:ext cx="4045200" cy="13332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lt2"/>
              </a:buClr>
              <a:buSzPts val="4200"/>
              <a:buNone/>
              <a:defRPr sz="4200">
                <a:solidFill>
                  <a:schemeClr val="lt2"/>
                </a:solidFill>
              </a:defRPr>
            </a:lvl1pPr>
            <a:lvl2pPr lvl="1" algn="ctr">
              <a:spcBef>
                <a:spcPts val="0"/>
              </a:spcBef>
              <a:spcAft>
                <a:spcPts val="0"/>
              </a:spcAft>
              <a:buClr>
                <a:schemeClr val="lt2"/>
              </a:buClr>
              <a:buSzPts val="4200"/>
              <a:buNone/>
              <a:defRPr sz="4200">
                <a:solidFill>
                  <a:schemeClr val="lt2"/>
                </a:solidFill>
              </a:defRPr>
            </a:lvl2pPr>
            <a:lvl3pPr lvl="2" algn="ctr">
              <a:spcBef>
                <a:spcPts val="0"/>
              </a:spcBef>
              <a:spcAft>
                <a:spcPts val="0"/>
              </a:spcAft>
              <a:buClr>
                <a:schemeClr val="lt2"/>
              </a:buClr>
              <a:buSzPts val="4200"/>
              <a:buNone/>
              <a:defRPr sz="4200">
                <a:solidFill>
                  <a:schemeClr val="lt2"/>
                </a:solidFill>
              </a:defRPr>
            </a:lvl3pPr>
            <a:lvl4pPr lvl="3" algn="ctr">
              <a:spcBef>
                <a:spcPts val="0"/>
              </a:spcBef>
              <a:spcAft>
                <a:spcPts val="0"/>
              </a:spcAft>
              <a:buClr>
                <a:schemeClr val="lt2"/>
              </a:buClr>
              <a:buSzPts val="4200"/>
              <a:buNone/>
              <a:defRPr sz="4200">
                <a:solidFill>
                  <a:schemeClr val="lt2"/>
                </a:solidFill>
              </a:defRPr>
            </a:lvl4pPr>
            <a:lvl5pPr lvl="4" algn="ctr">
              <a:spcBef>
                <a:spcPts val="0"/>
              </a:spcBef>
              <a:spcAft>
                <a:spcPts val="0"/>
              </a:spcAft>
              <a:buClr>
                <a:schemeClr val="lt2"/>
              </a:buClr>
              <a:buSzPts val="4200"/>
              <a:buNone/>
              <a:defRPr sz="4200">
                <a:solidFill>
                  <a:schemeClr val="lt2"/>
                </a:solidFill>
              </a:defRPr>
            </a:lvl5pPr>
            <a:lvl6pPr lvl="5" algn="ctr">
              <a:spcBef>
                <a:spcPts val="0"/>
              </a:spcBef>
              <a:spcAft>
                <a:spcPts val="0"/>
              </a:spcAft>
              <a:buClr>
                <a:schemeClr val="lt2"/>
              </a:buClr>
              <a:buSzPts val="4200"/>
              <a:buNone/>
              <a:defRPr sz="4200">
                <a:solidFill>
                  <a:schemeClr val="lt2"/>
                </a:solidFill>
              </a:defRPr>
            </a:lvl6pPr>
            <a:lvl7pPr lvl="6" algn="ctr">
              <a:spcBef>
                <a:spcPts val="0"/>
              </a:spcBef>
              <a:spcAft>
                <a:spcPts val="0"/>
              </a:spcAft>
              <a:buClr>
                <a:schemeClr val="lt2"/>
              </a:buClr>
              <a:buSzPts val="4200"/>
              <a:buNone/>
              <a:defRPr sz="4200">
                <a:solidFill>
                  <a:schemeClr val="lt2"/>
                </a:solidFill>
              </a:defRPr>
            </a:lvl7pPr>
            <a:lvl8pPr lvl="7" algn="ctr">
              <a:spcBef>
                <a:spcPts val="0"/>
              </a:spcBef>
              <a:spcAft>
                <a:spcPts val="0"/>
              </a:spcAft>
              <a:buClr>
                <a:schemeClr val="lt2"/>
              </a:buClr>
              <a:buSzPts val="4200"/>
              <a:buNone/>
              <a:defRPr sz="4200">
                <a:solidFill>
                  <a:schemeClr val="lt2"/>
                </a:solidFill>
              </a:defRPr>
            </a:lvl8pPr>
            <a:lvl9pPr lvl="8" algn="ctr">
              <a:spcBef>
                <a:spcPts val="0"/>
              </a:spcBef>
              <a:spcAft>
                <a:spcPts val="0"/>
              </a:spcAft>
              <a:buClr>
                <a:schemeClr val="lt2"/>
              </a:buClr>
              <a:buSzPts val="4200"/>
              <a:buNone/>
              <a:defRPr sz="4200">
                <a:solidFill>
                  <a:schemeClr val="lt2"/>
                </a:solidFill>
              </a:defRPr>
            </a:lvl9pPr>
          </a:lstStyle>
          <a:p>
            <a:endParaRPr/>
          </a:p>
        </p:txBody>
      </p:sp>
      <p:sp>
        <p:nvSpPr>
          <p:cNvPr id="43" name="Google Shape;43;p9"/>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4" name="Google Shape;4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accent1"/>
              </a:buClr>
              <a:buSzPts val="1800"/>
              <a:buChar char="●"/>
              <a:defRPr>
                <a:solidFill>
                  <a:schemeClr val="accent1"/>
                </a:solidFill>
              </a:defRPr>
            </a:lvl1pPr>
            <a:lvl2pPr marL="914400" lvl="1" indent="-317500">
              <a:spcBef>
                <a:spcPts val="1600"/>
              </a:spcBef>
              <a:spcAft>
                <a:spcPts val="0"/>
              </a:spcAft>
              <a:buClr>
                <a:schemeClr val="accent1"/>
              </a:buClr>
              <a:buSzPts val="1400"/>
              <a:buChar char="○"/>
              <a:defRPr>
                <a:solidFill>
                  <a:schemeClr val="accent1"/>
                </a:solidFill>
              </a:defRPr>
            </a:lvl2pPr>
            <a:lvl3pPr marL="1371600" lvl="2" indent="-317500">
              <a:spcBef>
                <a:spcPts val="1600"/>
              </a:spcBef>
              <a:spcAft>
                <a:spcPts val="0"/>
              </a:spcAft>
              <a:buClr>
                <a:schemeClr val="accent1"/>
              </a:buClr>
              <a:buSzPts val="1400"/>
              <a:buChar char="■"/>
              <a:defRPr>
                <a:solidFill>
                  <a:schemeClr val="accent1"/>
                </a:solidFill>
              </a:defRPr>
            </a:lvl3pPr>
            <a:lvl4pPr marL="1828800" lvl="3" indent="-317500">
              <a:spcBef>
                <a:spcPts val="1600"/>
              </a:spcBef>
              <a:spcAft>
                <a:spcPts val="0"/>
              </a:spcAft>
              <a:buClr>
                <a:schemeClr val="accent1"/>
              </a:buClr>
              <a:buSzPts val="1400"/>
              <a:buChar char="●"/>
              <a:defRPr>
                <a:solidFill>
                  <a:schemeClr val="accent1"/>
                </a:solidFill>
              </a:defRPr>
            </a:lvl4pPr>
            <a:lvl5pPr marL="2286000" lvl="4" indent="-317500">
              <a:spcBef>
                <a:spcPts val="1600"/>
              </a:spcBef>
              <a:spcAft>
                <a:spcPts val="0"/>
              </a:spcAft>
              <a:buClr>
                <a:schemeClr val="accent1"/>
              </a:buClr>
              <a:buSzPts val="1400"/>
              <a:buChar char="○"/>
              <a:defRPr>
                <a:solidFill>
                  <a:schemeClr val="accent1"/>
                </a:solidFill>
              </a:defRPr>
            </a:lvl5pPr>
            <a:lvl6pPr marL="2743200" lvl="5" indent="-317500">
              <a:spcBef>
                <a:spcPts val="1600"/>
              </a:spcBef>
              <a:spcAft>
                <a:spcPts val="0"/>
              </a:spcAft>
              <a:buClr>
                <a:schemeClr val="accent1"/>
              </a:buClr>
              <a:buSzPts val="1400"/>
              <a:buChar char="■"/>
              <a:defRPr>
                <a:solidFill>
                  <a:schemeClr val="accent1"/>
                </a:solidFill>
              </a:defRPr>
            </a:lvl6pPr>
            <a:lvl7pPr marL="3200400" lvl="6" indent="-317500">
              <a:spcBef>
                <a:spcPts val="1600"/>
              </a:spcBef>
              <a:spcAft>
                <a:spcPts val="0"/>
              </a:spcAft>
              <a:buClr>
                <a:schemeClr val="accent1"/>
              </a:buClr>
              <a:buSzPts val="1400"/>
              <a:buChar char="●"/>
              <a:defRPr>
                <a:solidFill>
                  <a:schemeClr val="accent1"/>
                </a:solidFill>
              </a:defRPr>
            </a:lvl7pPr>
            <a:lvl8pPr marL="3657600" lvl="7" indent="-317500">
              <a:spcBef>
                <a:spcPts val="1600"/>
              </a:spcBef>
              <a:spcAft>
                <a:spcPts val="0"/>
              </a:spcAft>
              <a:buClr>
                <a:schemeClr val="accent1"/>
              </a:buClr>
              <a:buSzPts val="1400"/>
              <a:buChar char="○"/>
              <a:defRPr>
                <a:solidFill>
                  <a:schemeClr val="accent1"/>
                </a:solidFill>
              </a:defRPr>
            </a:lvl8pPr>
            <a:lvl9pPr marL="4114800" lvl="8" indent="-317500">
              <a:spcBef>
                <a:spcPts val="1600"/>
              </a:spcBef>
              <a:spcAft>
                <a:spcPts val="1600"/>
              </a:spcAft>
              <a:buClr>
                <a:schemeClr val="accent1"/>
              </a:buClr>
              <a:buSzPts val="1400"/>
              <a:buChar char="■"/>
              <a:defRPr>
                <a:solidFill>
                  <a:schemeClr val="accent1"/>
                </a:solidFill>
              </a:defRPr>
            </a:lvl9pPr>
          </a:lstStyle>
          <a:p>
            <a:endParaRPr/>
          </a:p>
        </p:txBody>
      </p:sp>
      <p:sp>
        <p:nvSpPr>
          <p:cNvPr id="45" name="Google Shape;45;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6"/>
        <p:cNvGrpSpPr/>
        <p:nvPr/>
      </p:nvGrpSpPr>
      <p:grpSpPr>
        <a:xfrm>
          <a:off x="0" y="0"/>
          <a:ext cx="0" cy="0"/>
          <a:chOff x="0" y="0"/>
          <a:chExt cx="0" cy="0"/>
        </a:xfrm>
      </p:grpSpPr>
      <p:sp>
        <p:nvSpPr>
          <p:cNvPr id="47" name="Google Shape;47;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8" name="Google Shape;48;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paperback">
    <p:bg>
      <p:bgPr>
        <a:solidFill>
          <a:schemeClr val="accen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6132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1pPr>
            <a:lvl2pPr lvl="1">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2pPr>
            <a:lvl3pPr lvl="2">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3pPr>
            <a:lvl4pPr lvl="3">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4pPr>
            <a:lvl5pPr lvl="4">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5pPr>
            <a:lvl6pPr lvl="5">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6pPr>
            <a:lvl7pPr lvl="6">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7pPr>
            <a:lvl8pPr lvl="7">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8pPr>
            <a:lvl9pPr lvl="8">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9pPr>
          </a:lstStyle>
          <a:p>
            <a:endParaRPr/>
          </a:p>
        </p:txBody>
      </p:sp>
      <p:sp>
        <p:nvSpPr>
          <p:cNvPr id="7" name="Google Shape;7;p1"/>
          <p:cNvSpPr txBox="1">
            <a:spLocks noGrp="1"/>
          </p:cNvSpPr>
          <p:nvPr>
            <p:ph type="body" idx="1"/>
          </p:nvPr>
        </p:nvSpPr>
        <p:spPr>
          <a:xfrm>
            <a:off x="311700" y="1171600"/>
            <a:ext cx="8520600" cy="33972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1"/>
              </a:buClr>
              <a:buSzPts val="1800"/>
              <a:buFont typeface="Old Standard TT"/>
              <a:buChar char="●"/>
              <a:defRPr sz="1800">
                <a:solidFill>
                  <a:schemeClr val="dk1"/>
                </a:solidFill>
                <a:latin typeface="Old Standard TT"/>
                <a:ea typeface="Old Standard TT"/>
                <a:cs typeface="Old Standard TT"/>
                <a:sym typeface="Old Standard TT"/>
              </a:defRPr>
            </a:lvl1pPr>
            <a:lvl2pPr marL="914400" lvl="1"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2pPr>
            <a:lvl3pPr marL="1371600" lvl="2"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3pPr>
            <a:lvl4pPr marL="1828800" lvl="3"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4pPr>
            <a:lvl5pPr marL="2286000" lvl="4"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5pPr>
            <a:lvl6pPr marL="2743200" lvl="5"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6pPr>
            <a:lvl7pPr marL="3200400" lvl="6"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7pPr>
            <a:lvl8pPr marL="3657600" lvl="7"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8pPr>
            <a:lvl9pPr marL="4114800" lvl="8" indent="-317500">
              <a:lnSpc>
                <a:spcPct val="115000"/>
              </a:lnSpc>
              <a:spcBef>
                <a:spcPts val="1600"/>
              </a:spcBef>
              <a:spcAft>
                <a:spcPts val="160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1"/>
                </a:solidFill>
                <a:latin typeface="Old Standard TT"/>
                <a:ea typeface="Old Standard TT"/>
                <a:cs typeface="Old Standard TT"/>
                <a:sym typeface="Old Standard TT"/>
              </a:defRPr>
            </a:lvl1pPr>
            <a:lvl2pPr lvl="1" algn="r">
              <a:buNone/>
              <a:defRPr sz="1000">
                <a:solidFill>
                  <a:schemeClr val="dk1"/>
                </a:solidFill>
                <a:latin typeface="Old Standard TT"/>
                <a:ea typeface="Old Standard TT"/>
                <a:cs typeface="Old Standard TT"/>
                <a:sym typeface="Old Standard TT"/>
              </a:defRPr>
            </a:lvl2pPr>
            <a:lvl3pPr lvl="2" algn="r">
              <a:buNone/>
              <a:defRPr sz="1000">
                <a:solidFill>
                  <a:schemeClr val="dk1"/>
                </a:solidFill>
                <a:latin typeface="Old Standard TT"/>
                <a:ea typeface="Old Standard TT"/>
                <a:cs typeface="Old Standard TT"/>
                <a:sym typeface="Old Standard TT"/>
              </a:defRPr>
            </a:lvl3pPr>
            <a:lvl4pPr lvl="3" algn="r">
              <a:buNone/>
              <a:defRPr sz="1000">
                <a:solidFill>
                  <a:schemeClr val="dk1"/>
                </a:solidFill>
                <a:latin typeface="Old Standard TT"/>
                <a:ea typeface="Old Standard TT"/>
                <a:cs typeface="Old Standard TT"/>
                <a:sym typeface="Old Standard TT"/>
              </a:defRPr>
            </a:lvl4pPr>
            <a:lvl5pPr lvl="4" algn="r">
              <a:buNone/>
              <a:defRPr sz="1000">
                <a:solidFill>
                  <a:schemeClr val="dk1"/>
                </a:solidFill>
                <a:latin typeface="Old Standard TT"/>
                <a:ea typeface="Old Standard TT"/>
                <a:cs typeface="Old Standard TT"/>
                <a:sym typeface="Old Standard TT"/>
              </a:defRPr>
            </a:lvl5pPr>
            <a:lvl6pPr lvl="5" algn="r">
              <a:buNone/>
              <a:defRPr sz="1000">
                <a:solidFill>
                  <a:schemeClr val="dk1"/>
                </a:solidFill>
                <a:latin typeface="Old Standard TT"/>
                <a:ea typeface="Old Standard TT"/>
                <a:cs typeface="Old Standard TT"/>
                <a:sym typeface="Old Standard TT"/>
              </a:defRPr>
            </a:lvl6pPr>
            <a:lvl7pPr lvl="6" algn="r">
              <a:buNone/>
              <a:defRPr sz="1000">
                <a:solidFill>
                  <a:schemeClr val="dk1"/>
                </a:solidFill>
                <a:latin typeface="Old Standard TT"/>
                <a:ea typeface="Old Standard TT"/>
                <a:cs typeface="Old Standard TT"/>
                <a:sym typeface="Old Standard TT"/>
              </a:defRPr>
            </a:lvl7pPr>
            <a:lvl8pPr lvl="7" algn="r">
              <a:buNone/>
              <a:defRPr sz="1000">
                <a:solidFill>
                  <a:schemeClr val="dk1"/>
                </a:solidFill>
                <a:latin typeface="Old Standard TT"/>
                <a:ea typeface="Old Standard TT"/>
                <a:cs typeface="Old Standard TT"/>
                <a:sym typeface="Old Standard TT"/>
              </a:defRPr>
            </a:lvl8pPr>
            <a:lvl9pPr lvl="8" algn="r">
              <a:buNone/>
              <a:defRPr sz="1000">
                <a:solidFill>
                  <a:schemeClr val="dk1"/>
                </a:solidFill>
                <a:latin typeface="Old Standard TT"/>
                <a:ea typeface="Old Standard TT"/>
                <a:cs typeface="Old Standard TT"/>
                <a:sym typeface="Old Standard TT"/>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9.xml"/><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pic>
        <p:nvPicPr>
          <p:cNvPr id="59" name="Google Shape;59;p13"/>
          <p:cNvPicPr preferRelativeResize="0"/>
          <p:nvPr/>
        </p:nvPicPr>
        <p:blipFill rotWithShape="1">
          <a:blip r:embed="rId3">
            <a:alphaModFix/>
          </a:blip>
          <a:srcRect/>
          <a:stretch/>
        </p:blipFill>
        <p:spPr>
          <a:xfrm>
            <a:off x="3072000" y="170525"/>
            <a:ext cx="3000000" cy="1994099"/>
          </a:xfrm>
          <a:prstGeom prst="rect">
            <a:avLst/>
          </a:prstGeom>
          <a:noFill/>
          <a:ln>
            <a:noFill/>
          </a:ln>
        </p:spPr>
      </p:pic>
      <p:sp>
        <p:nvSpPr>
          <p:cNvPr id="60" name="Google Shape;60;p13"/>
          <p:cNvSpPr txBox="1">
            <a:spLocks noGrp="1"/>
          </p:cNvSpPr>
          <p:nvPr>
            <p:ph type="ctrTitle"/>
          </p:nvPr>
        </p:nvSpPr>
        <p:spPr>
          <a:xfrm>
            <a:off x="512700" y="2230250"/>
            <a:ext cx="8118600" cy="2348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3000" b="1" dirty="0">
                <a:latin typeface="Times New Roman"/>
                <a:ea typeface="Times New Roman"/>
                <a:cs typeface="Times New Roman"/>
                <a:sym typeface="Times New Roman"/>
              </a:rPr>
              <a:t>Department of Information Technology</a:t>
            </a:r>
            <a:endParaRPr sz="3000" b="1" dirty="0">
              <a:latin typeface="Times New Roman"/>
              <a:ea typeface="Times New Roman"/>
              <a:cs typeface="Times New Roman"/>
              <a:sym typeface="Times New Roman"/>
            </a:endParaRPr>
          </a:p>
          <a:p>
            <a:pPr marL="0" lvl="0" indent="0" algn="ctr" rtl="0">
              <a:spcBef>
                <a:spcPts val="0"/>
              </a:spcBef>
              <a:spcAft>
                <a:spcPts val="0"/>
              </a:spcAft>
              <a:buClr>
                <a:schemeClr val="dk1"/>
              </a:buClr>
              <a:buSzPts val="1100"/>
              <a:buFont typeface="Arial"/>
              <a:buNone/>
            </a:pPr>
            <a:r>
              <a:rPr lang="en" sz="2400" dirty="0">
                <a:latin typeface="Times New Roman"/>
                <a:ea typeface="Times New Roman"/>
                <a:cs typeface="Times New Roman"/>
                <a:sym typeface="Times New Roman"/>
              </a:rPr>
              <a:t>A.P. Shah Institute of Technology</a:t>
            </a:r>
            <a:endParaRPr sz="2400" dirty="0">
              <a:latin typeface="Times New Roman"/>
              <a:ea typeface="Times New Roman"/>
              <a:cs typeface="Times New Roman"/>
              <a:sym typeface="Times New Roman"/>
            </a:endParaRPr>
          </a:p>
          <a:p>
            <a:pPr marL="0" lvl="0" indent="0" algn="ctr" rtl="0">
              <a:spcBef>
                <a:spcPts val="0"/>
              </a:spcBef>
              <a:spcAft>
                <a:spcPts val="0"/>
              </a:spcAft>
              <a:buClr>
                <a:schemeClr val="dk1"/>
              </a:buClr>
              <a:buSzPts val="1100"/>
              <a:buFont typeface="Arial"/>
              <a:buNone/>
            </a:pPr>
            <a:r>
              <a:rPr lang="en" sz="2400" dirty="0">
                <a:latin typeface="Times New Roman"/>
                <a:ea typeface="Times New Roman"/>
                <a:cs typeface="Times New Roman"/>
                <a:sym typeface="Times New Roman"/>
              </a:rPr>
              <a:t>G.B.Road,Kasarvadavli, Thane(W), Mumbai-400615</a:t>
            </a:r>
            <a:endParaRPr sz="2400" dirty="0">
              <a:latin typeface="Times New Roman"/>
              <a:ea typeface="Times New Roman"/>
              <a:cs typeface="Times New Roman"/>
              <a:sym typeface="Times New Roman"/>
            </a:endParaRPr>
          </a:p>
          <a:p>
            <a:pPr marL="0" lvl="0" indent="0" algn="ctr" rtl="0">
              <a:spcBef>
                <a:spcPts val="0"/>
              </a:spcBef>
              <a:spcAft>
                <a:spcPts val="0"/>
              </a:spcAft>
              <a:buNone/>
            </a:pPr>
            <a:r>
              <a:rPr lang="en" sz="2400" dirty="0">
                <a:latin typeface="Times New Roman"/>
                <a:ea typeface="Times New Roman"/>
                <a:cs typeface="Times New Roman"/>
                <a:sym typeface="Times New Roman"/>
              </a:rPr>
              <a:t>UNIVERSITY OF MUMBAI</a:t>
            </a:r>
            <a:endParaRPr sz="2400" dirty="0">
              <a:latin typeface="Times New Roman"/>
              <a:ea typeface="Times New Roman"/>
              <a:cs typeface="Times New Roman"/>
              <a:sym typeface="Times New Roman"/>
            </a:endParaRPr>
          </a:p>
          <a:p>
            <a:pPr marL="0" lvl="0" indent="0" algn="ctr" rtl="0">
              <a:spcBef>
                <a:spcPts val="0"/>
              </a:spcBef>
              <a:spcAft>
                <a:spcPts val="0"/>
              </a:spcAft>
              <a:buNone/>
            </a:pPr>
            <a:r>
              <a:rPr lang="en" sz="2400" dirty="0">
                <a:latin typeface="Times New Roman"/>
                <a:ea typeface="Times New Roman"/>
                <a:cs typeface="Times New Roman"/>
                <a:sym typeface="Times New Roman"/>
              </a:rPr>
              <a:t>Academic Year 2019-2020</a:t>
            </a:r>
            <a:endParaRPr sz="2400" dirty="0">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22"/>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Times New Roman"/>
                <a:ea typeface="Times New Roman"/>
                <a:cs typeface="Times New Roman"/>
                <a:sym typeface="Times New Roman"/>
              </a:rPr>
              <a:t>1.7 Benefits for environment &amp; Society</a:t>
            </a:r>
            <a:endParaRPr b="1">
              <a:latin typeface="Times New Roman"/>
              <a:ea typeface="Times New Roman"/>
              <a:cs typeface="Times New Roman"/>
              <a:sym typeface="Times New Roman"/>
            </a:endParaRPr>
          </a:p>
        </p:txBody>
      </p:sp>
      <p:sp>
        <p:nvSpPr>
          <p:cNvPr id="113" name="Google Shape;113;p22"/>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lvl="0"/>
            <a:r>
              <a:rPr lang="en" dirty="0"/>
              <a:t> </a:t>
            </a:r>
            <a:r>
              <a:rPr lang="en-US" dirty="0"/>
              <a:t>By increasing the users of the distributed systems that should often access to remote resource, diﬀerent authentication techniques are needed when users want to enter the systems. Therefore, SSO technology has been introduced as a special form of authentication mechanisms. </a:t>
            </a:r>
          </a:p>
          <a:p>
            <a:r>
              <a:rPr lang="en-US" dirty="0"/>
              <a:t>This technology is meant to facilitate the job for users in a way that with one credentials they could be able to access to several software resources on diﬀerent servers.</a:t>
            </a:r>
          </a:p>
          <a:p>
            <a:pPr marL="114300" lvl="0" indent="0" algn="l" rtl="0">
              <a:spcBef>
                <a:spcPts val="0"/>
              </a:spcBef>
              <a:spcAft>
                <a:spcPts val="0"/>
              </a:spcAft>
              <a:buSzPts val="1800"/>
              <a:buNone/>
            </a:pPr>
            <a:r>
              <a:rPr lang="en" dirty="0"/>
              <a:t>                      </a:t>
            </a:r>
            <a:endParaRPr dirty="0"/>
          </a:p>
          <a:p>
            <a:pPr marL="457200" lvl="0" indent="-342900" algn="l" rtl="0">
              <a:spcBef>
                <a:spcPts val="0"/>
              </a:spcBef>
              <a:spcAft>
                <a:spcPts val="0"/>
              </a:spcAft>
              <a:buSzPts val="1800"/>
              <a:buChar char="●"/>
            </a:pPr>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3"/>
          <p:cNvSpPr txBox="1">
            <a:spLocks noGrp="1"/>
          </p:cNvSpPr>
          <p:nvPr>
            <p:ph type="ctrTitle"/>
          </p:nvPr>
        </p:nvSpPr>
        <p:spPr>
          <a:xfrm>
            <a:off x="512700" y="1893300"/>
            <a:ext cx="8118600" cy="1522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b="1" dirty="0">
                <a:latin typeface="Times New Roman"/>
                <a:ea typeface="Times New Roman"/>
                <a:cs typeface="Times New Roman"/>
                <a:sym typeface="Times New Roman"/>
              </a:rPr>
              <a:t>2. Project Design</a:t>
            </a:r>
            <a:endParaRPr b="1" dirty="0">
              <a:latin typeface="Times New Roman"/>
              <a:ea typeface="Times New Roman"/>
              <a:cs typeface="Times New Roman"/>
              <a:sym typeface="Times New Roman"/>
            </a:endParaRPr>
          </a:p>
        </p:txBody>
      </p:sp>
      <p:sp>
        <p:nvSpPr>
          <p:cNvPr id="119" name="Google Shape;119;p23"/>
          <p:cNvSpPr txBox="1">
            <a:spLocks noGrp="1"/>
          </p:cNvSpPr>
          <p:nvPr>
            <p:ph type="subTitle" idx="1"/>
          </p:nvPr>
        </p:nvSpPr>
        <p:spPr>
          <a:xfrm>
            <a:off x="512700" y="3840639"/>
            <a:ext cx="8118600" cy="787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24"/>
          <p:cNvSpPr txBox="1">
            <a:spLocks noGrp="1"/>
          </p:cNvSpPr>
          <p:nvPr>
            <p:ph type="title"/>
          </p:nvPr>
        </p:nvSpPr>
        <p:spPr>
          <a:xfrm>
            <a:off x="70696" y="-38500"/>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Times New Roman"/>
                <a:ea typeface="Times New Roman"/>
                <a:cs typeface="Times New Roman"/>
                <a:sym typeface="Times New Roman"/>
              </a:rPr>
              <a:t>2.1 Proposed System</a:t>
            </a:r>
            <a:endParaRPr b="1" dirty="0">
              <a:latin typeface="Times New Roman"/>
              <a:ea typeface="Times New Roman"/>
              <a:cs typeface="Times New Roman"/>
              <a:sym typeface="Times New Roman"/>
            </a:endParaRPr>
          </a:p>
        </p:txBody>
      </p:sp>
      <p:sp>
        <p:nvSpPr>
          <p:cNvPr id="125" name="Google Shape;125;p24"/>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114300" lvl="0" indent="0" algn="l" rtl="0">
              <a:spcBef>
                <a:spcPts val="0"/>
              </a:spcBef>
              <a:spcAft>
                <a:spcPts val="0"/>
              </a:spcAft>
              <a:buSzPts val="1800"/>
              <a:buNone/>
            </a:pPr>
            <a:r>
              <a:rPr lang="en" dirty="0"/>
              <a:t>            </a:t>
            </a:r>
            <a:endParaRPr dirty="0"/>
          </a:p>
          <a:p>
            <a:pPr marL="457200" lvl="0" indent="-342900" algn="l" rtl="0">
              <a:spcBef>
                <a:spcPts val="0"/>
              </a:spcBef>
              <a:spcAft>
                <a:spcPts val="0"/>
              </a:spcAft>
              <a:buSzPts val="1800"/>
              <a:buChar char="●"/>
            </a:pPr>
            <a:endParaRPr dirty="0"/>
          </a:p>
        </p:txBody>
      </p:sp>
      <p:pic>
        <p:nvPicPr>
          <p:cNvPr id="4" name="Picture 3">
            <a:extLst>
              <a:ext uri="{FF2B5EF4-FFF2-40B4-BE49-F238E27FC236}">
                <a16:creationId xmlns:a16="http://schemas.microsoft.com/office/drawing/2014/main" id="{06B3FF30-1DAA-4A98-B976-06A6B9DAEAF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63233" y="574700"/>
            <a:ext cx="5349948" cy="443323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5"/>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Times New Roman"/>
                <a:ea typeface="Times New Roman"/>
                <a:cs typeface="Times New Roman"/>
                <a:sym typeface="Times New Roman"/>
              </a:rPr>
              <a:t>2.2 Design(Flow Of Modules)</a:t>
            </a:r>
            <a:endParaRPr b="1">
              <a:latin typeface="Times New Roman"/>
              <a:ea typeface="Times New Roman"/>
              <a:cs typeface="Times New Roman"/>
              <a:sym typeface="Times New Roman"/>
            </a:endParaRPr>
          </a:p>
        </p:txBody>
      </p:sp>
      <p:sp>
        <p:nvSpPr>
          <p:cNvPr id="131" name="Google Shape;131;p25"/>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IN" dirty="0"/>
              <a:t>User needs to register.</a:t>
            </a:r>
          </a:p>
          <a:p>
            <a:pPr marL="457200" lvl="0" indent="-342900" algn="l" rtl="0">
              <a:spcBef>
                <a:spcPts val="0"/>
              </a:spcBef>
              <a:spcAft>
                <a:spcPts val="0"/>
              </a:spcAft>
              <a:buSzPts val="1800"/>
              <a:buChar char="●"/>
            </a:pPr>
            <a:r>
              <a:rPr lang="en-IN" dirty="0"/>
              <a:t>User will be redirected to login page.</a:t>
            </a:r>
          </a:p>
          <a:p>
            <a:pPr marL="457200" lvl="0" indent="-342900" algn="l" rtl="0">
              <a:spcBef>
                <a:spcPts val="0"/>
              </a:spcBef>
              <a:spcAft>
                <a:spcPts val="0"/>
              </a:spcAft>
              <a:buSzPts val="1800"/>
              <a:buChar char="●"/>
            </a:pPr>
            <a:r>
              <a:rPr lang="en-IN" dirty="0"/>
              <a:t>User details will be stored in LDAP Server.</a:t>
            </a:r>
          </a:p>
          <a:p>
            <a:pPr marL="457200" lvl="0" indent="-342900" algn="l" rtl="0">
              <a:spcBef>
                <a:spcPts val="0"/>
              </a:spcBef>
              <a:spcAft>
                <a:spcPts val="0"/>
              </a:spcAft>
              <a:buSzPts val="1800"/>
              <a:buChar char="●"/>
            </a:pPr>
            <a:r>
              <a:rPr lang="en-IN" dirty="0"/>
              <a:t>Admin can also create user and maintain the user.</a:t>
            </a:r>
          </a:p>
          <a:p>
            <a:pPr marL="457200" lvl="0" indent="-342900" algn="l" rtl="0">
              <a:spcBef>
                <a:spcPts val="0"/>
              </a:spcBef>
              <a:spcAft>
                <a:spcPts val="0"/>
              </a:spcAft>
              <a:buSzPts val="1800"/>
              <a:buChar char="●"/>
            </a:pPr>
            <a:r>
              <a:rPr lang="en-IN" dirty="0"/>
              <a:t>Once the user will login to Single Sign On portal, the user will be able to access the websites which are integrated with the LDAP Server.</a:t>
            </a:r>
            <a:r>
              <a:rPr lang="en" dirty="0"/>
              <a:t>             </a:t>
            </a:r>
          </a:p>
          <a:p>
            <a:pPr marL="114300" lvl="0" indent="0" algn="l" rtl="0">
              <a:spcBef>
                <a:spcPts val="0"/>
              </a:spcBef>
              <a:spcAft>
                <a:spcPts val="0"/>
              </a:spcAft>
              <a:buSzPts val="1800"/>
              <a:buNone/>
            </a:pPr>
            <a:r>
              <a:rPr lang="en-IN" dirty="0"/>
              <a:t>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6"/>
          <p:cNvSpPr txBox="1">
            <a:spLocks noGrp="1"/>
          </p:cNvSpPr>
          <p:nvPr>
            <p:ph type="title"/>
          </p:nvPr>
        </p:nvSpPr>
        <p:spPr>
          <a:xfrm>
            <a:off x="412410" y="179766"/>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Times New Roman"/>
                <a:ea typeface="Times New Roman"/>
                <a:cs typeface="Times New Roman"/>
                <a:sym typeface="Times New Roman"/>
              </a:rPr>
              <a:t>2.3 Description Of Use Case</a:t>
            </a:r>
            <a:endParaRPr b="1" dirty="0">
              <a:latin typeface="Times New Roman"/>
              <a:ea typeface="Times New Roman"/>
              <a:cs typeface="Times New Roman"/>
              <a:sym typeface="Times New Roman"/>
            </a:endParaRPr>
          </a:p>
        </p:txBody>
      </p:sp>
      <p:sp>
        <p:nvSpPr>
          <p:cNvPr id="137" name="Google Shape;137;p26"/>
          <p:cNvSpPr txBox="1">
            <a:spLocks noGrp="1"/>
          </p:cNvSpPr>
          <p:nvPr>
            <p:ph type="body" idx="1"/>
          </p:nvPr>
        </p:nvSpPr>
        <p:spPr>
          <a:xfrm>
            <a:off x="210989" y="792966"/>
            <a:ext cx="5264777" cy="4049334"/>
          </a:xfrm>
          <a:prstGeom prst="rect">
            <a:avLst/>
          </a:prstGeom>
        </p:spPr>
        <p:txBody>
          <a:bodyPr spcFirstLastPara="1" wrap="square" lIns="91425" tIns="91425" rIns="91425" bIns="91425" anchor="t" anchorCtr="0">
            <a:noAutofit/>
          </a:bodyPr>
          <a:lstStyle/>
          <a:p>
            <a:pPr marL="0" lvl="0" indent="0">
              <a:lnSpc>
                <a:spcPct val="100000"/>
              </a:lnSpc>
              <a:spcAft>
                <a:spcPts val="1600"/>
              </a:spcAft>
              <a:buNone/>
            </a:pPr>
            <a:r>
              <a:rPr lang="en-IN" sz="1500" dirty="0"/>
              <a:t>Our use case consists of two major entities that interact with the major modules of the system. </a:t>
            </a:r>
          </a:p>
          <a:p>
            <a:pPr marL="0" lvl="0" indent="0">
              <a:lnSpc>
                <a:spcPct val="100000"/>
              </a:lnSpc>
              <a:spcAft>
                <a:spcPts val="1600"/>
              </a:spcAft>
              <a:buNone/>
            </a:pPr>
            <a:r>
              <a:rPr lang="en-IN" sz="1500" dirty="0"/>
              <a:t>The first one is the user who can sign up/login, login to multiple Website. </a:t>
            </a:r>
          </a:p>
          <a:p>
            <a:pPr marL="0" lvl="0" indent="0">
              <a:lnSpc>
                <a:spcPct val="100000"/>
              </a:lnSpc>
              <a:spcAft>
                <a:spcPts val="1600"/>
              </a:spcAft>
              <a:buNone/>
            </a:pPr>
            <a:r>
              <a:rPr lang="en-IN" sz="1500" dirty="0"/>
              <a:t>The second is the administrator who has an access to access the backend database enter and manage records, handle authentication process. Also maintain various CRUD operation.</a:t>
            </a:r>
            <a:endParaRPr sz="1500" dirty="0"/>
          </a:p>
        </p:txBody>
      </p:sp>
      <p:pic>
        <p:nvPicPr>
          <p:cNvPr id="3" name="Picture 2">
            <a:extLst>
              <a:ext uri="{FF2B5EF4-FFF2-40B4-BE49-F238E27FC236}">
                <a16:creationId xmlns:a16="http://schemas.microsoft.com/office/drawing/2014/main" id="{1B114C7A-234C-4358-BC42-BDA0AA6FB003}"/>
              </a:ext>
            </a:extLst>
          </p:cNvPr>
          <p:cNvPicPr>
            <a:picLocks noChangeAspect="1"/>
          </p:cNvPicPr>
          <p:nvPr/>
        </p:nvPicPr>
        <p:blipFill>
          <a:blip r:embed="rId3"/>
          <a:stretch>
            <a:fillRect/>
          </a:stretch>
        </p:blipFill>
        <p:spPr>
          <a:xfrm>
            <a:off x="5475766" y="89883"/>
            <a:ext cx="3542302" cy="4963734"/>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7"/>
          <p:cNvSpPr txBox="1">
            <a:spLocks noGrp="1"/>
          </p:cNvSpPr>
          <p:nvPr>
            <p:ph type="title"/>
          </p:nvPr>
        </p:nvSpPr>
        <p:spPr>
          <a:xfrm>
            <a:off x="311700" y="0"/>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Times New Roman"/>
                <a:ea typeface="Times New Roman"/>
                <a:cs typeface="Times New Roman"/>
                <a:sym typeface="Times New Roman"/>
              </a:rPr>
              <a:t>2.4 Activity diagram</a:t>
            </a:r>
            <a:endParaRPr b="1" dirty="0">
              <a:latin typeface="Times New Roman"/>
              <a:ea typeface="Times New Roman"/>
              <a:cs typeface="Times New Roman"/>
              <a:sym typeface="Times New Roman"/>
            </a:endParaRPr>
          </a:p>
        </p:txBody>
      </p:sp>
      <p:sp>
        <p:nvSpPr>
          <p:cNvPr id="143" name="Google Shape;143;p27"/>
          <p:cNvSpPr txBox="1">
            <a:spLocks noGrp="1"/>
          </p:cNvSpPr>
          <p:nvPr>
            <p:ph type="body" idx="1"/>
          </p:nvPr>
        </p:nvSpPr>
        <p:spPr>
          <a:xfrm>
            <a:off x="311700" y="613200"/>
            <a:ext cx="3547919" cy="4112972"/>
          </a:xfrm>
          <a:prstGeom prst="rect">
            <a:avLst/>
          </a:prstGeom>
        </p:spPr>
        <p:txBody>
          <a:bodyPr spcFirstLastPara="1" wrap="square" lIns="91425" tIns="91425" rIns="91425" bIns="91425" anchor="t" anchorCtr="0">
            <a:noAutofit/>
          </a:bodyPr>
          <a:lstStyle/>
          <a:p>
            <a:pPr marL="0" lvl="0" indent="0" rtl="0">
              <a:spcBef>
                <a:spcPts val="0"/>
              </a:spcBef>
              <a:spcAft>
                <a:spcPts val="1600"/>
              </a:spcAft>
              <a:buNone/>
            </a:pPr>
            <a:r>
              <a:rPr lang="en-IN" sz="1500" dirty="0"/>
              <a:t>Activity diagram begins with users request for a webpage.</a:t>
            </a:r>
          </a:p>
          <a:p>
            <a:pPr marL="0" lvl="0" indent="0" rtl="0">
              <a:spcBef>
                <a:spcPts val="0"/>
              </a:spcBef>
              <a:spcAft>
                <a:spcPts val="1600"/>
              </a:spcAft>
              <a:buNone/>
            </a:pPr>
            <a:r>
              <a:rPr lang="en-IN" sz="1500" dirty="0"/>
              <a:t>If the user is logged in then the user will be authenticated.</a:t>
            </a:r>
            <a:br>
              <a:rPr lang="en-IN" sz="1500" dirty="0"/>
            </a:br>
            <a:r>
              <a:rPr lang="en-IN" sz="1500" dirty="0"/>
              <a:t>If the user is not logged in the user will be redirected to the SSO login Portal.</a:t>
            </a:r>
          </a:p>
          <a:p>
            <a:pPr marL="0" lvl="0" indent="0" rtl="0">
              <a:spcBef>
                <a:spcPts val="0"/>
              </a:spcBef>
              <a:spcAft>
                <a:spcPts val="1600"/>
              </a:spcAft>
              <a:buNone/>
            </a:pPr>
            <a:r>
              <a:rPr lang="en-IN" sz="1500" dirty="0"/>
              <a:t>The user need to enter the SSO credentials. Then the user will be validated and a token will be generated .This token will be sent to the request website and the user will be able to access the requested website.</a:t>
            </a:r>
          </a:p>
        </p:txBody>
      </p:sp>
      <p:pic>
        <p:nvPicPr>
          <p:cNvPr id="7" name="Picture 6">
            <a:extLst>
              <a:ext uri="{FF2B5EF4-FFF2-40B4-BE49-F238E27FC236}">
                <a16:creationId xmlns:a16="http://schemas.microsoft.com/office/drawing/2014/main" id="{180F83FD-5747-43F8-88BF-B49F8EB0F8C6}"/>
              </a:ext>
            </a:extLst>
          </p:cNvPr>
          <p:cNvPicPr>
            <a:picLocks noChangeAspect="1"/>
          </p:cNvPicPr>
          <p:nvPr/>
        </p:nvPicPr>
        <p:blipFill>
          <a:blip r:embed="rId3"/>
          <a:stretch>
            <a:fillRect/>
          </a:stretch>
        </p:blipFill>
        <p:spPr>
          <a:xfrm>
            <a:off x="3955312" y="417328"/>
            <a:ext cx="4948470" cy="4112972"/>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8"/>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Times New Roman"/>
                <a:ea typeface="Times New Roman"/>
                <a:cs typeface="Times New Roman"/>
                <a:sym typeface="Times New Roman"/>
              </a:rPr>
              <a:t>2.5 Class Diagram</a:t>
            </a:r>
            <a:endParaRPr b="1">
              <a:latin typeface="Times New Roman"/>
              <a:ea typeface="Times New Roman"/>
              <a:cs typeface="Times New Roman"/>
              <a:sym typeface="Times New Roman"/>
            </a:endParaRPr>
          </a:p>
        </p:txBody>
      </p:sp>
      <p:sp>
        <p:nvSpPr>
          <p:cNvPr id="149" name="Google Shape;149;p28"/>
          <p:cNvSpPr txBox="1">
            <a:spLocks noGrp="1"/>
          </p:cNvSpPr>
          <p:nvPr>
            <p:ph type="body" idx="1"/>
          </p:nvPr>
        </p:nvSpPr>
        <p:spPr>
          <a:xfrm>
            <a:off x="311699" y="1058225"/>
            <a:ext cx="3698441" cy="3939750"/>
          </a:xfrm>
          <a:prstGeom prst="rect">
            <a:avLst/>
          </a:prstGeom>
        </p:spPr>
        <p:txBody>
          <a:bodyPr spcFirstLastPara="1" wrap="square" lIns="91425" tIns="91425" rIns="91425" bIns="91425" anchor="t" anchorCtr="0">
            <a:noAutofit/>
          </a:bodyPr>
          <a:lstStyle/>
          <a:p>
            <a:pPr marL="0" lvl="0" indent="0">
              <a:spcAft>
                <a:spcPts val="1600"/>
              </a:spcAft>
              <a:buNone/>
            </a:pPr>
            <a:r>
              <a:rPr lang="en-IN" sz="1500" dirty="0"/>
              <a:t>The class diagram alongside displays various modules of our system interacting with each other.</a:t>
            </a:r>
          </a:p>
          <a:p>
            <a:pPr marL="0" lvl="0" indent="0" algn="l" rtl="0">
              <a:spcBef>
                <a:spcPts val="0"/>
              </a:spcBef>
              <a:spcAft>
                <a:spcPts val="1600"/>
              </a:spcAft>
              <a:buNone/>
            </a:pPr>
            <a:r>
              <a:rPr lang="en-IN" sz="1500" dirty="0"/>
              <a:t>System is divided into two users admin and end user.</a:t>
            </a:r>
          </a:p>
          <a:p>
            <a:pPr marL="0" lvl="0" indent="0" algn="l" rtl="0">
              <a:spcBef>
                <a:spcPts val="0"/>
              </a:spcBef>
              <a:spcAft>
                <a:spcPts val="1600"/>
              </a:spcAft>
              <a:buNone/>
            </a:pPr>
            <a:r>
              <a:rPr lang="en-IN" sz="1500" dirty="0"/>
              <a:t>All users are classified into different roles and each role is associated with different function.</a:t>
            </a:r>
          </a:p>
          <a:p>
            <a:pPr marL="0" lvl="0" indent="0" algn="l" rtl="0">
              <a:spcBef>
                <a:spcPts val="0"/>
              </a:spcBef>
              <a:spcAft>
                <a:spcPts val="1600"/>
              </a:spcAft>
              <a:buNone/>
            </a:pPr>
            <a:r>
              <a:rPr lang="en-IN" sz="1500" dirty="0"/>
              <a:t>End user requests for the website and this request is sent to the SSO portal. The SSO portal validates the user and redirect the response to the website.</a:t>
            </a:r>
            <a:endParaRPr sz="1500" dirty="0"/>
          </a:p>
        </p:txBody>
      </p:sp>
      <p:pic>
        <p:nvPicPr>
          <p:cNvPr id="5" name="Picture 4">
            <a:extLst>
              <a:ext uri="{FF2B5EF4-FFF2-40B4-BE49-F238E27FC236}">
                <a16:creationId xmlns:a16="http://schemas.microsoft.com/office/drawing/2014/main" id="{85D52510-FA9F-468D-A187-490CCA7853B4}"/>
              </a:ext>
            </a:extLst>
          </p:cNvPr>
          <p:cNvPicPr>
            <a:picLocks noChangeAspect="1"/>
          </p:cNvPicPr>
          <p:nvPr/>
        </p:nvPicPr>
        <p:blipFill>
          <a:blip r:embed="rId3"/>
          <a:stretch>
            <a:fillRect/>
          </a:stretch>
        </p:blipFill>
        <p:spPr>
          <a:xfrm>
            <a:off x="4010140" y="145525"/>
            <a:ext cx="5034710" cy="455295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9"/>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Times New Roman"/>
                <a:ea typeface="Times New Roman"/>
                <a:cs typeface="Times New Roman"/>
                <a:sym typeface="Times New Roman"/>
              </a:rPr>
              <a:t>2.6 Module-1</a:t>
            </a:r>
            <a:endParaRPr b="1">
              <a:latin typeface="Times New Roman"/>
              <a:ea typeface="Times New Roman"/>
              <a:cs typeface="Times New Roman"/>
              <a:sym typeface="Times New Roman"/>
            </a:endParaRPr>
          </a:p>
        </p:txBody>
      </p:sp>
      <p:sp>
        <p:nvSpPr>
          <p:cNvPr id="155" name="Google Shape;155;p29"/>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IN" dirty="0">
                <a:latin typeface="Times New Roman"/>
                <a:ea typeface="Times New Roman"/>
                <a:cs typeface="Times New Roman"/>
                <a:sym typeface="Times New Roman"/>
              </a:rPr>
              <a:t>Login/Register</a:t>
            </a:r>
          </a:p>
          <a:p>
            <a:pPr marL="285750" indent="-285750">
              <a:spcAft>
                <a:spcPts val="1600"/>
              </a:spcAft>
            </a:pPr>
            <a:r>
              <a:rPr lang="en-IN" dirty="0">
                <a:latin typeface="Times New Roman"/>
                <a:ea typeface="Times New Roman"/>
                <a:cs typeface="Times New Roman"/>
                <a:sym typeface="Times New Roman"/>
              </a:rPr>
              <a:t>New user need to register to Single Sign On Portal.</a:t>
            </a:r>
          </a:p>
          <a:p>
            <a:pPr marL="285750" indent="-285750">
              <a:spcAft>
                <a:spcPts val="1600"/>
              </a:spcAft>
            </a:pPr>
            <a:r>
              <a:rPr lang="en-IN" dirty="0">
                <a:latin typeface="Times New Roman"/>
                <a:ea typeface="Times New Roman"/>
                <a:cs typeface="Times New Roman"/>
                <a:sym typeface="Times New Roman"/>
              </a:rPr>
              <a:t>Existing users just need to login to access the websites associated with LDAP.</a:t>
            </a:r>
          </a:p>
          <a:p>
            <a:pPr marL="285750" indent="-285750">
              <a:spcAft>
                <a:spcPts val="1600"/>
              </a:spcAft>
            </a:pPr>
            <a:r>
              <a:rPr lang="en-IN" dirty="0">
                <a:latin typeface="Times New Roman"/>
                <a:ea typeface="Times New Roman"/>
                <a:cs typeface="Times New Roman"/>
                <a:sym typeface="Times New Roman"/>
              </a:rPr>
              <a:t>Once the user successfully login to the Single sign on webpage the user will be able login to any of the websites without re-entering the username and password.</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30"/>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Times New Roman"/>
                <a:ea typeface="Times New Roman"/>
                <a:cs typeface="Times New Roman"/>
                <a:sym typeface="Times New Roman"/>
              </a:rPr>
              <a:t>Module-2</a:t>
            </a:r>
            <a:endParaRPr b="1">
              <a:latin typeface="Times New Roman"/>
              <a:ea typeface="Times New Roman"/>
              <a:cs typeface="Times New Roman"/>
              <a:sym typeface="Times New Roman"/>
            </a:endParaRPr>
          </a:p>
        </p:txBody>
      </p:sp>
      <p:sp>
        <p:nvSpPr>
          <p:cNvPr id="161" name="Google Shape;161;p30"/>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IN" dirty="0"/>
              <a:t>Authentication</a:t>
            </a:r>
          </a:p>
          <a:p>
            <a:pPr marL="285750" indent="-285750">
              <a:spcAft>
                <a:spcPts val="1600"/>
              </a:spcAft>
            </a:pPr>
            <a:r>
              <a:rPr lang="en-IN" dirty="0"/>
              <a:t>When the user tries to login to the LDAP server, the LDAP server will authenticate the user.</a:t>
            </a:r>
          </a:p>
          <a:p>
            <a:pPr marL="285750" indent="-285750">
              <a:spcAft>
                <a:spcPts val="1600"/>
              </a:spcAft>
            </a:pPr>
            <a:r>
              <a:rPr lang="en-IN" dirty="0"/>
              <a:t>All the user’s credentials will be saved in the LDAP server.</a:t>
            </a:r>
          </a:p>
          <a:p>
            <a:pPr marL="285750" indent="-285750">
              <a:spcAft>
                <a:spcPts val="1600"/>
              </a:spcAft>
            </a:pPr>
            <a:r>
              <a:rPr lang="en-IN" dirty="0"/>
              <a:t>If a new user is created his entry will be stored in LDAP server.</a:t>
            </a:r>
          </a:p>
          <a:p>
            <a:pPr marL="0" indent="0">
              <a:spcAft>
                <a:spcPts val="1600"/>
              </a:spcAft>
              <a:buNone/>
            </a:pPr>
            <a:endParaRPr lang="en-IN"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31"/>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t>Module-3</a:t>
            </a:r>
            <a:endParaRPr b="1" dirty="0">
              <a:latin typeface="Times New Roman"/>
              <a:ea typeface="Times New Roman"/>
              <a:cs typeface="Times New Roman"/>
              <a:sym typeface="Times New Roman"/>
            </a:endParaRPr>
          </a:p>
        </p:txBody>
      </p:sp>
      <p:sp>
        <p:nvSpPr>
          <p:cNvPr id="167" name="Google Shape;167;p31"/>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IN" dirty="0"/>
              <a:t>Single Sign On Interface </a:t>
            </a:r>
          </a:p>
          <a:p>
            <a:pPr marL="285750" indent="-285750">
              <a:spcAft>
                <a:spcPts val="1600"/>
              </a:spcAft>
            </a:pPr>
            <a:r>
              <a:rPr lang="en-IN" dirty="0"/>
              <a:t>Once the user is authenticated he will be redirected to website as per the requirement of the user.</a:t>
            </a:r>
          </a:p>
          <a:p>
            <a:pPr marL="285750" indent="-285750">
              <a:spcAft>
                <a:spcPts val="1600"/>
              </a:spcAft>
            </a:pPr>
            <a:r>
              <a:rPr lang="en-IN" dirty="0"/>
              <a:t>User will be able to use any college website once Logged  by same user credentials.</a:t>
            </a:r>
          </a:p>
          <a:p>
            <a:pPr marL="285750" indent="-285750">
              <a:spcAft>
                <a:spcPts val="1600"/>
              </a:spcAft>
            </a:pPr>
            <a:r>
              <a:rPr lang="en-IN" dirty="0"/>
              <a:t>Single Sign On interface will maintain the session for User.</a:t>
            </a:r>
          </a:p>
          <a:p>
            <a:pPr marL="285750" indent="-285750">
              <a:spcAft>
                <a:spcPts val="1600"/>
              </a:spcAft>
            </a:pPr>
            <a:r>
              <a:rPr lang="en-IN" dirty="0"/>
              <a:t>Single Sign On interface will also have Facility to change the password.</a:t>
            </a:r>
          </a:p>
          <a:p>
            <a:pPr marL="285750" indent="-285750">
              <a:spcAft>
                <a:spcPts val="1600"/>
              </a:spcAft>
            </a:pPr>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ctrTitle"/>
          </p:nvPr>
        </p:nvSpPr>
        <p:spPr>
          <a:xfrm>
            <a:off x="512700" y="275500"/>
            <a:ext cx="8118600" cy="4762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800" dirty="0">
                <a:latin typeface="Times New Roman"/>
                <a:ea typeface="Times New Roman"/>
                <a:cs typeface="Times New Roman"/>
                <a:sym typeface="Times New Roman"/>
              </a:rPr>
              <a:t>                                                    A Project Report on</a:t>
            </a:r>
            <a:endParaRPr lang="en-IN" sz="1800" dirty="0">
              <a:latin typeface="Times New Roman"/>
              <a:ea typeface="Times New Roman"/>
              <a:cs typeface="Times New Roman"/>
              <a:sym typeface="Times New Roman"/>
            </a:endParaRPr>
          </a:p>
          <a:p>
            <a:pPr marL="0" lvl="0" indent="0" algn="ctr" rtl="0">
              <a:spcBef>
                <a:spcPts val="0"/>
              </a:spcBef>
              <a:spcAft>
                <a:spcPts val="0"/>
              </a:spcAft>
              <a:buClr>
                <a:schemeClr val="dk1"/>
              </a:buClr>
              <a:buSzPts val="1100"/>
              <a:buFont typeface="Arial"/>
              <a:buNone/>
            </a:pPr>
            <a:r>
              <a:rPr lang="en" sz="2400" b="1">
                <a:latin typeface="Times New Roman"/>
                <a:ea typeface="Times New Roman"/>
                <a:cs typeface="Times New Roman"/>
                <a:sym typeface="Times New Roman"/>
              </a:rPr>
              <a:t>SINGLE SIGN ON </a:t>
            </a:r>
            <a:endParaRPr lang="en-IN" sz="2400" b="1">
              <a:latin typeface="Times New Roman"/>
              <a:ea typeface="Times New Roman"/>
              <a:cs typeface="Times New Roman"/>
              <a:sym typeface="Times New Roman"/>
            </a:endParaRPr>
          </a:p>
          <a:p>
            <a:pPr marL="0" lvl="0" indent="0" algn="ctr" rtl="0">
              <a:spcBef>
                <a:spcPts val="0"/>
              </a:spcBef>
              <a:spcAft>
                <a:spcPts val="0"/>
              </a:spcAft>
              <a:buClr>
                <a:schemeClr val="dk1"/>
              </a:buClr>
              <a:buSzPts val="1100"/>
              <a:buFont typeface="Arial"/>
              <a:buNone/>
            </a:pPr>
            <a:r>
              <a:rPr lang="en" sz="1800" dirty="0">
                <a:latin typeface="Times New Roman"/>
                <a:ea typeface="Times New Roman"/>
                <a:cs typeface="Times New Roman"/>
                <a:sym typeface="Times New Roman"/>
              </a:rPr>
              <a:t>Submitted in partial fulfillment of the degree of</a:t>
            </a:r>
            <a:endParaRPr sz="1800" dirty="0">
              <a:latin typeface="Times New Roman"/>
              <a:ea typeface="Times New Roman"/>
              <a:cs typeface="Times New Roman"/>
              <a:sym typeface="Times New Roman"/>
            </a:endParaRPr>
          </a:p>
          <a:p>
            <a:pPr marL="0" lvl="0" indent="0" algn="ctr" rtl="0">
              <a:spcBef>
                <a:spcPts val="0"/>
              </a:spcBef>
              <a:spcAft>
                <a:spcPts val="0"/>
              </a:spcAft>
              <a:buClr>
                <a:schemeClr val="dk1"/>
              </a:buClr>
              <a:buSzPts val="1100"/>
              <a:buFont typeface="Arial"/>
              <a:buNone/>
            </a:pPr>
            <a:r>
              <a:rPr lang="en" sz="1800" dirty="0">
                <a:latin typeface="Times New Roman"/>
                <a:ea typeface="Times New Roman"/>
                <a:cs typeface="Times New Roman"/>
                <a:sym typeface="Times New Roman"/>
              </a:rPr>
              <a:t>Bachelor of Engineering(Sem-7)</a:t>
            </a:r>
            <a:endParaRPr sz="1800" dirty="0">
              <a:latin typeface="Times New Roman"/>
              <a:ea typeface="Times New Roman"/>
              <a:cs typeface="Times New Roman"/>
              <a:sym typeface="Times New Roman"/>
            </a:endParaRPr>
          </a:p>
          <a:p>
            <a:pPr marL="0" lvl="0" indent="0" algn="ctr" rtl="0">
              <a:spcBef>
                <a:spcPts val="0"/>
              </a:spcBef>
              <a:spcAft>
                <a:spcPts val="0"/>
              </a:spcAft>
              <a:buClr>
                <a:schemeClr val="dk1"/>
              </a:buClr>
              <a:buSzPts val="1100"/>
              <a:buFont typeface="Arial"/>
              <a:buNone/>
            </a:pPr>
            <a:r>
              <a:rPr lang="en" sz="1800" dirty="0">
                <a:latin typeface="Times New Roman"/>
                <a:ea typeface="Times New Roman"/>
                <a:cs typeface="Times New Roman"/>
                <a:sym typeface="Times New Roman"/>
              </a:rPr>
              <a:t>in</a:t>
            </a:r>
            <a:endParaRPr sz="1800" dirty="0">
              <a:latin typeface="Times New Roman"/>
              <a:ea typeface="Times New Roman"/>
              <a:cs typeface="Times New Roman"/>
              <a:sym typeface="Times New Roman"/>
            </a:endParaRPr>
          </a:p>
          <a:p>
            <a:pPr marL="0" lvl="0" indent="0" algn="ctr" rtl="0">
              <a:spcBef>
                <a:spcPts val="0"/>
              </a:spcBef>
              <a:spcAft>
                <a:spcPts val="0"/>
              </a:spcAft>
              <a:buClr>
                <a:schemeClr val="dk1"/>
              </a:buClr>
              <a:buSzPts val="1100"/>
              <a:buFont typeface="Arial"/>
              <a:buNone/>
            </a:pPr>
            <a:r>
              <a:rPr lang="en" sz="1800" b="1" dirty="0">
                <a:latin typeface="Times New Roman"/>
                <a:ea typeface="Times New Roman"/>
                <a:cs typeface="Times New Roman"/>
                <a:sym typeface="Times New Roman"/>
              </a:rPr>
              <a:t>INFORMATION TECHNOLOGY</a:t>
            </a:r>
            <a:endParaRPr sz="1800" b="1" dirty="0">
              <a:latin typeface="Times New Roman"/>
              <a:ea typeface="Times New Roman"/>
              <a:cs typeface="Times New Roman"/>
              <a:sym typeface="Times New Roman"/>
            </a:endParaRPr>
          </a:p>
          <a:p>
            <a:pPr marL="0" lvl="0" indent="0" algn="ctr" rtl="0">
              <a:spcBef>
                <a:spcPts val="0"/>
              </a:spcBef>
              <a:spcAft>
                <a:spcPts val="0"/>
              </a:spcAft>
              <a:buClr>
                <a:schemeClr val="dk1"/>
              </a:buClr>
              <a:buSzPts val="1100"/>
              <a:buFont typeface="Arial"/>
              <a:buNone/>
            </a:pPr>
            <a:r>
              <a:rPr lang="en" sz="1800" dirty="0">
                <a:latin typeface="Times New Roman"/>
                <a:ea typeface="Times New Roman"/>
                <a:cs typeface="Times New Roman"/>
                <a:sym typeface="Times New Roman"/>
              </a:rPr>
              <a:t>By</a:t>
            </a:r>
            <a:endParaRPr sz="1800" dirty="0">
              <a:latin typeface="Times New Roman"/>
              <a:ea typeface="Times New Roman"/>
              <a:cs typeface="Times New Roman"/>
              <a:sym typeface="Times New Roman"/>
            </a:endParaRPr>
          </a:p>
          <a:p>
            <a:pPr marL="0" lvl="0" indent="0" algn="ctr" rtl="0">
              <a:spcBef>
                <a:spcPts val="0"/>
              </a:spcBef>
              <a:spcAft>
                <a:spcPts val="0"/>
              </a:spcAft>
              <a:buClr>
                <a:schemeClr val="dk1"/>
              </a:buClr>
              <a:buSzPts val="1100"/>
              <a:buFont typeface="Arial"/>
              <a:buNone/>
            </a:pPr>
            <a:r>
              <a:rPr lang="en-IN" sz="1800" dirty="0" err="1">
                <a:latin typeface="Times New Roman"/>
                <a:ea typeface="Times New Roman"/>
                <a:cs typeface="Times New Roman"/>
                <a:sym typeface="Times New Roman"/>
              </a:rPr>
              <a:t>Nirmit</a:t>
            </a:r>
            <a:r>
              <a:rPr lang="en-IN" sz="1800" dirty="0">
                <a:latin typeface="Times New Roman"/>
                <a:ea typeface="Times New Roman"/>
                <a:cs typeface="Times New Roman"/>
                <a:sym typeface="Times New Roman"/>
              </a:rPr>
              <a:t> </a:t>
            </a:r>
            <a:r>
              <a:rPr lang="en-IN" sz="1800" dirty="0" err="1">
                <a:latin typeface="Times New Roman"/>
                <a:ea typeface="Times New Roman"/>
                <a:cs typeface="Times New Roman"/>
                <a:sym typeface="Times New Roman"/>
              </a:rPr>
              <a:t>Dagli</a:t>
            </a:r>
            <a:r>
              <a:rPr lang="en" sz="1800" dirty="0">
                <a:latin typeface="Times New Roman"/>
                <a:ea typeface="Times New Roman"/>
                <a:cs typeface="Times New Roman"/>
                <a:sym typeface="Times New Roman"/>
              </a:rPr>
              <a:t>(16104013)</a:t>
            </a:r>
            <a:endParaRPr sz="1800" dirty="0">
              <a:latin typeface="Times New Roman"/>
              <a:ea typeface="Times New Roman"/>
              <a:cs typeface="Times New Roman"/>
              <a:sym typeface="Times New Roman"/>
            </a:endParaRPr>
          </a:p>
          <a:p>
            <a:pPr marL="0" lvl="0" indent="0" algn="ctr" rtl="0">
              <a:spcBef>
                <a:spcPts val="0"/>
              </a:spcBef>
              <a:spcAft>
                <a:spcPts val="0"/>
              </a:spcAft>
              <a:buClr>
                <a:schemeClr val="dk1"/>
              </a:buClr>
              <a:buSzPts val="1100"/>
              <a:buFont typeface="Arial"/>
              <a:buNone/>
            </a:pPr>
            <a:r>
              <a:rPr lang="en" sz="1800" dirty="0">
                <a:latin typeface="Times New Roman"/>
                <a:ea typeface="Times New Roman"/>
                <a:cs typeface="Times New Roman"/>
                <a:sym typeface="Times New Roman"/>
              </a:rPr>
              <a:t>Sarvesh Sawant(17204013)</a:t>
            </a:r>
            <a:endParaRPr sz="1800" dirty="0">
              <a:latin typeface="Times New Roman"/>
              <a:ea typeface="Times New Roman"/>
              <a:cs typeface="Times New Roman"/>
              <a:sym typeface="Times New Roman"/>
            </a:endParaRPr>
          </a:p>
          <a:p>
            <a:pPr marL="0" lvl="0" indent="0" algn="ctr" rtl="0">
              <a:spcBef>
                <a:spcPts val="0"/>
              </a:spcBef>
              <a:spcAft>
                <a:spcPts val="0"/>
              </a:spcAft>
              <a:buClr>
                <a:schemeClr val="dk1"/>
              </a:buClr>
              <a:buSzPts val="1100"/>
              <a:buFont typeface="Arial"/>
              <a:buNone/>
            </a:pPr>
            <a:r>
              <a:rPr lang="en" sz="1800" dirty="0">
                <a:latin typeface="Times New Roman"/>
                <a:ea typeface="Times New Roman"/>
                <a:cs typeface="Times New Roman"/>
                <a:sym typeface="Times New Roman"/>
              </a:rPr>
              <a:t>Mihir Deorukhkar(16104065)</a:t>
            </a:r>
            <a:endParaRPr sz="1800" dirty="0">
              <a:latin typeface="Times New Roman"/>
              <a:ea typeface="Times New Roman"/>
              <a:cs typeface="Times New Roman"/>
              <a:sym typeface="Times New Roman"/>
            </a:endParaRPr>
          </a:p>
          <a:p>
            <a:pPr marL="0" lvl="0" indent="0" algn="ctr" rtl="0">
              <a:spcBef>
                <a:spcPts val="0"/>
              </a:spcBef>
              <a:spcAft>
                <a:spcPts val="0"/>
              </a:spcAft>
              <a:buNone/>
            </a:pPr>
            <a:endParaRPr sz="1800" dirty="0">
              <a:latin typeface="Times New Roman"/>
              <a:ea typeface="Times New Roman"/>
              <a:cs typeface="Times New Roman"/>
              <a:sym typeface="Times New Roman"/>
            </a:endParaRPr>
          </a:p>
          <a:p>
            <a:pPr marL="0" lvl="0" indent="0" algn="ctr" rtl="0">
              <a:spcBef>
                <a:spcPts val="0"/>
              </a:spcBef>
              <a:spcAft>
                <a:spcPts val="0"/>
              </a:spcAft>
              <a:buClr>
                <a:schemeClr val="dk1"/>
              </a:buClr>
              <a:buSzPts val="1100"/>
              <a:buFont typeface="Arial"/>
              <a:buNone/>
            </a:pPr>
            <a:r>
              <a:rPr lang="en" sz="1800" dirty="0">
                <a:latin typeface="Times New Roman"/>
                <a:ea typeface="Times New Roman"/>
                <a:cs typeface="Times New Roman"/>
                <a:sym typeface="Times New Roman"/>
              </a:rPr>
              <a:t>Under the Guidance of</a:t>
            </a:r>
            <a:endParaRPr sz="1800" dirty="0">
              <a:latin typeface="Times New Roman"/>
              <a:ea typeface="Times New Roman"/>
              <a:cs typeface="Times New Roman"/>
              <a:sym typeface="Times New Roman"/>
            </a:endParaRPr>
          </a:p>
          <a:p>
            <a:pPr marL="0" lvl="0" indent="0" algn="ctr" rtl="0">
              <a:spcBef>
                <a:spcPts val="0"/>
              </a:spcBef>
              <a:spcAft>
                <a:spcPts val="0"/>
              </a:spcAft>
              <a:buClr>
                <a:schemeClr val="dk1"/>
              </a:buClr>
              <a:buSzPts val="1100"/>
              <a:buFont typeface="Arial"/>
              <a:buNone/>
            </a:pPr>
            <a:r>
              <a:rPr lang="en-IN" sz="1800" dirty="0">
                <a:latin typeface="Times New Roman"/>
                <a:ea typeface="Times New Roman"/>
                <a:cs typeface="Times New Roman"/>
                <a:sym typeface="Times New Roman"/>
              </a:rPr>
              <a:t>Prof. </a:t>
            </a:r>
            <a:r>
              <a:rPr lang="en-IN" sz="1800" dirty="0" err="1">
                <a:latin typeface="Times New Roman"/>
                <a:ea typeface="Times New Roman"/>
                <a:cs typeface="Times New Roman"/>
                <a:sym typeface="Times New Roman"/>
              </a:rPr>
              <a:t>Kaushiki</a:t>
            </a:r>
            <a:r>
              <a:rPr lang="en-IN" sz="1800" dirty="0">
                <a:latin typeface="Times New Roman"/>
                <a:ea typeface="Times New Roman"/>
                <a:cs typeface="Times New Roman"/>
                <a:sym typeface="Times New Roman"/>
              </a:rPr>
              <a:t> </a:t>
            </a:r>
            <a:r>
              <a:rPr lang="en-IN" sz="1800" dirty="0" err="1">
                <a:latin typeface="Times New Roman"/>
                <a:ea typeface="Times New Roman"/>
                <a:cs typeface="Times New Roman"/>
                <a:sym typeface="Times New Roman"/>
              </a:rPr>
              <a:t>Upadhayaya</a:t>
            </a:r>
            <a:br>
              <a:rPr lang="en-IN" sz="1800" dirty="0">
                <a:latin typeface="Times New Roman"/>
                <a:ea typeface="Times New Roman"/>
                <a:cs typeface="Times New Roman"/>
                <a:sym typeface="Times New Roman"/>
              </a:rPr>
            </a:br>
            <a:r>
              <a:rPr lang="en-IN" sz="1800" dirty="0" err="1">
                <a:latin typeface="Times New Roman"/>
                <a:ea typeface="Times New Roman"/>
                <a:cs typeface="Times New Roman"/>
                <a:sym typeface="Times New Roman"/>
              </a:rPr>
              <a:t>Prof.Nahid</a:t>
            </a:r>
            <a:r>
              <a:rPr lang="en-IN" sz="1800" dirty="0">
                <a:latin typeface="Times New Roman"/>
                <a:ea typeface="Times New Roman"/>
                <a:cs typeface="Times New Roman"/>
                <a:sym typeface="Times New Roman"/>
              </a:rPr>
              <a:t> Shaikh</a:t>
            </a:r>
            <a:endParaRPr sz="1800" dirty="0">
              <a:latin typeface="Times New Roman"/>
              <a:ea typeface="Times New Roman"/>
              <a:cs typeface="Times New Roman"/>
              <a:sym typeface="Times New Roman"/>
            </a:endParaRPr>
          </a:p>
          <a:p>
            <a:pPr marL="0" lvl="0" indent="0" algn="ctr" rtl="0">
              <a:spcBef>
                <a:spcPts val="0"/>
              </a:spcBef>
              <a:spcAft>
                <a:spcPts val="0"/>
              </a:spcAft>
              <a:buNone/>
            </a:pPr>
            <a:endParaRPr sz="1800" dirty="0">
              <a:latin typeface="Times New Roman"/>
              <a:ea typeface="Times New Roman"/>
              <a:cs typeface="Times New Roman"/>
              <a:sym typeface="Times New Roman"/>
            </a:endParaRPr>
          </a:p>
          <a:p>
            <a:pPr marL="0" lvl="0" indent="0" algn="ctr" rtl="0">
              <a:spcBef>
                <a:spcPts val="0"/>
              </a:spcBef>
              <a:spcAft>
                <a:spcPts val="0"/>
              </a:spcAft>
              <a:buNone/>
            </a:pPr>
            <a:endParaRPr sz="1800" dirty="0">
              <a:latin typeface="Times New Roman"/>
              <a:ea typeface="Times New Roman"/>
              <a:cs typeface="Times New Roman"/>
              <a:sym typeface="Times New Roman"/>
            </a:endParaRPr>
          </a:p>
          <a:p>
            <a:pPr marL="0" lvl="0" indent="0" algn="l" rtl="0">
              <a:spcBef>
                <a:spcPts val="0"/>
              </a:spcBef>
              <a:spcAft>
                <a:spcPts val="0"/>
              </a:spcAft>
              <a:buNone/>
            </a:pPr>
            <a:endParaRPr sz="1800" dirty="0"/>
          </a:p>
          <a:p>
            <a:pPr marL="0" lvl="0" indent="0" algn="l" rtl="0">
              <a:spcBef>
                <a:spcPts val="0"/>
              </a:spcBef>
              <a:spcAft>
                <a:spcPts val="0"/>
              </a:spcAft>
              <a:buNone/>
            </a:pPr>
            <a:endParaRPr sz="18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32"/>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Times New Roman"/>
                <a:ea typeface="Times New Roman"/>
                <a:cs typeface="Times New Roman"/>
                <a:sym typeface="Times New Roman"/>
              </a:rPr>
              <a:t>2.7 References</a:t>
            </a:r>
            <a:endParaRPr b="1">
              <a:latin typeface="Times New Roman"/>
              <a:ea typeface="Times New Roman"/>
              <a:cs typeface="Times New Roman"/>
              <a:sym typeface="Times New Roman"/>
            </a:endParaRPr>
          </a:p>
        </p:txBody>
      </p:sp>
      <p:sp>
        <p:nvSpPr>
          <p:cNvPr id="173" name="Google Shape;173;p32"/>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lvl="0"/>
            <a:r>
              <a:rPr lang="en-US" dirty="0">
                <a:latin typeface="Times New Roman" panose="02020603050405020304" pitchFamily="18" charset="0"/>
                <a:cs typeface="Times New Roman" panose="02020603050405020304" pitchFamily="18" charset="0"/>
              </a:rPr>
              <a:t>APPLICATION OF SINGLE SIGN-ON (SSO) IN DIGITAL CAMPUS Jian </a:t>
            </a:r>
            <a:r>
              <a:rPr lang="en-US" dirty="0" err="1">
                <a:latin typeface="Times New Roman" panose="02020603050405020304" pitchFamily="18" charset="0"/>
                <a:cs typeface="Times New Roman" panose="02020603050405020304" pitchFamily="18" charset="0"/>
              </a:rPr>
              <a:t>Hu,Qizhi</a:t>
            </a:r>
            <a:r>
              <a:rPr lang="en-US" dirty="0">
                <a:latin typeface="Times New Roman" panose="02020603050405020304" pitchFamily="18" charset="0"/>
                <a:cs typeface="Times New Roman" panose="02020603050405020304" pitchFamily="18" charset="0"/>
              </a:rPr>
              <a:t> Sun, </a:t>
            </a:r>
            <a:r>
              <a:rPr lang="en-US" dirty="0" err="1">
                <a:latin typeface="Times New Roman" panose="02020603050405020304" pitchFamily="18" charset="0"/>
                <a:cs typeface="Times New Roman" panose="02020603050405020304" pitchFamily="18" charset="0"/>
              </a:rPr>
              <a:t>Hongping</a:t>
            </a:r>
            <a:r>
              <a:rPr lang="en-US" dirty="0">
                <a:latin typeface="Times New Roman" panose="02020603050405020304" pitchFamily="18" charset="0"/>
                <a:cs typeface="Times New Roman" panose="02020603050405020304" pitchFamily="18" charset="0"/>
              </a:rPr>
              <a:t> Chen</a:t>
            </a:r>
          </a:p>
          <a:p>
            <a:pPr lvl="0"/>
            <a:r>
              <a:rPr lang="en-US" dirty="0">
                <a:latin typeface="Times New Roman" panose="02020603050405020304" pitchFamily="18" charset="0"/>
                <a:cs typeface="Times New Roman" panose="02020603050405020304" pitchFamily="18" charset="0"/>
              </a:rPr>
              <a:t>An Automated Enterprise IT Management System Based on LDAP</a:t>
            </a:r>
          </a:p>
          <a:p>
            <a:pPr lvl="0"/>
            <a:r>
              <a:rPr lang="en-US" dirty="0">
                <a:latin typeface="Times New Roman" panose="02020603050405020304" pitchFamily="18" charset="0"/>
                <a:cs typeface="Times New Roman" panose="02020603050405020304" pitchFamily="18" charset="0"/>
              </a:rPr>
              <a:t>OAuth-SSO: </a:t>
            </a:r>
            <a:r>
              <a:rPr lang="en-US" dirty="0" err="1">
                <a:latin typeface="Times New Roman" panose="02020603050405020304" pitchFamily="18" charset="0"/>
                <a:cs typeface="Times New Roman" panose="02020603050405020304" pitchFamily="18" charset="0"/>
              </a:rPr>
              <a:t>AFramework</a:t>
            </a:r>
            <a:r>
              <a:rPr lang="en-US" dirty="0">
                <a:latin typeface="Times New Roman" panose="02020603050405020304" pitchFamily="18" charset="0"/>
                <a:cs typeface="Times New Roman" panose="02020603050405020304" pitchFamily="18" charset="0"/>
              </a:rPr>
              <a:t> to Secure the </a:t>
            </a:r>
            <a:r>
              <a:rPr lang="en-US" dirty="0" err="1">
                <a:latin typeface="Times New Roman" panose="02020603050405020304" pitchFamily="18" charset="0"/>
                <a:cs typeface="Times New Roman" panose="02020603050405020304" pitchFamily="18" charset="0"/>
              </a:rPr>
              <a:t>OAuthbased</a:t>
            </a:r>
            <a:r>
              <a:rPr lang="en-US" dirty="0">
                <a:latin typeface="Times New Roman" panose="02020603050405020304" pitchFamily="18" charset="0"/>
                <a:cs typeface="Times New Roman" panose="02020603050405020304" pitchFamily="18" charset="0"/>
              </a:rPr>
              <a:t> SSO </a:t>
            </a:r>
            <a:r>
              <a:rPr lang="en-US" dirty="0" err="1">
                <a:latin typeface="Times New Roman" panose="02020603050405020304" pitchFamily="18" charset="0"/>
                <a:cs typeface="Times New Roman" panose="02020603050405020304" pitchFamily="18" charset="0"/>
              </a:rPr>
              <a:t>Servicefor</a:t>
            </a:r>
            <a:r>
              <a:rPr lang="en-US" dirty="0">
                <a:latin typeface="Times New Roman" panose="02020603050405020304" pitchFamily="18" charset="0"/>
                <a:cs typeface="Times New Roman" panose="02020603050405020304" pitchFamily="18" charset="0"/>
              </a:rPr>
              <a:t>   Packaged Web Applications</a:t>
            </a:r>
          </a:p>
          <a:p>
            <a:pPr lvl="0"/>
            <a:r>
              <a:rPr lang="en-IN" dirty="0">
                <a:latin typeface="Times New Roman" panose="02020603050405020304" pitchFamily="18" charset="0"/>
                <a:cs typeface="Times New Roman" panose="02020603050405020304" pitchFamily="18" charset="0"/>
              </a:rPr>
              <a:t>Moodle Server, https://cloudcone.com/docs/article/how-to-install-moodle-on-ubuntu-1804/,</a:t>
            </a:r>
          </a:p>
          <a:p>
            <a:pPr lvl="0"/>
            <a:r>
              <a:rPr lang="en-IN" dirty="0">
                <a:latin typeface="Times New Roman" panose="02020603050405020304" pitchFamily="18" charset="0"/>
                <a:cs typeface="Times New Roman" panose="02020603050405020304" pitchFamily="18" charset="0"/>
              </a:rPr>
              <a:t>LDAP Server, https://computingforgeeks.com/install-and-conﬁgure-openldapphpldapadmin-on-ubuntu-18-04-lts/,</a:t>
            </a:r>
          </a:p>
          <a:p>
            <a:pPr marL="114300" lvl="0" indent="0" algn="l" rtl="0">
              <a:spcBef>
                <a:spcPts val="0"/>
              </a:spcBef>
              <a:spcAft>
                <a:spcPts val="0"/>
              </a:spcAft>
              <a:buSzPts val="1800"/>
              <a:buNone/>
            </a:pPr>
            <a:endParaRPr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33"/>
          <p:cNvSpPr txBox="1">
            <a:spLocks noGrp="1"/>
          </p:cNvSpPr>
          <p:nvPr>
            <p:ph type="ctrTitle"/>
          </p:nvPr>
        </p:nvSpPr>
        <p:spPr>
          <a:xfrm>
            <a:off x="512700" y="1893300"/>
            <a:ext cx="8118600" cy="1522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b="1"/>
              <a:t>3.Planning for next semester</a:t>
            </a:r>
            <a:endParaRPr b="1"/>
          </a:p>
        </p:txBody>
      </p:sp>
      <p:sp>
        <p:nvSpPr>
          <p:cNvPr id="179" name="Google Shape;179;p33"/>
          <p:cNvSpPr txBox="1">
            <a:spLocks noGrp="1"/>
          </p:cNvSpPr>
          <p:nvPr>
            <p:ph type="subTitle" idx="1"/>
          </p:nvPr>
        </p:nvSpPr>
        <p:spPr>
          <a:xfrm>
            <a:off x="512700" y="3840639"/>
            <a:ext cx="8118600" cy="787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34"/>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Times New Roman"/>
                <a:ea typeface="Times New Roman"/>
                <a:cs typeface="Times New Roman"/>
                <a:sym typeface="Times New Roman"/>
              </a:rPr>
              <a:t>Planning</a:t>
            </a:r>
            <a:endParaRPr b="1">
              <a:latin typeface="Times New Roman"/>
              <a:ea typeface="Times New Roman"/>
              <a:cs typeface="Times New Roman"/>
              <a:sym typeface="Times New Roman"/>
            </a:endParaRPr>
          </a:p>
        </p:txBody>
      </p:sp>
      <p:sp>
        <p:nvSpPr>
          <p:cNvPr id="185" name="Google Shape;185;p34"/>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285750" indent="-285750">
              <a:spcAft>
                <a:spcPts val="1600"/>
              </a:spcAft>
            </a:pPr>
            <a:r>
              <a:rPr lang="en-IN" dirty="0"/>
              <a:t>Authentication of users.</a:t>
            </a:r>
          </a:p>
          <a:p>
            <a:pPr marL="285750" indent="-285750">
              <a:spcAft>
                <a:spcPts val="1600"/>
              </a:spcAft>
            </a:pPr>
            <a:r>
              <a:rPr lang="en-IN" dirty="0"/>
              <a:t>Configuring college websites using LDAP.</a:t>
            </a:r>
          </a:p>
          <a:p>
            <a:pPr marL="285750" indent="-285750">
              <a:spcAft>
                <a:spcPts val="1600"/>
              </a:spcAft>
            </a:pPr>
            <a:r>
              <a:rPr lang="en-IN" dirty="0"/>
              <a:t>Integrating Login Page with LDAP server.</a:t>
            </a:r>
          </a:p>
          <a:p>
            <a:pPr marL="285750" indent="-285750">
              <a:spcAft>
                <a:spcPts val="1600"/>
              </a:spcAft>
            </a:pPr>
            <a:r>
              <a:rPr lang="en-IN" dirty="0"/>
              <a:t>Maintaining a central Database.</a:t>
            </a:r>
          </a:p>
          <a:p>
            <a:pPr marL="285750" indent="-285750">
              <a:spcAft>
                <a:spcPts val="1600"/>
              </a:spcAft>
            </a:pPr>
            <a:r>
              <a:rPr lang="en-IN" dirty="0"/>
              <a:t>Single Sign out(Security Purpose). </a:t>
            </a:r>
          </a:p>
          <a:p>
            <a:pPr marL="0" indent="0">
              <a:spcAft>
                <a:spcPts val="1600"/>
              </a:spcAft>
              <a:buNone/>
            </a:pPr>
            <a:endParaRPr lang="en-IN"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35"/>
          <p:cNvSpPr txBox="1">
            <a:spLocks noGrp="1"/>
          </p:cNvSpPr>
          <p:nvPr>
            <p:ph type="ctrTitle"/>
          </p:nvPr>
        </p:nvSpPr>
        <p:spPr>
          <a:xfrm>
            <a:off x="512700" y="1893300"/>
            <a:ext cx="8118600" cy="1522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b="1">
                <a:latin typeface="Times New Roman"/>
                <a:ea typeface="Times New Roman"/>
                <a:cs typeface="Times New Roman"/>
                <a:sym typeface="Times New Roman"/>
              </a:rPr>
              <a:t>Thank You</a:t>
            </a:r>
            <a:endParaRPr b="1">
              <a:latin typeface="Times New Roman"/>
              <a:ea typeface="Times New Roman"/>
              <a:cs typeface="Times New Roman"/>
              <a:sym typeface="Times New Roman"/>
            </a:endParaRPr>
          </a:p>
        </p:txBody>
      </p:sp>
      <p:sp>
        <p:nvSpPr>
          <p:cNvPr id="191" name="Google Shape;191;p35"/>
          <p:cNvSpPr txBox="1">
            <a:spLocks noGrp="1"/>
          </p:cNvSpPr>
          <p:nvPr>
            <p:ph type="subTitle" idx="1"/>
          </p:nvPr>
        </p:nvSpPr>
        <p:spPr>
          <a:xfrm>
            <a:off x="512700" y="3840639"/>
            <a:ext cx="8118600" cy="787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5"/>
          <p:cNvSpPr txBox="1">
            <a:spLocks noGrp="1"/>
          </p:cNvSpPr>
          <p:nvPr>
            <p:ph type="ctrTitle"/>
          </p:nvPr>
        </p:nvSpPr>
        <p:spPr>
          <a:xfrm>
            <a:off x="512700" y="1893300"/>
            <a:ext cx="8118600" cy="1522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000" b="1">
                <a:latin typeface="Times New Roman"/>
                <a:ea typeface="Times New Roman"/>
                <a:cs typeface="Times New Roman"/>
                <a:sym typeface="Times New Roman"/>
              </a:rPr>
              <a:t>1.Project Conception and Initiation</a:t>
            </a:r>
            <a:endParaRPr sz="4000" b="1">
              <a:latin typeface="Times New Roman"/>
              <a:ea typeface="Times New Roman"/>
              <a:cs typeface="Times New Roman"/>
              <a:sym typeface="Times New Roman"/>
            </a:endParaRPr>
          </a:p>
        </p:txBody>
      </p:sp>
      <p:sp>
        <p:nvSpPr>
          <p:cNvPr id="71" name="Google Shape;71;p15"/>
          <p:cNvSpPr txBox="1">
            <a:spLocks noGrp="1"/>
          </p:cNvSpPr>
          <p:nvPr>
            <p:ph type="subTitle" idx="1"/>
          </p:nvPr>
        </p:nvSpPr>
        <p:spPr>
          <a:xfrm>
            <a:off x="512700" y="3840639"/>
            <a:ext cx="8118600" cy="787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75"/>
        <p:cNvGrpSpPr/>
        <p:nvPr/>
      </p:nvGrpSpPr>
      <p:grpSpPr>
        <a:xfrm>
          <a:off x="0" y="0"/>
          <a:ext cx="0" cy="0"/>
          <a:chOff x="0" y="0"/>
          <a:chExt cx="0" cy="0"/>
        </a:xfrm>
      </p:grpSpPr>
      <p:sp>
        <p:nvSpPr>
          <p:cNvPr id="76" name="Google Shape;76;p16"/>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Times New Roman"/>
                <a:ea typeface="Times New Roman"/>
                <a:cs typeface="Times New Roman"/>
                <a:sym typeface="Times New Roman"/>
              </a:rPr>
              <a:t>1.1 Abstract</a:t>
            </a:r>
            <a:endParaRPr b="1">
              <a:latin typeface="Times New Roman"/>
              <a:ea typeface="Times New Roman"/>
              <a:cs typeface="Times New Roman"/>
              <a:sym typeface="Times New Roman"/>
            </a:endParaRPr>
          </a:p>
        </p:txBody>
      </p:sp>
      <p:sp>
        <p:nvSpPr>
          <p:cNvPr id="77" name="Google Shape;77;p16"/>
          <p:cNvSpPr txBox="1">
            <a:spLocks noGrp="1"/>
          </p:cNvSpPr>
          <p:nvPr>
            <p:ph type="body" idx="1"/>
          </p:nvPr>
        </p:nvSpPr>
        <p:spPr>
          <a:xfrm>
            <a:off x="99049" y="751625"/>
            <a:ext cx="8520600" cy="33972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endParaRPr dirty="0"/>
          </a:p>
          <a:p>
            <a:pPr lvl="0"/>
            <a:r>
              <a:rPr lang="en-US" sz="1400" dirty="0">
                <a:latin typeface="Times New Roman" panose="02020603050405020304" pitchFamily="18" charset="0"/>
                <a:cs typeface="Times New Roman" panose="02020603050405020304" pitchFamily="18" charset="0"/>
              </a:rPr>
              <a:t>Consider a college education portal needs to provide diﬀerent courses and tutorials to its students. But to incorporate numerous resources and tutorials onto one education portal can be tedious and space constraint. </a:t>
            </a:r>
            <a:endParaRPr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Having multiple systems typically require multiple sign-on dialogues to access the resources. Users need to register on multiple portals to access the contents and courses and it involves the headache of remembering multiple sets of credentials. </a:t>
            </a:r>
          </a:p>
          <a:p>
            <a:pPr lvl="0"/>
            <a:r>
              <a:rPr lang="en-US" sz="1400" dirty="0">
                <a:latin typeface="Times New Roman" panose="02020603050405020304" pitchFamily="18" charset="0"/>
                <a:cs typeface="Times New Roman" panose="02020603050405020304" pitchFamily="18" charset="0"/>
              </a:rPr>
              <a:t>Users also have to present credentials multiple times they login to these portals/websites. With these scenarios, more the portals, the more sign-ins are required. It also requires to restrict access to unauthorized users when log-ins are authenticated.</a:t>
            </a:r>
            <a:r>
              <a:rPr lang="en" sz="1400" dirty="0">
                <a:latin typeface="Times New Roman" panose="02020603050405020304" pitchFamily="18" charset="0"/>
                <a:cs typeface="Times New Roman" panose="02020603050405020304" pitchFamily="18" charset="0"/>
              </a:rPr>
              <a:t>    </a:t>
            </a:r>
          </a:p>
          <a:p>
            <a:pPr lvl="0"/>
            <a:r>
              <a:rPr lang="en-US" sz="1400" dirty="0">
                <a:latin typeface="Times New Roman" panose="02020603050405020304" pitchFamily="18" charset="0"/>
                <a:cs typeface="Times New Roman" panose="02020603050405020304" pitchFamily="18" charset="0"/>
              </a:rPr>
              <a:t>If there are redundancy of resources and inconsistent information across multiple website across the systems, users may show lack of interest. Single sign on system is the proposed method to provide access to the educational learning resources/contents.</a:t>
            </a:r>
            <a:r>
              <a:rPr lang="en" sz="1400" dirty="0">
                <a:latin typeface="Times New Roman" panose="02020603050405020304" pitchFamily="18" charset="0"/>
                <a:cs typeface="Times New Roman" panose="02020603050405020304" pitchFamily="18" charset="0"/>
              </a:rPr>
              <a:t> </a:t>
            </a:r>
          </a:p>
          <a:p>
            <a:r>
              <a:rPr lang="en-US" sz="1400" dirty="0">
                <a:latin typeface="Times New Roman" panose="02020603050405020304" pitchFamily="18" charset="0"/>
                <a:cs typeface="Times New Roman" panose="02020603050405020304" pitchFamily="18" charset="0"/>
              </a:rPr>
              <a:t>In this approach only one set of credential is required, user can access the multiple services with those same credentials once integrated into all systems. This approach provides a secure way to authenticate users and give access to all services.</a:t>
            </a:r>
          </a:p>
          <a:p>
            <a:pPr marL="114300" lvl="0" indent="0">
              <a:buNone/>
            </a:pPr>
            <a:r>
              <a:rPr lang="en" dirty="0"/>
              <a:t>                                </a:t>
            </a:r>
            <a:endParaRPr dirty="0"/>
          </a:p>
          <a:p>
            <a:pPr marL="457200" lvl="0" indent="-342900" algn="l" rtl="0">
              <a:spcBef>
                <a:spcPts val="0"/>
              </a:spcBef>
              <a:spcAft>
                <a:spcPts val="0"/>
              </a:spcAft>
              <a:buSzPts val="1800"/>
              <a:buChar char="●"/>
            </a:pPr>
            <a:endParaRPr dirty="0"/>
          </a:p>
        </p:txBody>
      </p:sp>
    </p:spTree>
  </p:cSld>
  <p:clrMapOvr>
    <a:masterClrMapping/>
  </p:clrMapOvr>
  <p:transition spd="slow">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7"/>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Times New Roman"/>
                <a:ea typeface="Times New Roman"/>
                <a:cs typeface="Times New Roman"/>
                <a:sym typeface="Times New Roman"/>
              </a:rPr>
              <a:t>1.2 Objectives</a:t>
            </a:r>
            <a:endParaRPr b="1">
              <a:latin typeface="Times New Roman"/>
              <a:ea typeface="Times New Roman"/>
              <a:cs typeface="Times New Roman"/>
              <a:sym typeface="Times New Roman"/>
            </a:endParaRPr>
          </a:p>
        </p:txBody>
      </p:sp>
      <p:sp>
        <p:nvSpPr>
          <p:cNvPr id="83" name="Google Shape;83;p17"/>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lvl="0"/>
            <a:r>
              <a:rPr lang="en-IN" dirty="0">
                <a:latin typeface="Times New Roman" panose="02020603050405020304" pitchFamily="18" charset="0"/>
                <a:cs typeface="Times New Roman" panose="02020603050405020304" pitchFamily="18" charset="0"/>
              </a:rPr>
              <a:t>To provide a service for accessing multiple platform using single credential</a:t>
            </a:r>
            <a:r>
              <a:rPr lang="en" dirty="0"/>
              <a:t>                                  </a:t>
            </a:r>
            <a:endParaRPr dirty="0"/>
          </a:p>
          <a:p>
            <a:r>
              <a:rPr lang="en-IN" dirty="0">
                <a:latin typeface="Times New Roman" panose="02020603050405020304" pitchFamily="18" charset="0"/>
                <a:cs typeface="Times New Roman" panose="02020603050405020304" pitchFamily="18" charset="0"/>
              </a:rPr>
              <a:t>By using LDAP , a single central database will maintain information of multiple accounts at the same time.</a:t>
            </a:r>
          </a:p>
          <a:p>
            <a:r>
              <a:rPr lang="en" dirty="0"/>
              <a:t> </a:t>
            </a:r>
            <a:r>
              <a:rPr lang="en-IN" dirty="0">
                <a:latin typeface="Times New Roman" panose="02020603050405020304" pitchFamily="18" charset="0"/>
                <a:cs typeface="Times New Roman" panose="02020603050405020304" pitchFamily="18" charset="0"/>
              </a:rPr>
              <a:t>Making Authorization process more Secure.</a:t>
            </a:r>
          </a:p>
          <a:p>
            <a:r>
              <a:rPr lang="en" dirty="0"/>
              <a:t> </a:t>
            </a:r>
            <a:r>
              <a:rPr lang="en-IN" dirty="0">
                <a:latin typeface="Times New Roman" panose="02020603050405020304" pitchFamily="18" charset="0"/>
                <a:cs typeface="Times New Roman" panose="02020603050405020304" pitchFamily="18" charset="0"/>
              </a:rPr>
              <a:t>Reducing  the database chunk with one central database.</a:t>
            </a:r>
          </a:p>
          <a:p>
            <a:pPr marL="114300" lvl="0" indent="0" algn="l" rtl="0">
              <a:spcBef>
                <a:spcPts val="0"/>
              </a:spcBef>
              <a:spcAft>
                <a:spcPts val="0"/>
              </a:spcAft>
              <a:buSzPts val="1800"/>
              <a:buNone/>
            </a:pP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7"/>
        <p:cNvGrpSpPr/>
        <p:nvPr/>
      </p:nvGrpSpPr>
      <p:grpSpPr>
        <a:xfrm>
          <a:off x="0" y="0"/>
          <a:ext cx="0" cy="0"/>
          <a:chOff x="0" y="0"/>
          <a:chExt cx="0" cy="0"/>
        </a:xfrm>
      </p:grpSpPr>
      <p:sp>
        <p:nvSpPr>
          <p:cNvPr id="88" name="Google Shape;88;p18"/>
          <p:cNvSpPr txBox="1">
            <a:spLocks noGrp="1"/>
          </p:cNvSpPr>
          <p:nvPr>
            <p:ph type="title"/>
          </p:nvPr>
        </p:nvSpPr>
        <p:spPr>
          <a:xfrm>
            <a:off x="311700" y="9769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solidFill>
                  <a:srgbClr val="434343"/>
                </a:solidFill>
                <a:latin typeface="Times New Roman"/>
                <a:ea typeface="Times New Roman"/>
                <a:cs typeface="Times New Roman"/>
                <a:sym typeface="Times New Roman"/>
              </a:rPr>
              <a:t>1.3 Literature Review</a:t>
            </a:r>
            <a:endParaRPr b="1" dirty="0">
              <a:latin typeface="Times New Roman"/>
              <a:ea typeface="Times New Roman"/>
              <a:cs typeface="Times New Roman"/>
              <a:sym typeface="Times New Roman"/>
            </a:endParaRPr>
          </a:p>
        </p:txBody>
      </p:sp>
      <p:sp>
        <p:nvSpPr>
          <p:cNvPr id="89" name="Google Shape;89;p18"/>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114300" lvl="0" indent="0" algn="l" rtl="0">
              <a:spcBef>
                <a:spcPts val="0"/>
              </a:spcBef>
              <a:spcAft>
                <a:spcPts val="0"/>
              </a:spcAft>
              <a:buSzPts val="1800"/>
              <a:buNone/>
            </a:pPr>
            <a:r>
              <a:rPr lang="en" dirty="0"/>
              <a:t>                                   </a:t>
            </a:r>
            <a:endParaRPr dirty="0"/>
          </a:p>
          <a:p>
            <a:pPr marL="114300" lvl="0" indent="0" algn="l" rtl="0">
              <a:spcBef>
                <a:spcPts val="0"/>
              </a:spcBef>
              <a:spcAft>
                <a:spcPts val="0"/>
              </a:spcAft>
              <a:buSzPts val="1800"/>
              <a:buNone/>
            </a:pPr>
            <a:r>
              <a:rPr lang="en" dirty="0"/>
              <a:t>                             </a:t>
            </a:r>
            <a:endParaRPr dirty="0"/>
          </a:p>
          <a:p>
            <a:pPr marL="114300" lvl="0" indent="0" algn="l" rtl="0">
              <a:spcBef>
                <a:spcPts val="0"/>
              </a:spcBef>
              <a:spcAft>
                <a:spcPts val="0"/>
              </a:spcAft>
              <a:buSzPts val="1800"/>
              <a:buNone/>
            </a:pPr>
            <a:r>
              <a:rPr lang="en" dirty="0"/>
              <a:t>                              </a:t>
            </a:r>
            <a:endParaRPr dirty="0"/>
          </a:p>
          <a:p>
            <a:pPr marL="457200" lvl="0" indent="-342900" algn="l" rtl="0">
              <a:spcBef>
                <a:spcPts val="0"/>
              </a:spcBef>
              <a:spcAft>
                <a:spcPts val="0"/>
              </a:spcAft>
              <a:buSzPts val="1800"/>
              <a:buChar char="●"/>
            </a:pPr>
            <a:endParaRPr dirty="0"/>
          </a:p>
        </p:txBody>
      </p:sp>
      <p:graphicFrame>
        <p:nvGraphicFramePr>
          <p:cNvPr id="2" name="Table 1">
            <a:extLst>
              <a:ext uri="{FF2B5EF4-FFF2-40B4-BE49-F238E27FC236}">
                <a16:creationId xmlns:a16="http://schemas.microsoft.com/office/drawing/2014/main" id="{CD68F4F0-8E42-451D-BD3D-5FFBB8778488}"/>
              </a:ext>
            </a:extLst>
          </p:cNvPr>
          <p:cNvGraphicFramePr>
            <a:graphicFrameLocks noGrp="1"/>
          </p:cNvGraphicFramePr>
          <p:nvPr>
            <p:extLst>
              <p:ext uri="{D42A27DB-BD31-4B8C-83A1-F6EECF244321}">
                <p14:modId xmlns:p14="http://schemas.microsoft.com/office/powerpoint/2010/main" val="2297256904"/>
              </p:ext>
            </p:extLst>
          </p:nvPr>
        </p:nvGraphicFramePr>
        <p:xfrm>
          <a:off x="311150" y="815165"/>
          <a:ext cx="8407548" cy="3972687"/>
        </p:xfrm>
        <a:graphic>
          <a:graphicData uri="http://schemas.openxmlformats.org/drawingml/2006/table">
            <a:tbl>
              <a:tblPr firstRow="1" bandRow="1">
                <a:tableStyleId>{2D5ABB26-0587-4C30-8999-92F81FD0307C}</a:tableStyleId>
              </a:tblPr>
              <a:tblGrid>
                <a:gridCol w="1951272">
                  <a:extLst>
                    <a:ext uri="{9D8B030D-6E8A-4147-A177-3AD203B41FA5}">
                      <a16:colId xmlns:a16="http://schemas.microsoft.com/office/drawing/2014/main" val="452572743"/>
                    </a:ext>
                  </a:extLst>
                </a:gridCol>
                <a:gridCol w="3919986">
                  <a:extLst>
                    <a:ext uri="{9D8B030D-6E8A-4147-A177-3AD203B41FA5}">
                      <a16:colId xmlns:a16="http://schemas.microsoft.com/office/drawing/2014/main" val="1825055191"/>
                    </a:ext>
                  </a:extLst>
                </a:gridCol>
                <a:gridCol w="2536290">
                  <a:extLst>
                    <a:ext uri="{9D8B030D-6E8A-4147-A177-3AD203B41FA5}">
                      <a16:colId xmlns:a16="http://schemas.microsoft.com/office/drawing/2014/main" val="2350822934"/>
                    </a:ext>
                  </a:extLst>
                </a:gridCol>
              </a:tblGrid>
              <a:tr h="986779">
                <a:tc>
                  <a:txBody>
                    <a:bodyPr/>
                    <a:lstStyle/>
                    <a:p>
                      <a:pPr marL="97790" marR="1295400">
                        <a:lnSpc>
                          <a:spcPts val="2150"/>
                        </a:lnSpc>
                        <a:spcBef>
                          <a:spcPts val="390"/>
                        </a:spcBef>
                      </a:pPr>
                      <a:r>
                        <a:rPr sz="1800" b="1" dirty="0">
                          <a:solidFill>
                            <a:srgbClr val="FFFFFF"/>
                          </a:solidFill>
                          <a:latin typeface="Arial"/>
                          <a:cs typeface="Arial"/>
                        </a:rPr>
                        <a:t>S</a:t>
                      </a:r>
                      <a:r>
                        <a:rPr sz="1800" b="1" spc="-105" dirty="0">
                          <a:solidFill>
                            <a:srgbClr val="FFFFFF"/>
                          </a:solidFill>
                          <a:latin typeface="Arial"/>
                          <a:cs typeface="Arial"/>
                        </a:rPr>
                        <a:t>r</a:t>
                      </a:r>
                      <a:r>
                        <a:rPr sz="1800" b="1" dirty="0">
                          <a:solidFill>
                            <a:srgbClr val="FFFFFF"/>
                          </a:solidFill>
                          <a:latin typeface="Arial"/>
                          <a:cs typeface="Arial"/>
                        </a:rPr>
                        <a:t>.  </a:t>
                      </a:r>
                      <a:r>
                        <a:rPr sz="1800" b="1" spc="-5" dirty="0">
                          <a:solidFill>
                            <a:srgbClr val="FFFFFF"/>
                          </a:solidFill>
                          <a:latin typeface="Arial"/>
                          <a:cs typeface="Arial"/>
                        </a:rPr>
                        <a:t>No</a:t>
                      </a:r>
                      <a:endParaRPr sz="1800" dirty="0">
                        <a:latin typeface="Arial"/>
                        <a:cs typeface="Arial"/>
                      </a:endParaRPr>
                    </a:p>
                  </a:txBody>
                  <a:tcPr marL="0" marR="0" marT="4953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000000"/>
                    </a:solidFill>
                  </a:tcPr>
                </a:tc>
                <a:tc>
                  <a:txBody>
                    <a:bodyPr/>
                    <a:lstStyle/>
                    <a:p>
                      <a:pPr marL="97790">
                        <a:lnSpc>
                          <a:spcPct val="100000"/>
                        </a:lnSpc>
                        <a:spcBef>
                          <a:spcPts val="300"/>
                        </a:spcBef>
                      </a:pPr>
                      <a:r>
                        <a:rPr sz="1800" b="1" spc="-10" dirty="0">
                          <a:solidFill>
                            <a:srgbClr val="FFFFFF"/>
                          </a:solidFill>
                          <a:latin typeface="Arial"/>
                          <a:cs typeface="Arial"/>
                        </a:rPr>
                        <a:t>Title/Author</a:t>
                      </a:r>
                      <a:endParaRPr sz="1800">
                        <a:latin typeface="Arial"/>
                        <a:cs typeface="Arial"/>
                      </a:endParaRPr>
                    </a:p>
                  </a:txBody>
                  <a:tcPr marL="0" marR="0" marT="3810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000000"/>
                    </a:solidFill>
                  </a:tcPr>
                </a:tc>
                <a:tc>
                  <a:txBody>
                    <a:bodyPr/>
                    <a:lstStyle/>
                    <a:p>
                      <a:pPr marL="98425">
                        <a:lnSpc>
                          <a:spcPct val="100000"/>
                        </a:lnSpc>
                        <a:spcBef>
                          <a:spcPts val="300"/>
                        </a:spcBef>
                      </a:pPr>
                      <a:r>
                        <a:rPr sz="1800" b="1" dirty="0">
                          <a:solidFill>
                            <a:srgbClr val="FFFFFF"/>
                          </a:solidFill>
                          <a:latin typeface="Arial"/>
                          <a:cs typeface="Arial"/>
                        </a:rPr>
                        <a:t>Method</a:t>
                      </a:r>
                      <a:r>
                        <a:rPr sz="1800" b="1" spc="-15" dirty="0">
                          <a:solidFill>
                            <a:srgbClr val="FFFFFF"/>
                          </a:solidFill>
                          <a:latin typeface="Arial"/>
                          <a:cs typeface="Arial"/>
                        </a:rPr>
                        <a:t> </a:t>
                      </a:r>
                      <a:r>
                        <a:rPr sz="1800" b="1" spc="-5" dirty="0">
                          <a:solidFill>
                            <a:srgbClr val="FFFFFF"/>
                          </a:solidFill>
                          <a:latin typeface="Arial"/>
                          <a:cs typeface="Arial"/>
                        </a:rPr>
                        <a:t>used</a:t>
                      </a:r>
                      <a:endParaRPr sz="1800">
                        <a:latin typeface="Arial"/>
                        <a:cs typeface="Arial"/>
                      </a:endParaRPr>
                    </a:p>
                  </a:txBody>
                  <a:tcPr marL="0" marR="0" marT="3810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000000"/>
                    </a:solidFill>
                  </a:tcPr>
                </a:tc>
                <a:extLst>
                  <a:ext uri="{0D108BD9-81ED-4DB2-BD59-A6C34878D82A}">
                    <a16:rowId xmlns:a16="http://schemas.microsoft.com/office/drawing/2014/main" val="1482912439"/>
                  </a:ext>
                </a:extLst>
              </a:tr>
              <a:tr h="1081640">
                <a:tc>
                  <a:txBody>
                    <a:bodyPr/>
                    <a:lstStyle/>
                    <a:p>
                      <a:pPr marL="97790">
                        <a:lnSpc>
                          <a:spcPct val="100000"/>
                        </a:lnSpc>
                        <a:spcBef>
                          <a:spcPts val="320"/>
                        </a:spcBef>
                      </a:pPr>
                      <a:r>
                        <a:rPr sz="1400" spc="-5" dirty="0">
                          <a:latin typeface="Arial"/>
                          <a:cs typeface="Arial"/>
                        </a:rPr>
                        <a:t>1.</a:t>
                      </a:r>
                      <a:endParaRPr sz="1400" dirty="0">
                        <a:latin typeface="Arial"/>
                        <a:cs typeface="Arial"/>
                      </a:endParaRPr>
                    </a:p>
                  </a:txBody>
                  <a:tcPr marL="0" marR="0" marT="4064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CACACA"/>
                    </a:solidFill>
                  </a:tcPr>
                </a:tc>
                <a:tc>
                  <a:txBody>
                    <a:bodyPr/>
                    <a:lstStyle/>
                    <a:p>
                      <a:pPr marL="97790">
                        <a:lnSpc>
                          <a:spcPct val="100000"/>
                        </a:lnSpc>
                        <a:spcBef>
                          <a:spcPts val="320"/>
                        </a:spcBef>
                      </a:pPr>
                      <a:r>
                        <a:rPr sz="1600" spc="-5" dirty="0">
                          <a:latin typeface="Arial"/>
                          <a:cs typeface="Arial"/>
                        </a:rPr>
                        <a:t>Pranav B.</a:t>
                      </a:r>
                      <a:r>
                        <a:rPr sz="1600" spc="20" dirty="0">
                          <a:latin typeface="Arial"/>
                          <a:cs typeface="Arial"/>
                        </a:rPr>
                        <a:t> </a:t>
                      </a:r>
                      <a:r>
                        <a:rPr sz="1600" spc="-5" dirty="0">
                          <a:latin typeface="Arial"/>
                          <a:cs typeface="Arial"/>
                        </a:rPr>
                        <a:t>Sahare,</a:t>
                      </a:r>
                      <a:endParaRPr sz="1600" dirty="0">
                        <a:latin typeface="Arial"/>
                        <a:cs typeface="Arial"/>
                      </a:endParaRPr>
                    </a:p>
                    <a:p>
                      <a:pPr marL="97790" marR="635635">
                        <a:lnSpc>
                          <a:spcPct val="99700"/>
                        </a:lnSpc>
                        <a:spcBef>
                          <a:spcPts val="10"/>
                        </a:spcBef>
                      </a:pPr>
                      <a:r>
                        <a:rPr sz="1600" spc="-5" dirty="0">
                          <a:latin typeface="Arial"/>
                          <a:cs typeface="Arial"/>
                        </a:rPr>
                        <a:t>Design and implementation of  single sign-on system for  educational</a:t>
                      </a:r>
                      <a:r>
                        <a:rPr sz="1600" spc="-15" dirty="0">
                          <a:latin typeface="Arial"/>
                          <a:cs typeface="Arial"/>
                        </a:rPr>
                        <a:t> </a:t>
                      </a:r>
                      <a:r>
                        <a:rPr sz="1600" spc="-5" dirty="0">
                          <a:latin typeface="Arial"/>
                          <a:cs typeface="Arial"/>
                        </a:rPr>
                        <a:t>systems.</a:t>
                      </a:r>
                      <a:endParaRPr sz="1600" dirty="0">
                        <a:latin typeface="Arial"/>
                        <a:cs typeface="Arial"/>
                      </a:endParaRPr>
                    </a:p>
                  </a:txBody>
                  <a:tcPr marL="0" marR="0" marT="4064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CACACA"/>
                    </a:solidFill>
                  </a:tcPr>
                </a:tc>
                <a:tc>
                  <a:txBody>
                    <a:bodyPr/>
                    <a:lstStyle/>
                    <a:p>
                      <a:pPr marL="98425" marR="544830">
                        <a:lnSpc>
                          <a:spcPct val="100000"/>
                        </a:lnSpc>
                        <a:spcBef>
                          <a:spcPts val="310"/>
                        </a:spcBef>
                      </a:pPr>
                      <a:r>
                        <a:rPr sz="1600" spc="-5" dirty="0">
                          <a:latin typeface="Times New Roman"/>
                          <a:cs typeface="Times New Roman"/>
                        </a:rPr>
                        <a:t>Implementing</a:t>
                      </a:r>
                      <a:r>
                        <a:rPr sz="1600" spc="-35" dirty="0">
                          <a:latin typeface="Times New Roman"/>
                          <a:cs typeface="Times New Roman"/>
                        </a:rPr>
                        <a:t> </a:t>
                      </a:r>
                      <a:r>
                        <a:rPr sz="1600" spc="-5" dirty="0">
                          <a:latin typeface="Times New Roman"/>
                          <a:cs typeface="Times New Roman"/>
                        </a:rPr>
                        <a:t>SSO  using</a:t>
                      </a:r>
                      <a:r>
                        <a:rPr sz="1600" spc="-90" dirty="0">
                          <a:latin typeface="Times New Roman"/>
                          <a:cs typeface="Times New Roman"/>
                        </a:rPr>
                        <a:t> </a:t>
                      </a:r>
                      <a:r>
                        <a:rPr sz="1600" spc="-5" dirty="0">
                          <a:latin typeface="Times New Roman"/>
                          <a:cs typeface="Times New Roman"/>
                        </a:rPr>
                        <a:t>API.</a:t>
                      </a:r>
                      <a:endParaRPr sz="1600" dirty="0">
                        <a:latin typeface="Times New Roman"/>
                        <a:cs typeface="Times New Roman"/>
                      </a:endParaRPr>
                    </a:p>
                  </a:txBody>
                  <a:tcPr marL="0" marR="0" marT="3937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CACACA"/>
                    </a:solidFill>
                  </a:tcPr>
                </a:tc>
                <a:extLst>
                  <a:ext uri="{0D108BD9-81ED-4DB2-BD59-A6C34878D82A}">
                    <a16:rowId xmlns:a16="http://schemas.microsoft.com/office/drawing/2014/main" val="1409017282"/>
                  </a:ext>
                </a:extLst>
              </a:tr>
              <a:tr h="879378">
                <a:tc>
                  <a:txBody>
                    <a:bodyPr/>
                    <a:lstStyle/>
                    <a:p>
                      <a:pPr marL="97790">
                        <a:lnSpc>
                          <a:spcPct val="100000"/>
                        </a:lnSpc>
                        <a:spcBef>
                          <a:spcPts val="310"/>
                        </a:spcBef>
                      </a:pPr>
                      <a:r>
                        <a:rPr sz="1600" spc="-10" dirty="0">
                          <a:latin typeface="Arial"/>
                          <a:cs typeface="Arial"/>
                        </a:rPr>
                        <a:t>2.</a:t>
                      </a:r>
                      <a:endParaRPr sz="1600" dirty="0">
                        <a:latin typeface="Arial"/>
                        <a:cs typeface="Arial"/>
                      </a:endParaRPr>
                    </a:p>
                  </a:txBody>
                  <a:tcPr marL="0" marR="0" marT="3937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E7E7"/>
                    </a:solidFill>
                  </a:tcPr>
                </a:tc>
                <a:tc>
                  <a:txBody>
                    <a:bodyPr/>
                    <a:lstStyle/>
                    <a:p>
                      <a:pPr marL="143510">
                        <a:lnSpc>
                          <a:spcPct val="100000"/>
                        </a:lnSpc>
                        <a:spcBef>
                          <a:spcPts val="325"/>
                        </a:spcBef>
                      </a:pPr>
                      <a:r>
                        <a:rPr sz="1600" dirty="0">
                          <a:latin typeface="Arial"/>
                          <a:cs typeface="Arial"/>
                        </a:rPr>
                        <a:t>Anjali </a:t>
                      </a:r>
                      <a:r>
                        <a:rPr sz="1600" spc="-15" dirty="0">
                          <a:latin typeface="Arial"/>
                          <a:cs typeface="Arial"/>
                        </a:rPr>
                        <a:t>Nair,Arun </a:t>
                      </a:r>
                      <a:r>
                        <a:rPr sz="1600" spc="-5" dirty="0">
                          <a:latin typeface="Arial"/>
                          <a:cs typeface="Arial"/>
                        </a:rPr>
                        <a:t>Madhu &amp;</a:t>
                      </a:r>
                      <a:r>
                        <a:rPr sz="1600" spc="15" dirty="0">
                          <a:latin typeface="Arial"/>
                          <a:cs typeface="Arial"/>
                        </a:rPr>
                        <a:t> </a:t>
                      </a:r>
                      <a:r>
                        <a:rPr sz="1600" spc="-5" dirty="0">
                          <a:latin typeface="Arial"/>
                          <a:cs typeface="Arial"/>
                        </a:rPr>
                        <a:t>Jubilant</a:t>
                      </a:r>
                      <a:r>
                        <a:rPr lang="en-IN" sz="1600" spc="-5" dirty="0">
                          <a:latin typeface="Arial"/>
                          <a:cs typeface="Arial"/>
                        </a:rPr>
                        <a:t> </a:t>
                      </a:r>
                      <a:r>
                        <a:rPr sz="1600" dirty="0">
                          <a:latin typeface="Arial"/>
                          <a:cs typeface="Arial"/>
                        </a:rPr>
                        <a:t>J</a:t>
                      </a:r>
                    </a:p>
                    <a:p>
                      <a:pPr marL="97790" marR="226695" indent="55880">
                        <a:lnSpc>
                          <a:spcPts val="1910"/>
                        </a:lnSpc>
                        <a:spcBef>
                          <a:spcPts val="75"/>
                        </a:spcBef>
                      </a:pPr>
                      <a:r>
                        <a:rPr sz="1600" spc="-5" dirty="0">
                          <a:latin typeface="Arial"/>
                          <a:cs typeface="Arial"/>
                        </a:rPr>
                        <a:t>“Security Issues of Single Sign </a:t>
                      </a:r>
                      <a:r>
                        <a:rPr sz="1600" spc="-10" dirty="0">
                          <a:latin typeface="Arial"/>
                          <a:cs typeface="Arial"/>
                        </a:rPr>
                        <a:t>on  </a:t>
                      </a:r>
                      <a:r>
                        <a:rPr sz="1600" spc="-15" dirty="0">
                          <a:latin typeface="Arial"/>
                          <a:cs typeface="Arial"/>
                        </a:rPr>
                        <a:t>Web</a:t>
                      </a:r>
                      <a:r>
                        <a:rPr sz="1600" spc="-10" dirty="0">
                          <a:latin typeface="Arial"/>
                          <a:cs typeface="Arial"/>
                        </a:rPr>
                        <a:t> </a:t>
                      </a:r>
                      <a:r>
                        <a:rPr sz="1600" spc="-5" dirty="0">
                          <a:latin typeface="Arial"/>
                          <a:cs typeface="Arial"/>
                        </a:rPr>
                        <a:t>Services”,2015</a:t>
                      </a:r>
                      <a:endParaRPr sz="1600" dirty="0">
                        <a:latin typeface="Arial"/>
                        <a:cs typeface="Arial"/>
                      </a:endParaRPr>
                    </a:p>
                  </a:txBody>
                  <a:tcPr marL="0" marR="0" marT="4127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E7E7"/>
                    </a:solidFill>
                  </a:tcPr>
                </a:tc>
                <a:tc>
                  <a:txBody>
                    <a:bodyPr/>
                    <a:lstStyle/>
                    <a:p>
                      <a:pPr marL="98425" marR="225425" algn="just">
                        <a:lnSpc>
                          <a:spcPct val="99800"/>
                        </a:lnSpc>
                        <a:spcBef>
                          <a:spcPts val="325"/>
                        </a:spcBef>
                      </a:pPr>
                      <a:r>
                        <a:rPr sz="1600" spc="-5" dirty="0">
                          <a:latin typeface="Arial"/>
                          <a:cs typeface="Arial"/>
                        </a:rPr>
                        <a:t>Identification of flaws  and risks associated  </a:t>
                      </a:r>
                      <a:r>
                        <a:rPr sz="1600" spc="-10" dirty="0">
                          <a:latin typeface="Arial"/>
                          <a:cs typeface="Arial"/>
                        </a:rPr>
                        <a:t>with </a:t>
                      </a:r>
                      <a:r>
                        <a:rPr sz="1600" spc="-5" dirty="0">
                          <a:latin typeface="Arial"/>
                          <a:cs typeface="Arial"/>
                        </a:rPr>
                        <a:t>SSO</a:t>
                      </a:r>
                      <a:r>
                        <a:rPr sz="1600" spc="5" dirty="0">
                          <a:latin typeface="Arial"/>
                          <a:cs typeface="Arial"/>
                        </a:rPr>
                        <a:t> </a:t>
                      </a:r>
                      <a:r>
                        <a:rPr sz="1600" spc="-5" dirty="0">
                          <a:latin typeface="Arial"/>
                          <a:cs typeface="Arial"/>
                        </a:rPr>
                        <a:t>service</a:t>
                      </a:r>
                      <a:endParaRPr sz="1600">
                        <a:latin typeface="Arial"/>
                        <a:cs typeface="Arial"/>
                      </a:endParaRPr>
                    </a:p>
                  </a:txBody>
                  <a:tcPr marL="0" marR="0" marT="4127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E7E7"/>
                    </a:solidFill>
                  </a:tcPr>
                </a:tc>
                <a:extLst>
                  <a:ext uri="{0D108BD9-81ED-4DB2-BD59-A6C34878D82A}">
                    <a16:rowId xmlns:a16="http://schemas.microsoft.com/office/drawing/2014/main" val="723760297"/>
                  </a:ext>
                </a:extLst>
              </a:tr>
              <a:tr h="879923">
                <a:tc>
                  <a:txBody>
                    <a:bodyPr/>
                    <a:lstStyle/>
                    <a:p>
                      <a:pPr marL="97790">
                        <a:lnSpc>
                          <a:spcPct val="100000"/>
                        </a:lnSpc>
                        <a:spcBef>
                          <a:spcPts val="315"/>
                        </a:spcBef>
                      </a:pPr>
                      <a:r>
                        <a:rPr sz="1600" spc="-5" dirty="0">
                          <a:latin typeface="Arial"/>
                          <a:cs typeface="Arial"/>
                        </a:rPr>
                        <a:t>3.</a:t>
                      </a:r>
                      <a:endParaRPr sz="1600">
                        <a:latin typeface="Arial"/>
                        <a:cs typeface="Arial"/>
                      </a:endParaRPr>
                    </a:p>
                  </a:txBody>
                  <a:tcPr marL="0" marR="0" marT="4000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ACACA"/>
                    </a:solidFill>
                  </a:tcPr>
                </a:tc>
                <a:tc>
                  <a:txBody>
                    <a:bodyPr/>
                    <a:lstStyle/>
                    <a:p>
                      <a:pPr marL="97790" marR="577850">
                        <a:lnSpc>
                          <a:spcPct val="100000"/>
                        </a:lnSpc>
                        <a:spcBef>
                          <a:spcPts val="330"/>
                        </a:spcBef>
                      </a:pPr>
                      <a:r>
                        <a:rPr sz="1600" spc="-5" dirty="0">
                          <a:latin typeface="Arial"/>
                          <a:cs typeface="Arial"/>
                        </a:rPr>
                        <a:t>Jian Hu,Qizhi Sun &amp; Hongping  </a:t>
                      </a:r>
                      <a:r>
                        <a:rPr sz="1600" spc="-10" dirty="0">
                          <a:latin typeface="Arial"/>
                          <a:cs typeface="Arial"/>
                        </a:rPr>
                        <a:t>Chen,</a:t>
                      </a:r>
                      <a:endParaRPr sz="1600" dirty="0">
                        <a:latin typeface="Arial"/>
                        <a:cs typeface="Arial"/>
                      </a:endParaRPr>
                    </a:p>
                    <a:p>
                      <a:pPr marL="97790" marR="400050">
                        <a:lnSpc>
                          <a:spcPts val="1910"/>
                        </a:lnSpc>
                        <a:spcBef>
                          <a:spcPts val="70"/>
                        </a:spcBef>
                      </a:pPr>
                      <a:r>
                        <a:rPr sz="1600" spc="-5" dirty="0">
                          <a:latin typeface="Arial"/>
                          <a:cs typeface="Arial"/>
                        </a:rPr>
                        <a:t>“Application of Single Sign </a:t>
                      </a:r>
                      <a:r>
                        <a:rPr sz="1600" spc="-10" dirty="0">
                          <a:latin typeface="Arial"/>
                          <a:cs typeface="Arial"/>
                        </a:rPr>
                        <a:t>On </a:t>
                      </a:r>
                      <a:r>
                        <a:rPr sz="1600" spc="-5" dirty="0">
                          <a:latin typeface="Arial"/>
                          <a:cs typeface="Arial"/>
                        </a:rPr>
                        <a:t>In  Digital</a:t>
                      </a:r>
                      <a:r>
                        <a:rPr sz="1600" spc="-25" dirty="0">
                          <a:latin typeface="Arial"/>
                          <a:cs typeface="Arial"/>
                        </a:rPr>
                        <a:t> </a:t>
                      </a:r>
                      <a:r>
                        <a:rPr sz="1600" spc="-5" dirty="0">
                          <a:latin typeface="Arial"/>
                          <a:cs typeface="Arial"/>
                        </a:rPr>
                        <a:t>Campus”,2010</a:t>
                      </a:r>
                      <a:endParaRPr sz="1600" dirty="0">
                        <a:latin typeface="Arial"/>
                        <a:cs typeface="Arial"/>
                      </a:endParaRPr>
                    </a:p>
                  </a:txBody>
                  <a:tcPr marL="0" marR="0" marT="4191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ACACA"/>
                    </a:solidFill>
                  </a:tcPr>
                </a:tc>
                <a:tc>
                  <a:txBody>
                    <a:bodyPr/>
                    <a:lstStyle/>
                    <a:p>
                      <a:pPr marL="98425" marR="266065">
                        <a:lnSpc>
                          <a:spcPts val="1910"/>
                        </a:lnSpc>
                        <a:spcBef>
                          <a:spcPts val="400"/>
                        </a:spcBef>
                      </a:pPr>
                      <a:r>
                        <a:rPr sz="1600" spc="-5" dirty="0">
                          <a:latin typeface="Arial"/>
                          <a:cs typeface="Arial"/>
                        </a:rPr>
                        <a:t>Implementinng SSO  using LDAP</a:t>
                      </a:r>
                      <a:r>
                        <a:rPr sz="1600" spc="-95" dirty="0">
                          <a:latin typeface="Arial"/>
                          <a:cs typeface="Arial"/>
                        </a:rPr>
                        <a:t> </a:t>
                      </a:r>
                      <a:r>
                        <a:rPr sz="1600" spc="-5" dirty="0">
                          <a:latin typeface="Arial"/>
                          <a:cs typeface="Arial"/>
                        </a:rPr>
                        <a:t>protocol</a:t>
                      </a:r>
                      <a:endParaRPr sz="1600" dirty="0">
                        <a:latin typeface="Arial"/>
                        <a:cs typeface="Arial"/>
                      </a:endParaRPr>
                    </a:p>
                  </a:txBody>
                  <a:tcPr marL="0" marR="0" marT="5080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ACACA"/>
                    </a:solidFill>
                  </a:tcPr>
                </a:tc>
                <a:extLst>
                  <a:ext uri="{0D108BD9-81ED-4DB2-BD59-A6C34878D82A}">
                    <a16:rowId xmlns:a16="http://schemas.microsoft.com/office/drawing/2014/main" val="2434478230"/>
                  </a:ext>
                </a:extLst>
              </a:tr>
            </a:tbl>
          </a:graphicData>
        </a:graphic>
      </p:graphicFrame>
    </p:spTree>
  </p:cSld>
  <p:clrMapOvr>
    <a:masterClrMapping/>
  </p:clrMapOvr>
  <p:transition spd="slow">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9"/>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Times New Roman"/>
                <a:ea typeface="Times New Roman"/>
                <a:cs typeface="Times New Roman"/>
                <a:sym typeface="Times New Roman"/>
              </a:rPr>
              <a:t>1.4 Problem Definition</a:t>
            </a:r>
            <a:endParaRPr b="1">
              <a:latin typeface="Times New Roman"/>
              <a:ea typeface="Times New Roman"/>
              <a:cs typeface="Times New Roman"/>
              <a:sym typeface="Times New Roman"/>
            </a:endParaRPr>
          </a:p>
        </p:txBody>
      </p:sp>
      <p:sp>
        <p:nvSpPr>
          <p:cNvPr id="95" name="Google Shape;95;p19"/>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r>
              <a:rPr lang="en-IN" dirty="0">
                <a:latin typeface="Times New Roman" panose="02020603050405020304" pitchFamily="18" charset="0"/>
                <a:cs typeface="Times New Roman" panose="02020603050405020304" pitchFamily="18" charset="0"/>
              </a:rPr>
              <a:t>In our college we have multiple services like Moodle, Payment Portal, </a:t>
            </a:r>
            <a:r>
              <a:rPr lang="en-IN" dirty="0" err="1">
                <a:latin typeface="Times New Roman" panose="02020603050405020304" pitchFamily="18" charset="0"/>
                <a:cs typeface="Times New Roman" panose="02020603050405020304" pitchFamily="18" charset="0"/>
              </a:rPr>
              <a:t>HandBook</a:t>
            </a:r>
            <a:r>
              <a:rPr lang="en-IN" dirty="0">
                <a:latin typeface="Times New Roman" panose="02020603050405020304" pitchFamily="18" charset="0"/>
                <a:cs typeface="Times New Roman" panose="02020603050405020304" pitchFamily="18" charset="0"/>
              </a:rPr>
              <a:t>, Webstore, IT Server, Internet </a:t>
            </a:r>
            <a:r>
              <a:rPr lang="en-IN" dirty="0" err="1">
                <a:latin typeface="Times New Roman" panose="02020603050405020304" pitchFamily="18" charset="0"/>
                <a:cs typeface="Times New Roman" panose="02020603050405020304" pitchFamily="18" charset="0"/>
              </a:rPr>
              <a:t>Password,etc</a:t>
            </a:r>
            <a:r>
              <a:rPr lang="en-IN" dirty="0">
                <a:latin typeface="Times New Roman" panose="02020603050405020304" pitchFamily="18" charset="0"/>
                <a:cs typeface="Times New Roman" panose="02020603050405020304" pitchFamily="18" charset="0"/>
              </a:rPr>
              <a:t>. To access them students need to  remember various ID’s and Password. To maintain this services different databases are used.</a:t>
            </a:r>
          </a:p>
          <a:p>
            <a:r>
              <a:rPr lang="en-IN" dirty="0">
                <a:latin typeface="Times New Roman" panose="02020603050405020304" pitchFamily="18" charset="0"/>
                <a:cs typeface="Times New Roman" panose="02020603050405020304" pitchFamily="18" charset="0"/>
              </a:rPr>
              <a:t>To solve this problem we can use LDAP, in which student/staff will require just a single password to access multiple services.</a:t>
            </a:r>
          </a:p>
          <a:p>
            <a:pPr marL="114300" lvl="0" indent="0" algn="l" rtl="0">
              <a:spcBef>
                <a:spcPts val="0"/>
              </a:spcBef>
              <a:spcAft>
                <a:spcPts val="0"/>
              </a:spcAft>
              <a:buSzPts val="1800"/>
              <a:buNone/>
            </a:pPr>
            <a:r>
              <a:rPr lang="en" dirty="0"/>
              <a:t>                              </a:t>
            </a:r>
            <a:endParaRPr dirty="0"/>
          </a:p>
          <a:p>
            <a:pPr marL="457200" lvl="0" indent="-342900" algn="l" rtl="0">
              <a:spcBef>
                <a:spcPts val="0"/>
              </a:spcBef>
              <a:spcAft>
                <a:spcPts val="0"/>
              </a:spcAft>
              <a:buSzPts val="1800"/>
              <a:buChar char="●"/>
            </a:pP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20"/>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Times New Roman"/>
                <a:ea typeface="Times New Roman"/>
                <a:cs typeface="Times New Roman"/>
                <a:sym typeface="Times New Roman"/>
              </a:rPr>
              <a:t>1.5 Scope</a:t>
            </a:r>
            <a:endParaRPr b="1">
              <a:latin typeface="Times New Roman"/>
              <a:ea typeface="Times New Roman"/>
              <a:cs typeface="Times New Roman"/>
              <a:sym typeface="Times New Roman"/>
            </a:endParaRPr>
          </a:p>
        </p:txBody>
      </p:sp>
      <p:sp>
        <p:nvSpPr>
          <p:cNvPr id="101" name="Google Shape;101;p20"/>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r>
              <a:rPr lang="en-IN" dirty="0">
                <a:latin typeface="Times New Roman" panose="02020603050405020304" pitchFamily="18" charset="0"/>
                <a:cs typeface="Times New Roman" panose="02020603050405020304" pitchFamily="18" charset="0"/>
              </a:rPr>
              <a:t>Since a single user may require multiple credentials to login, our system provides a SSO service that reduces the burden of remembering multiple id and </a:t>
            </a:r>
            <a:r>
              <a:rPr lang="en-IN" dirty="0" err="1">
                <a:latin typeface="Times New Roman" panose="02020603050405020304" pitchFamily="18" charset="0"/>
                <a:cs typeface="Times New Roman" panose="02020603050405020304" pitchFamily="18" charset="0"/>
              </a:rPr>
              <a:t>password.It</a:t>
            </a:r>
            <a:r>
              <a:rPr lang="en-IN" dirty="0">
                <a:latin typeface="Times New Roman" panose="02020603050405020304" pitchFamily="18" charset="0"/>
                <a:cs typeface="Times New Roman" panose="02020603050405020304" pitchFamily="18" charset="0"/>
              </a:rPr>
              <a:t> eliminates the job of getting authorized on each website we enter.</a:t>
            </a:r>
          </a:p>
          <a:p>
            <a:r>
              <a:rPr lang="en-IN" dirty="0">
                <a:latin typeface="Times New Roman" panose="02020603050405020304" pitchFamily="18" charset="0"/>
                <a:cs typeface="Times New Roman" panose="02020603050405020304" pitchFamily="18" charset="0"/>
              </a:rPr>
              <a:t>Every organization has multiple services which has their own different id’s and passwords which brings inconvenience to the user, so single sign-on is a solution to this problem.</a:t>
            </a:r>
          </a:p>
          <a:p>
            <a:pPr marL="114300" lvl="0" indent="0" algn="l" rtl="0">
              <a:spcBef>
                <a:spcPts val="0"/>
              </a:spcBef>
              <a:spcAft>
                <a:spcPts val="0"/>
              </a:spcAft>
              <a:buSzPts val="1800"/>
              <a:buNone/>
            </a:pPr>
            <a:r>
              <a:rPr lang="en" dirty="0"/>
              <a:t>                   </a:t>
            </a:r>
            <a:endParaRPr dirty="0"/>
          </a:p>
          <a:p>
            <a:pPr marL="457200" lvl="0" indent="-342900" algn="l" rtl="0">
              <a:spcBef>
                <a:spcPts val="0"/>
              </a:spcBef>
              <a:spcAft>
                <a:spcPts val="0"/>
              </a:spcAft>
              <a:buSzPts val="1800"/>
              <a:buChar char="●"/>
            </a:pPr>
            <a:endParaRP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21"/>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Times New Roman"/>
                <a:ea typeface="Times New Roman"/>
                <a:cs typeface="Times New Roman"/>
                <a:sym typeface="Times New Roman"/>
              </a:rPr>
              <a:t>1.6 Technology stack</a:t>
            </a:r>
            <a:endParaRPr b="1">
              <a:latin typeface="Times New Roman"/>
              <a:ea typeface="Times New Roman"/>
              <a:cs typeface="Times New Roman"/>
              <a:sym typeface="Times New Roman"/>
            </a:endParaRPr>
          </a:p>
        </p:txBody>
      </p:sp>
      <p:graphicFrame>
        <p:nvGraphicFramePr>
          <p:cNvPr id="2" name="Diagram 1">
            <a:extLst>
              <a:ext uri="{FF2B5EF4-FFF2-40B4-BE49-F238E27FC236}">
                <a16:creationId xmlns:a16="http://schemas.microsoft.com/office/drawing/2014/main" id="{4319CAB8-D1AE-4D76-8587-DAFCB1F7C919}"/>
              </a:ext>
            </a:extLst>
          </p:cNvPr>
          <p:cNvGraphicFramePr/>
          <p:nvPr>
            <p:extLst>
              <p:ext uri="{D42A27DB-BD31-4B8C-83A1-F6EECF244321}">
                <p14:modId xmlns:p14="http://schemas.microsoft.com/office/powerpoint/2010/main" val="3908028162"/>
              </p:ext>
            </p:extLst>
          </p:nvPr>
        </p:nvGraphicFramePr>
        <p:xfrm>
          <a:off x="311700" y="1171600"/>
          <a:ext cx="8520600" cy="3397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theme/theme1.xml><?xml version="1.0" encoding="utf-8"?>
<a:theme xmlns:a="http://schemas.openxmlformats.org/drawingml/2006/main"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466</TotalTime>
  <Words>1197</Words>
  <Application>Microsoft Office PowerPoint</Application>
  <PresentationFormat>On-screen Show (16:9)</PresentationFormat>
  <Paragraphs>122</Paragraphs>
  <Slides>23</Slides>
  <Notes>23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Times New Roman</vt:lpstr>
      <vt:lpstr>Arial</vt:lpstr>
      <vt:lpstr>Old Standard TT</vt:lpstr>
      <vt:lpstr>Paperback</vt:lpstr>
      <vt:lpstr>Department of Information Technology A.P. Shah Institute of Technology G.B.Road,Kasarvadavli, Thane(W), Mumbai-400615 UNIVERSITY OF MUMBAI Academic Year 2019-2020</vt:lpstr>
      <vt:lpstr>                                                    A Project Report on SINGLE SIGN ON  Submitted in partial fulfillment of the degree of Bachelor of Engineering(Sem-7) in INFORMATION TECHNOLOGY By Nirmit Dagli(16104013) Sarvesh Sawant(17204013) Mihir Deorukhkar(16104065)  Under the Guidance of Prof. Kaushiki Upadhayaya Prof.Nahid Shaikh    </vt:lpstr>
      <vt:lpstr>1.Project Conception and Initiation</vt:lpstr>
      <vt:lpstr>1.1 Abstract</vt:lpstr>
      <vt:lpstr>1.2 Objectives</vt:lpstr>
      <vt:lpstr>1.3 Literature Review</vt:lpstr>
      <vt:lpstr>1.4 Problem Definition</vt:lpstr>
      <vt:lpstr>1.5 Scope</vt:lpstr>
      <vt:lpstr>1.6 Technology stack</vt:lpstr>
      <vt:lpstr>1.7 Benefits for environment &amp; Society</vt:lpstr>
      <vt:lpstr>2. Project Design</vt:lpstr>
      <vt:lpstr>2.1 Proposed System</vt:lpstr>
      <vt:lpstr>2.2 Design(Flow Of Modules)</vt:lpstr>
      <vt:lpstr>2.3 Description Of Use Case</vt:lpstr>
      <vt:lpstr>2.4 Activity diagram</vt:lpstr>
      <vt:lpstr>2.5 Class Diagram</vt:lpstr>
      <vt:lpstr>2.6 Module-1</vt:lpstr>
      <vt:lpstr>Module-2</vt:lpstr>
      <vt:lpstr>Module-3</vt:lpstr>
      <vt:lpstr>2.7 References</vt:lpstr>
      <vt:lpstr>3.Planning for next semester</vt:lpstr>
      <vt:lpstr>Planning</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Department of Information Technology A.P. Shah Institute of Technology G.B.Road,Kasarvadavli, Thane(W), Mumbai-400615 UNIVERSITY OF MUMBAI Academic Year 2019-2020</dc:title>
  <dc:creator>apsit</dc:creator>
  <cp:lastModifiedBy>Sarvesh</cp:lastModifiedBy>
  <cp:revision>26</cp:revision>
  <dcterms:modified xsi:type="dcterms:W3CDTF">2019-10-31T05:05:46Z</dcterms:modified>
</cp:coreProperties>
</file>