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D7D4D-AD0D-4691-8690-2DDAE5BDE558}" v="18" dt="2022-10-30T17:48:13.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3792" autoAdjust="0"/>
  </p:normalViewPr>
  <p:slideViewPr>
    <p:cSldViewPr>
      <p:cViewPr varScale="1">
        <p:scale>
          <a:sx n="73" d="100"/>
          <a:sy n="73" d="100"/>
        </p:scale>
        <p:origin x="582" y="6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NirnoySaha"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nirnoy-saha/"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969389182"/>
              </p:ext>
            </p:extLst>
          </p:nvPr>
        </p:nvGraphicFramePr>
        <p:xfrm>
          <a:off x="9229514" y="1143001"/>
          <a:ext cx="30386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 STU</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 Team Leader, Problem Solving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68199" y="2947943"/>
            <a:ext cx="4008437" cy="3273468"/>
          </a:xfrm>
        </p:spPr>
        <p:txBody>
          <a:bodyPr vert="horz" lIns="0" tIns="0" rIns="0" bIns="0" rtlCol="0" anchor="t">
            <a:noAutofit/>
          </a:bodyPr>
          <a:lstStyle/>
          <a:p>
            <a:pPr marL="171450" indent="-171450" eaLnBrk="1" hangingPunct="1">
              <a:lnSpc>
                <a:spcPct val="114000"/>
              </a:lnSpc>
              <a:buFont typeface="Arial" panose="020B0604020202020204" pitchFamily="34" charset="0"/>
              <a:buChar char="•"/>
            </a:pPr>
            <a:endParaRPr lang="en-US" altLang="en-US" b="1" dirty="0"/>
          </a:p>
          <a:p>
            <a:pPr marL="171450" indent="-171450" eaLnBrk="1" hangingPunct="1">
              <a:lnSpc>
                <a:spcPct val="114000"/>
              </a:lnSpc>
              <a:buFont typeface="Arial" panose="020B0604020202020204" pitchFamily="34" charset="0"/>
              <a:buChar char="•"/>
            </a:pPr>
            <a:r>
              <a:rPr lang="en-US" altLang="en-US" b="1" dirty="0"/>
              <a:t>E-Commerce Shopping Cart Application</a:t>
            </a:r>
          </a:p>
          <a:p>
            <a:pPr>
              <a:lnSpc>
                <a:spcPct val="114000"/>
              </a:lnSpc>
            </a:pPr>
            <a:r>
              <a:rPr lang="en-IN" altLang="en-US" dirty="0"/>
              <a:t>Completed end to end case study of Shopping Cart Application using </a:t>
            </a:r>
            <a:r>
              <a:rPr lang="en-US" dirty="0"/>
              <a:t>HTML 5, CSS 3, Bootstrap 4, JavaScript ES6</a:t>
            </a:r>
            <a:r>
              <a:rPr lang="en-IN" altLang="en-US" dirty="0"/>
              <a:t>, PostgreSQL, ReactJS, Redux, Type</a:t>
            </a:r>
            <a:r>
              <a:rPr lang="en-US" dirty="0"/>
              <a:t> Script, Git, MySQL, Postman.</a:t>
            </a:r>
            <a:endParaRPr lang="en-US" dirty="0">
              <a:ea typeface="Verdana"/>
            </a:endParaRPr>
          </a:p>
          <a:p>
            <a:pPr eaLnBrk="1" hangingPunct="1">
              <a:lnSpc>
                <a:spcPct val="114000"/>
              </a:lnSpc>
            </a:pPr>
            <a:endParaRPr lang="en-US" dirty="0"/>
          </a:p>
          <a:p>
            <a:pPr marL="171450" indent="-171450" eaLnBrk="1" hangingPunct="1">
              <a:lnSpc>
                <a:spcPct val="114000"/>
              </a:lnSpc>
              <a:buFont typeface="Arial" panose="020B0604020202020204" pitchFamily="34" charset="0"/>
              <a:buChar char="•"/>
            </a:pPr>
            <a:r>
              <a:rPr lang="en-US" altLang="nl-NL" b="1" dirty="0"/>
              <a:t>Online Hotel Management System</a:t>
            </a:r>
          </a:p>
          <a:p>
            <a:pPr>
              <a:lnSpc>
                <a:spcPct val="114000"/>
              </a:lnSpc>
            </a:pPr>
            <a:r>
              <a:rPr lang="en-US" dirty="0">
                <a:effectLst/>
                <a:ea typeface="Times New Roman" panose="02020603050405020304" pitchFamily="18" charset="0"/>
              </a:rPr>
              <a:t>The Reservation System </a:t>
            </a:r>
            <a:r>
              <a:rPr lang="en-US" dirty="0">
                <a:ea typeface="Times New Roman" panose="02020603050405020304" pitchFamily="18" charset="0"/>
              </a:rPr>
              <a:t>using and </a:t>
            </a:r>
            <a:r>
              <a:rPr lang="en-US" dirty="0"/>
              <a:t>creating </a:t>
            </a:r>
            <a:r>
              <a:rPr lang="en-US" b="1" dirty="0"/>
              <a:t>microservices</a:t>
            </a:r>
            <a:r>
              <a:rPr lang="en-US" dirty="0"/>
              <a:t> with </a:t>
            </a:r>
            <a:r>
              <a:rPr lang="en-US" b="1" dirty="0"/>
              <a:t>Spring Boot, Spring Security, Spring Cloud API Gateway,</a:t>
            </a:r>
            <a:r>
              <a:rPr lang="en-US" dirty="0"/>
              <a:t> Eureka server, Swagger, HTML 5, CSS 3 with bootstrap 4, JavaScript, ReactJS.</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2745292" y="1353344"/>
            <a:ext cx="2976471" cy="961231"/>
          </a:xfrm>
        </p:spPr>
        <p:txBody>
          <a:bodyPr/>
          <a:lstStyle/>
          <a:p>
            <a:pPr eaLnBrk="1" hangingPunct="1"/>
            <a:r>
              <a:rPr lang="nl-NL" altLang="nl-NL" dirty="0"/>
              <a:t>	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50668" y="1592557"/>
            <a:ext cx="2373313" cy="325438"/>
          </a:xfrm>
        </p:spPr>
        <p:txBody>
          <a:bodyPr/>
          <a:lstStyle/>
          <a:p>
            <a:pPr eaLnBrk="1" hangingPunct="1"/>
            <a:r>
              <a:rPr lang="nl-NL" altLang="nl-NL" dirty="0"/>
              <a:t>nirnoysaha114@gmail.com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4115" y="1835124"/>
            <a:ext cx="2382837" cy="330200"/>
          </a:xfrm>
        </p:spPr>
        <p:txBody>
          <a:bodyPr/>
          <a:lstStyle/>
          <a:p>
            <a:pPr eaLnBrk="1" hangingPunct="1"/>
            <a:r>
              <a:rPr lang="nl-NL" altLang="nl-NL" dirty="0"/>
              <a:t>(+91) 9836716378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34110" y="2672557"/>
            <a:ext cx="4057650" cy="4020342"/>
          </a:xfrm>
        </p:spPr>
        <p:txBody>
          <a:bodyPr vert="horz" lIns="0" tIns="0" rIns="0" bIns="0" rtlCol="0" anchor="t">
            <a:noAutofit/>
          </a:bodyPr>
          <a:lstStyle/>
          <a:p>
            <a:endParaRPr lang="en-US" altLang="en-US" sz="1100" b="1" dirty="0"/>
          </a:p>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 with route guards, </a:t>
            </a:r>
            <a:r>
              <a:rPr lang="en-US" b="1" dirty="0"/>
              <a:t>React reactive </a:t>
            </a:r>
            <a:r>
              <a:rPr lang="en-US" dirty="0"/>
              <a:t>forms, Redux, routing, Tailwind CSS</a:t>
            </a:r>
          </a:p>
          <a:p>
            <a:pPr marL="171450" indent="-171450">
              <a:buFont typeface="Arial" panose="020B0604020202020204" pitchFamily="34" charset="0"/>
              <a:buChar char="•"/>
            </a:pPr>
            <a:r>
              <a:rPr lang="en-US" dirty="0"/>
              <a:t>Hands on experience in implementing Microservices </a:t>
            </a:r>
            <a:r>
              <a:rPr lang="en-US" b="1" dirty="0"/>
              <a:t>architecture </a:t>
            </a:r>
            <a:r>
              <a:rPr lang="en-US" dirty="0"/>
              <a:t>with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dirty="0"/>
              <a:t>Hands on experience in implementing </a:t>
            </a:r>
            <a:r>
              <a:rPr lang="en-US" b="1" dirty="0"/>
              <a:t>MongoDB and PostgreSQL.</a:t>
            </a:r>
          </a:p>
          <a:p>
            <a:pPr marL="171450" indent="-171450">
              <a:buFont typeface="Arial" panose="020B0604020202020204" pitchFamily="34" charset="0"/>
              <a:buChar char="•"/>
            </a:pPr>
            <a:r>
              <a:rPr lang="en-US" dirty="0"/>
              <a:t>Basic knowledge of </a:t>
            </a:r>
            <a:r>
              <a:rPr lang="en-US" b="1" dirty="0"/>
              <a:t>Cloud.</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Nirnoy Saha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6" y="547041"/>
            <a:ext cx="2692583"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Information Technology: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3D5EAE20-2B8C-1B96-0B4C-8C14B2A5277C}"/>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7158" b="7158"/>
          <a:stretch/>
        </p:blipFill>
        <p:spPr>
          <a:xfrm>
            <a:off x="381093" y="318375"/>
            <a:ext cx="1735137" cy="1735137"/>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D88471F9-70A2-434D-BFE4-7AF877108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2275</TotalTime>
  <Words>396</Words>
  <Application>Microsoft Office PowerPoint</Application>
  <PresentationFormat>Widescreen</PresentationFormat>
  <Paragraphs>64</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Nirnoy Saha</cp:lastModifiedBy>
  <cp:revision>117</cp:revision>
  <dcterms:created xsi:type="dcterms:W3CDTF">2020-09-22T06:24:34Z</dcterms:created>
  <dcterms:modified xsi:type="dcterms:W3CDTF">2023-01-06T05:25:44Z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