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32"/>
  </p:notesMasterIdLst>
  <p:sldIdLst>
    <p:sldId id="256" r:id="rId2"/>
    <p:sldId id="258" r:id="rId3"/>
    <p:sldId id="293" r:id="rId4"/>
    <p:sldId id="260" r:id="rId5"/>
    <p:sldId id="259" r:id="rId6"/>
    <p:sldId id="287" r:id="rId7"/>
    <p:sldId id="295" r:id="rId8"/>
    <p:sldId id="296" r:id="rId9"/>
    <p:sldId id="297" r:id="rId10"/>
    <p:sldId id="303" r:id="rId11"/>
    <p:sldId id="276" r:id="rId12"/>
    <p:sldId id="304" r:id="rId13"/>
    <p:sldId id="305" r:id="rId14"/>
    <p:sldId id="316" r:id="rId15"/>
    <p:sldId id="319" r:id="rId16"/>
    <p:sldId id="307" r:id="rId17"/>
    <p:sldId id="310" r:id="rId18"/>
    <p:sldId id="308" r:id="rId19"/>
    <p:sldId id="309" r:id="rId20"/>
    <p:sldId id="317" r:id="rId21"/>
    <p:sldId id="312" r:id="rId22"/>
    <p:sldId id="313" r:id="rId23"/>
    <p:sldId id="298" r:id="rId24"/>
    <p:sldId id="314" r:id="rId25"/>
    <p:sldId id="318" r:id="rId26"/>
    <p:sldId id="300" r:id="rId27"/>
    <p:sldId id="292" r:id="rId28"/>
    <p:sldId id="278" r:id="rId29"/>
    <p:sldId id="283" r:id="rId30"/>
    <p:sldId id="301" r:id="rId31"/>
  </p:sldIdLst>
  <p:sldSz cx="9144000" cy="5143500" type="screen16x9"/>
  <p:notesSz cx="6858000" cy="9144000"/>
  <p:embeddedFontLst>
    <p:embeddedFont>
      <p:font typeface="Andika" panose="020B0604020202020204" charset="0"/>
      <p:regular r:id="rId33"/>
      <p:bold r:id="rId34"/>
      <p:italic r:id="rId35"/>
      <p:boldItalic r:id="rId36"/>
    </p:embeddedFont>
    <p:embeddedFont>
      <p:font typeface="Montserrat SemiBold" panose="00000700000000000000" pitchFamily="2" charset="0"/>
      <p:bold r:id="rId37"/>
    </p:embeddedFont>
    <p:embeddedFont>
      <p:font typeface="Righteous" panose="020B0604020202020204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DE111-B8F9-A66C-C72A-6BAF610503DA}" v="10" dt="2024-05-26T09:29:53.292"/>
    <p1510:client id="{6EF78860-DB80-02F6-AFF5-D956D61D5C7F}" v="11" dt="2024-05-26T20:23:27.435"/>
  </p1510:revLst>
</p1510:revInfo>
</file>

<file path=ppt/tableStyles.xml><?xml version="1.0" encoding="utf-8"?>
<a:tblStyleLst xmlns:a="http://schemas.openxmlformats.org/drawingml/2006/main" def="{5FC4C0BA-0156-4E54-BC3D-F1FACD30398E}">
  <a:tblStyle styleId="{5FC4C0BA-0156-4E54-BC3D-F1FACD3039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16391ebc0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Google Shape;3507;g116391ebc0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g11633ca27a2_0_8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Google Shape;3940;g11633ca27a2_0_8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648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62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896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881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74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91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9429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255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36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116391ebc04_0_1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116391ebc04_0_1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051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517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Google Shape;4319;g116fb6450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0" name="Google Shape;4320;g116fb6450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107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116fb645080_0_18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116fb645080_0_18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485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11633ca27a2_0_6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4" name="Google Shape;3574;g11633ca27a2_0_6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454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11633ca27a2_0_6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4" name="Google Shape;3574;g11633ca27a2_0_6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5870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7" name="Google Shape;4427;g116fb645080_0_18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8" name="Google Shape;4428;g116fb645080_0_18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9132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" name="Google Shape;4302;g116383f8cd1_0_2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3" name="Google Shape;4303;g116383f8cd1_0_2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4983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5" name="Google Shape;4375;g116fb645080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6" name="Google Shape;4376;g116fb645080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5" name="Google Shape;4645;g116fb645080_0_19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6" name="Google Shape;4646;g116fb645080_0_19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116391ebc04_0_1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116391ebc04_0_1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1195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Google Shape;4669;g116fb645080_0_22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0" name="Google Shape;4670;g116fb645080_0_22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92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11633ca27a2_0_6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4" name="Google Shape;3574;g11633ca27a2_0_6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g116391ebc04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8" name="Google Shape;3568;g116391ebc04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g116391ebc04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8" name="Google Shape;3568;g116391ebc04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15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7" name="Google Shape;3567;g116391ebc04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8" name="Google Shape;3568;g116391ebc04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93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Google Shape;3573;g11633ca27a2_0_6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4" name="Google Shape;3574;g11633ca27a2_0_6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95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g11633ca27a2_0_8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Google Shape;3940;g11633ca27a2_0_8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2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1825" y="910825"/>
            <a:ext cx="4904400" cy="2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1825" y="3814625"/>
            <a:ext cx="49044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869450" y="0"/>
            <a:ext cx="5423325" cy="1482575"/>
            <a:chOff x="1780675" y="1201000"/>
            <a:chExt cx="5423325" cy="1482575"/>
          </a:xfrm>
        </p:grpSpPr>
        <p:sp>
          <p:nvSpPr>
            <p:cNvPr id="12" name="Google Shape;12;p2"/>
            <p:cNvSpPr/>
            <p:nvPr/>
          </p:nvSpPr>
          <p:spPr>
            <a:xfrm>
              <a:off x="2635875" y="1252650"/>
              <a:ext cx="3303850" cy="1371375"/>
            </a:xfrm>
            <a:custGeom>
              <a:avLst/>
              <a:gdLst/>
              <a:ahLst/>
              <a:cxnLst/>
              <a:rect l="l" t="t" r="r" b="b"/>
              <a:pathLst>
                <a:path w="132154" h="54855" extrusionOk="0">
                  <a:moveTo>
                    <a:pt x="114208" y="67"/>
                  </a:moveTo>
                  <a:cubicBezTo>
                    <a:pt x="110192" y="334"/>
                    <a:pt x="106026" y="700"/>
                    <a:pt x="102060" y="1450"/>
                  </a:cubicBezTo>
                  <a:lnTo>
                    <a:pt x="102060" y="1450"/>
                  </a:lnTo>
                  <a:cubicBezTo>
                    <a:pt x="100144" y="1817"/>
                    <a:pt x="98278" y="2183"/>
                    <a:pt x="96328" y="2183"/>
                  </a:cubicBezTo>
                  <a:lnTo>
                    <a:pt x="96328" y="2183"/>
                  </a:lnTo>
                  <a:cubicBezTo>
                    <a:pt x="94629" y="2167"/>
                    <a:pt x="93063" y="1633"/>
                    <a:pt x="91396" y="1450"/>
                  </a:cubicBezTo>
                  <a:lnTo>
                    <a:pt x="91396" y="1450"/>
                  </a:lnTo>
                  <a:cubicBezTo>
                    <a:pt x="90363" y="1334"/>
                    <a:pt x="89447" y="1084"/>
                    <a:pt x="88380" y="1084"/>
                  </a:cubicBezTo>
                  <a:lnTo>
                    <a:pt x="88380" y="1084"/>
                  </a:lnTo>
                  <a:cubicBezTo>
                    <a:pt x="88097" y="1100"/>
                    <a:pt x="87797" y="1084"/>
                    <a:pt x="87514" y="1084"/>
                  </a:cubicBezTo>
                  <a:lnTo>
                    <a:pt x="87514" y="1084"/>
                  </a:lnTo>
                  <a:cubicBezTo>
                    <a:pt x="86781" y="1067"/>
                    <a:pt x="86031" y="1067"/>
                    <a:pt x="85298" y="1167"/>
                  </a:cubicBezTo>
                  <a:lnTo>
                    <a:pt x="85298" y="1167"/>
                  </a:lnTo>
                  <a:cubicBezTo>
                    <a:pt x="79199" y="1967"/>
                    <a:pt x="73151" y="3050"/>
                    <a:pt x="67052" y="3983"/>
                  </a:cubicBezTo>
                  <a:lnTo>
                    <a:pt x="67052" y="3983"/>
                  </a:lnTo>
                  <a:cubicBezTo>
                    <a:pt x="63370" y="4549"/>
                    <a:pt x="59687" y="4716"/>
                    <a:pt x="56005" y="5133"/>
                  </a:cubicBezTo>
                  <a:lnTo>
                    <a:pt x="56005" y="5133"/>
                  </a:lnTo>
                  <a:cubicBezTo>
                    <a:pt x="54355" y="5316"/>
                    <a:pt x="52839" y="5699"/>
                    <a:pt x="51289" y="6316"/>
                  </a:cubicBezTo>
                  <a:lnTo>
                    <a:pt x="51289" y="6316"/>
                  </a:lnTo>
                  <a:cubicBezTo>
                    <a:pt x="50206" y="6749"/>
                    <a:pt x="49073" y="7349"/>
                    <a:pt x="47940" y="7549"/>
                  </a:cubicBezTo>
                  <a:lnTo>
                    <a:pt x="47940" y="7549"/>
                  </a:lnTo>
                  <a:cubicBezTo>
                    <a:pt x="47407" y="7649"/>
                    <a:pt x="46840" y="7632"/>
                    <a:pt x="46274" y="7599"/>
                  </a:cubicBezTo>
                  <a:lnTo>
                    <a:pt x="46274" y="7599"/>
                  </a:lnTo>
                  <a:cubicBezTo>
                    <a:pt x="46024" y="7599"/>
                    <a:pt x="45774" y="7582"/>
                    <a:pt x="45540" y="7582"/>
                  </a:cubicBezTo>
                  <a:lnTo>
                    <a:pt x="45540" y="7582"/>
                  </a:lnTo>
                  <a:cubicBezTo>
                    <a:pt x="45340" y="7582"/>
                    <a:pt x="45140" y="7582"/>
                    <a:pt x="44957" y="7582"/>
                  </a:cubicBezTo>
                  <a:lnTo>
                    <a:pt x="44957" y="7582"/>
                  </a:lnTo>
                  <a:cubicBezTo>
                    <a:pt x="43441" y="7565"/>
                    <a:pt x="41891" y="7549"/>
                    <a:pt x="40508" y="8365"/>
                  </a:cubicBezTo>
                  <a:lnTo>
                    <a:pt x="40508" y="8365"/>
                  </a:lnTo>
                  <a:cubicBezTo>
                    <a:pt x="38709" y="9415"/>
                    <a:pt x="37342" y="11065"/>
                    <a:pt x="35926" y="12614"/>
                  </a:cubicBezTo>
                  <a:lnTo>
                    <a:pt x="35926" y="12614"/>
                  </a:lnTo>
                  <a:cubicBezTo>
                    <a:pt x="34976" y="13681"/>
                    <a:pt x="33693" y="14264"/>
                    <a:pt x="32443" y="14514"/>
                  </a:cubicBezTo>
                  <a:lnTo>
                    <a:pt x="32443" y="14514"/>
                  </a:lnTo>
                  <a:cubicBezTo>
                    <a:pt x="31444" y="14714"/>
                    <a:pt x="30361" y="14664"/>
                    <a:pt x="30061" y="15963"/>
                  </a:cubicBezTo>
                  <a:lnTo>
                    <a:pt x="30061" y="15963"/>
                  </a:lnTo>
                  <a:cubicBezTo>
                    <a:pt x="29861" y="16763"/>
                    <a:pt x="30211" y="17296"/>
                    <a:pt x="29427" y="17780"/>
                  </a:cubicBezTo>
                  <a:lnTo>
                    <a:pt x="29427" y="17780"/>
                  </a:lnTo>
                  <a:cubicBezTo>
                    <a:pt x="28861" y="18146"/>
                    <a:pt x="29044" y="17930"/>
                    <a:pt x="28494" y="17580"/>
                  </a:cubicBezTo>
                  <a:lnTo>
                    <a:pt x="28494" y="17580"/>
                  </a:lnTo>
                  <a:cubicBezTo>
                    <a:pt x="27928" y="17213"/>
                    <a:pt x="26145" y="17030"/>
                    <a:pt x="25428" y="17346"/>
                  </a:cubicBezTo>
                  <a:lnTo>
                    <a:pt x="25428" y="17346"/>
                  </a:lnTo>
                  <a:cubicBezTo>
                    <a:pt x="24562" y="17746"/>
                    <a:pt x="23962" y="19146"/>
                    <a:pt x="23979" y="20129"/>
                  </a:cubicBezTo>
                  <a:lnTo>
                    <a:pt x="23979" y="20129"/>
                  </a:lnTo>
                  <a:cubicBezTo>
                    <a:pt x="24012" y="22495"/>
                    <a:pt x="27211" y="22962"/>
                    <a:pt x="28678" y="23795"/>
                  </a:cubicBezTo>
                  <a:lnTo>
                    <a:pt x="28678" y="23795"/>
                  </a:lnTo>
                  <a:cubicBezTo>
                    <a:pt x="29711" y="24395"/>
                    <a:pt x="30677" y="25228"/>
                    <a:pt x="30327" y="26711"/>
                  </a:cubicBezTo>
                  <a:lnTo>
                    <a:pt x="30327" y="26711"/>
                  </a:lnTo>
                  <a:cubicBezTo>
                    <a:pt x="30111" y="27661"/>
                    <a:pt x="29177" y="28444"/>
                    <a:pt x="28444" y="28877"/>
                  </a:cubicBezTo>
                  <a:lnTo>
                    <a:pt x="28444" y="28877"/>
                  </a:lnTo>
                  <a:cubicBezTo>
                    <a:pt x="27128" y="29643"/>
                    <a:pt x="25978" y="29960"/>
                    <a:pt x="24962" y="31343"/>
                  </a:cubicBezTo>
                  <a:lnTo>
                    <a:pt x="24962" y="31343"/>
                  </a:lnTo>
                  <a:cubicBezTo>
                    <a:pt x="24262" y="32309"/>
                    <a:pt x="24195" y="32976"/>
                    <a:pt x="23995" y="34092"/>
                  </a:cubicBezTo>
                  <a:lnTo>
                    <a:pt x="23995" y="34092"/>
                  </a:lnTo>
                  <a:cubicBezTo>
                    <a:pt x="23662" y="36109"/>
                    <a:pt x="21013" y="36025"/>
                    <a:pt x="19563" y="36358"/>
                  </a:cubicBezTo>
                  <a:lnTo>
                    <a:pt x="19563" y="36358"/>
                  </a:lnTo>
                  <a:cubicBezTo>
                    <a:pt x="19213" y="36425"/>
                    <a:pt x="18880" y="36425"/>
                    <a:pt x="18530" y="36425"/>
                  </a:cubicBezTo>
                  <a:lnTo>
                    <a:pt x="18530" y="36425"/>
                  </a:lnTo>
                  <a:cubicBezTo>
                    <a:pt x="18163" y="36425"/>
                    <a:pt x="17780" y="36408"/>
                    <a:pt x="17430" y="36508"/>
                  </a:cubicBezTo>
                  <a:lnTo>
                    <a:pt x="17430" y="36508"/>
                  </a:lnTo>
                  <a:cubicBezTo>
                    <a:pt x="16897" y="36658"/>
                    <a:pt x="16214" y="37208"/>
                    <a:pt x="15697" y="37525"/>
                  </a:cubicBezTo>
                  <a:lnTo>
                    <a:pt x="15697" y="37525"/>
                  </a:lnTo>
                  <a:cubicBezTo>
                    <a:pt x="15097" y="37891"/>
                    <a:pt x="14514" y="38058"/>
                    <a:pt x="14048" y="38591"/>
                  </a:cubicBezTo>
                  <a:lnTo>
                    <a:pt x="14048" y="38591"/>
                  </a:lnTo>
                  <a:cubicBezTo>
                    <a:pt x="13648" y="39041"/>
                    <a:pt x="13681" y="39358"/>
                    <a:pt x="13431" y="39874"/>
                  </a:cubicBezTo>
                  <a:lnTo>
                    <a:pt x="13431" y="39874"/>
                  </a:lnTo>
                  <a:cubicBezTo>
                    <a:pt x="12898" y="40907"/>
                    <a:pt x="11598" y="40091"/>
                    <a:pt x="10732" y="40824"/>
                  </a:cubicBezTo>
                  <a:lnTo>
                    <a:pt x="10732" y="40824"/>
                  </a:lnTo>
                  <a:cubicBezTo>
                    <a:pt x="9965" y="41457"/>
                    <a:pt x="9632" y="42707"/>
                    <a:pt x="9232" y="43657"/>
                  </a:cubicBezTo>
                  <a:lnTo>
                    <a:pt x="9232" y="43657"/>
                  </a:lnTo>
                  <a:cubicBezTo>
                    <a:pt x="8999" y="44207"/>
                    <a:pt x="8882" y="44990"/>
                    <a:pt x="8566" y="45456"/>
                  </a:cubicBezTo>
                  <a:lnTo>
                    <a:pt x="8566" y="45456"/>
                  </a:lnTo>
                  <a:cubicBezTo>
                    <a:pt x="7683" y="46739"/>
                    <a:pt x="5600" y="46823"/>
                    <a:pt x="4383" y="47256"/>
                  </a:cubicBezTo>
                  <a:lnTo>
                    <a:pt x="4383" y="47256"/>
                  </a:lnTo>
                  <a:cubicBezTo>
                    <a:pt x="2917" y="47789"/>
                    <a:pt x="1451" y="48156"/>
                    <a:pt x="1" y="48689"/>
                  </a:cubicBezTo>
                  <a:lnTo>
                    <a:pt x="1" y="48689"/>
                  </a:lnTo>
                  <a:lnTo>
                    <a:pt x="2834" y="53738"/>
                  </a:lnTo>
                  <a:cubicBezTo>
                    <a:pt x="5883" y="53921"/>
                    <a:pt x="8899" y="54471"/>
                    <a:pt x="11965" y="54487"/>
                  </a:cubicBezTo>
                  <a:lnTo>
                    <a:pt x="11965" y="54487"/>
                  </a:lnTo>
                  <a:cubicBezTo>
                    <a:pt x="13498" y="54504"/>
                    <a:pt x="15047" y="54471"/>
                    <a:pt x="16597" y="54454"/>
                  </a:cubicBezTo>
                  <a:lnTo>
                    <a:pt x="16597" y="54454"/>
                  </a:lnTo>
                  <a:cubicBezTo>
                    <a:pt x="20729" y="54438"/>
                    <a:pt x="24845" y="54804"/>
                    <a:pt x="28978" y="54837"/>
                  </a:cubicBezTo>
                  <a:lnTo>
                    <a:pt x="28978" y="54837"/>
                  </a:lnTo>
                  <a:cubicBezTo>
                    <a:pt x="33393" y="54854"/>
                    <a:pt x="37892" y="54421"/>
                    <a:pt x="42274" y="53754"/>
                  </a:cubicBezTo>
                  <a:lnTo>
                    <a:pt x="42274" y="53754"/>
                  </a:lnTo>
                  <a:cubicBezTo>
                    <a:pt x="46573" y="53104"/>
                    <a:pt x="50906" y="52805"/>
                    <a:pt x="55238" y="52388"/>
                  </a:cubicBezTo>
                  <a:lnTo>
                    <a:pt x="55238" y="52388"/>
                  </a:lnTo>
                  <a:cubicBezTo>
                    <a:pt x="59104" y="52021"/>
                    <a:pt x="63020" y="51555"/>
                    <a:pt x="66902" y="51555"/>
                  </a:cubicBezTo>
                  <a:lnTo>
                    <a:pt x="66902" y="51555"/>
                  </a:lnTo>
                  <a:cubicBezTo>
                    <a:pt x="67669" y="51555"/>
                    <a:pt x="68452" y="51572"/>
                    <a:pt x="69218" y="51588"/>
                  </a:cubicBezTo>
                  <a:lnTo>
                    <a:pt x="69218" y="51588"/>
                  </a:lnTo>
                  <a:cubicBezTo>
                    <a:pt x="70251" y="51605"/>
                    <a:pt x="71301" y="51622"/>
                    <a:pt x="72334" y="51605"/>
                  </a:cubicBezTo>
                  <a:lnTo>
                    <a:pt x="72334" y="51605"/>
                  </a:lnTo>
                  <a:cubicBezTo>
                    <a:pt x="74834" y="51555"/>
                    <a:pt x="77316" y="51255"/>
                    <a:pt x="79816" y="51205"/>
                  </a:cubicBezTo>
                  <a:lnTo>
                    <a:pt x="79816" y="51205"/>
                  </a:lnTo>
                  <a:cubicBezTo>
                    <a:pt x="80782" y="51172"/>
                    <a:pt x="81765" y="51205"/>
                    <a:pt x="82732" y="51222"/>
                  </a:cubicBezTo>
                  <a:lnTo>
                    <a:pt x="82732" y="51222"/>
                  </a:lnTo>
                  <a:cubicBezTo>
                    <a:pt x="84198" y="51238"/>
                    <a:pt x="85681" y="51272"/>
                    <a:pt x="87147" y="51172"/>
                  </a:cubicBezTo>
                  <a:lnTo>
                    <a:pt x="87147" y="51172"/>
                  </a:lnTo>
                  <a:cubicBezTo>
                    <a:pt x="90930" y="50888"/>
                    <a:pt x="94846" y="50155"/>
                    <a:pt x="98478" y="48872"/>
                  </a:cubicBezTo>
                  <a:lnTo>
                    <a:pt x="98478" y="48872"/>
                  </a:lnTo>
                  <a:cubicBezTo>
                    <a:pt x="100727" y="48089"/>
                    <a:pt x="102810" y="47356"/>
                    <a:pt x="104510" y="45440"/>
                  </a:cubicBezTo>
                  <a:lnTo>
                    <a:pt x="104510" y="45440"/>
                  </a:lnTo>
                  <a:cubicBezTo>
                    <a:pt x="105843" y="43957"/>
                    <a:pt x="109109" y="41007"/>
                    <a:pt x="106759" y="38858"/>
                  </a:cubicBezTo>
                  <a:lnTo>
                    <a:pt x="106759" y="38858"/>
                  </a:lnTo>
                  <a:cubicBezTo>
                    <a:pt x="105626" y="37808"/>
                    <a:pt x="103377" y="37925"/>
                    <a:pt x="101994" y="37858"/>
                  </a:cubicBezTo>
                  <a:lnTo>
                    <a:pt x="101994" y="37858"/>
                  </a:lnTo>
                  <a:cubicBezTo>
                    <a:pt x="101377" y="37825"/>
                    <a:pt x="100744" y="37841"/>
                    <a:pt x="100111" y="37858"/>
                  </a:cubicBezTo>
                  <a:lnTo>
                    <a:pt x="100111" y="37858"/>
                  </a:lnTo>
                  <a:cubicBezTo>
                    <a:pt x="98611" y="37891"/>
                    <a:pt x="97078" y="37925"/>
                    <a:pt x="95695" y="37442"/>
                  </a:cubicBezTo>
                  <a:lnTo>
                    <a:pt x="95695" y="37442"/>
                  </a:lnTo>
                  <a:cubicBezTo>
                    <a:pt x="94979" y="37192"/>
                    <a:pt x="94446" y="36592"/>
                    <a:pt x="93712" y="36425"/>
                  </a:cubicBezTo>
                  <a:lnTo>
                    <a:pt x="93712" y="36425"/>
                  </a:lnTo>
                  <a:cubicBezTo>
                    <a:pt x="92746" y="36209"/>
                    <a:pt x="91730" y="36492"/>
                    <a:pt x="90930" y="35575"/>
                  </a:cubicBezTo>
                  <a:lnTo>
                    <a:pt x="90930" y="35575"/>
                  </a:lnTo>
                  <a:cubicBezTo>
                    <a:pt x="89597" y="34076"/>
                    <a:pt x="93529" y="33393"/>
                    <a:pt x="94379" y="33109"/>
                  </a:cubicBezTo>
                  <a:lnTo>
                    <a:pt x="94379" y="33109"/>
                  </a:lnTo>
                  <a:cubicBezTo>
                    <a:pt x="96528" y="32359"/>
                    <a:pt x="99961" y="29810"/>
                    <a:pt x="102210" y="31343"/>
                  </a:cubicBezTo>
                  <a:lnTo>
                    <a:pt x="102210" y="31343"/>
                  </a:lnTo>
                  <a:cubicBezTo>
                    <a:pt x="102977" y="31876"/>
                    <a:pt x="103477" y="32609"/>
                    <a:pt x="104327" y="33076"/>
                  </a:cubicBezTo>
                  <a:lnTo>
                    <a:pt x="104327" y="33076"/>
                  </a:lnTo>
                  <a:cubicBezTo>
                    <a:pt x="105360" y="33609"/>
                    <a:pt x="106343" y="33609"/>
                    <a:pt x="107476" y="33559"/>
                  </a:cubicBezTo>
                  <a:lnTo>
                    <a:pt x="107476" y="33559"/>
                  </a:lnTo>
                  <a:cubicBezTo>
                    <a:pt x="109642" y="33459"/>
                    <a:pt x="112125" y="33109"/>
                    <a:pt x="114241" y="32476"/>
                  </a:cubicBezTo>
                  <a:lnTo>
                    <a:pt x="114241" y="32476"/>
                  </a:lnTo>
                  <a:cubicBezTo>
                    <a:pt x="115524" y="32110"/>
                    <a:pt x="116757" y="31526"/>
                    <a:pt x="117857" y="30660"/>
                  </a:cubicBezTo>
                  <a:lnTo>
                    <a:pt x="117857" y="30660"/>
                  </a:lnTo>
                  <a:cubicBezTo>
                    <a:pt x="118707" y="29977"/>
                    <a:pt x="119190" y="29510"/>
                    <a:pt x="120273" y="29294"/>
                  </a:cubicBezTo>
                  <a:lnTo>
                    <a:pt x="120273" y="29294"/>
                  </a:lnTo>
                  <a:cubicBezTo>
                    <a:pt x="121456" y="29060"/>
                    <a:pt x="122556" y="28894"/>
                    <a:pt x="123739" y="28494"/>
                  </a:cubicBezTo>
                  <a:lnTo>
                    <a:pt x="123739" y="28494"/>
                  </a:lnTo>
                  <a:cubicBezTo>
                    <a:pt x="124972" y="28094"/>
                    <a:pt x="126571" y="28094"/>
                    <a:pt x="127421" y="26844"/>
                  </a:cubicBezTo>
                  <a:lnTo>
                    <a:pt x="127421" y="26844"/>
                  </a:lnTo>
                  <a:cubicBezTo>
                    <a:pt x="127888" y="26128"/>
                    <a:pt x="128154" y="25278"/>
                    <a:pt x="128638" y="24528"/>
                  </a:cubicBezTo>
                  <a:lnTo>
                    <a:pt x="128638" y="24528"/>
                  </a:lnTo>
                  <a:cubicBezTo>
                    <a:pt x="129121" y="23811"/>
                    <a:pt x="129554" y="22962"/>
                    <a:pt x="130137" y="22345"/>
                  </a:cubicBezTo>
                  <a:lnTo>
                    <a:pt x="130137" y="22345"/>
                  </a:lnTo>
                  <a:cubicBezTo>
                    <a:pt x="130787" y="21679"/>
                    <a:pt x="131620" y="21245"/>
                    <a:pt x="131920" y="20179"/>
                  </a:cubicBezTo>
                  <a:lnTo>
                    <a:pt x="131920" y="20179"/>
                  </a:lnTo>
                  <a:cubicBezTo>
                    <a:pt x="132153" y="19313"/>
                    <a:pt x="131837" y="18429"/>
                    <a:pt x="131654" y="17596"/>
                  </a:cubicBezTo>
                  <a:lnTo>
                    <a:pt x="131654" y="17596"/>
                  </a:lnTo>
                  <a:cubicBezTo>
                    <a:pt x="131437" y="16680"/>
                    <a:pt x="131454" y="15763"/>
                    <a:pt x="131270" y="14864"/>
                  </a:cubicBezTo>
                  <a:lnTo>
                    <a:pt x="131270" y="14864"/>
                  </a:lnTo>
                  <a:cubicBezTo>
                    <a:pt x="131104" y="14064"/>
                    <a:pt x="131020" y="13597"/>
                    <a:pt x="131020" y="12714"/>
                  </a:cubicBezTo>
                  <a:lnTo>
                    <a:pt x="131020" y="12714"/>
                  </a:lnTo>
                  <a:cubicBezTo>
                    <a:pt x="131020" y="11931"/>
                    <a:pt x="131187" y="10931"/>
                    <a:pt x="130954" y="10181"/>
                  </a:cubicBezTo>
                  <a:lnTo>
                    <a:pt x="130954" y="10181"/>
                  </a:lnTo>
                  <a:cubicBezTo>
                    <a:pt x="130720" y="9348"/>
                    <a:pt x="130154" y="8498"/>
                    <a:pt x="129837" y="7665"/>
                  </a:cubicBezTo>
                  <a:lnTo>
                    <a:pt x="129837" y="7665"/>
                  </a:lnTo>
                  <a:cubicBezTo>
                    <a:pt x="129454" y="6682"/>
                    <a:pt x="128988" y="5832"/>
                    <a:pt x="128504" y="4899"/>
                  </a:cubicBezTo>
                  <a:lnTo>
                    <a:pt x="128504" y="4899"/>
                  </a:lnTo>
                  <a:cubicBezTo>
                    <a:pt x="127521" y="2950"/>
                    <a:pt x="126122" y="2183"/>
                    <a:pt x="124305" y="1433"/>
                  </a:cubicBezTo>
                  <a:lnTo>
                    <a:pt x="124305" y="1433"/>
                  </a:lnTo>
                  <a:cubicBezTo>
                    <a:pt x="121723" y="367"/>
                    <a:pt x="119090" y="1"/>
                    <a:pt x="116390" y="1"/>
                  </a:cubicBezTo>
                  <a:lnTo>
                    <a:pt x="116390" y="1"/>
                  </a:lnTo>
                  <a:cubicBezTo>
                    <a:pt x="115674" y="1"/>
                    <a:pt x="114941" y="17"/>
                    <a:pt x="114208" y="67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80675" y="2103275"/>
              <a:ext cx="971875" cy="371200"/>
            </a:xfrm>
            <a:custGeom>
              <a:avLst/>
              <a:gdLst/>
              <a:ahLst/>
              <a:cxnLst/>
              <a:rect l="l" t="t" r="r" b="b"/>
              <a:pathLst>
                <a:path w="38875" h="14848" extrusionOk="0">
                  <a:moveTo>
                    <a:pt x="9531" y="634"/>
                  </a:moveTo>
                  <a:cubicBezTo>
                    <a:pt x="7782" y="1700"/>
                    <a:pt x="5899" y="3183"/>
                    <a:pt x="5149" y="5099"/>
                  </a:cubicBezTo>
                  <a:lnTo>
                    <a:pt x="5149" y="5099"/>
                  </a:lnTo>
                  <a:cubicBezTo>
                    <a:pt x="4816" y="5966"/>
                    <a:pt x="4999" y="6649"/>
                    <a:pt x="4849" y="7549"/>
                  </a:cubicBezTo>
                  <a:lnTo>
                    <a:pt x="4849" y="7549"/>
                  </a:lnTo>
                  <a:cubicBezTo>
                    <a:pt x="4633" y="8882"/>
                    <a:pt x="3499" y="9298"/>
                    <a:pt x="2400" y="9748"/>
                  </a:cubicBezTo>
                  <a:lnTo>
                    <a:pt x="2400" y="9748"/>
                  </a:lnTo>
                  <a:cubicBezTo>
                    <a:pt x="1817" y="9982"/>
                    <a:pt x="1117" y="10182"/>
                    <a:pt x="717" y="10698"/>
                  </a:cubicBezTo>
                  <a:lnTo>
                    <a:pt x="717" y="10698"/>
                  </a:lnTo>
                  <a:cubicBezTo>
                    <a:pt x="0" y="11615"/>
                    <a:pt x="767" y="12814"/>
                    <a:pt x="1050" y="13864"/>
                  </a:cubicBezTo>
                  <a:lnTo>
                    <a:pt x="1050" y="13864"/>
                  </a:lnTo>
                  <a:cubicBezTo>
                    <a:pt x="4816" y="14847"/>
                    <a:pt x="8265" y="14497"/>
                    <a:pt x="11714" y="14481"/>
                  </a:cubicBezTo>
                  <a:lnTo>
                    <a:pt x="11714" y="14481"/>
                  </a:lnTo>
                  <a:cubicBezTo>
                    <a:pt x="14780" y="14447"/>
                    <a:pt x="17679" y="14247"/>
                    <a:pt x="20745" y="13931"/>
                  </a:cubicBezTo>
                  <a:lnTo>
                    <a:pt x="20745" y="13931"/>
                  </a:lnTo>
                  <a:cubicBezTo>
                    <a:pt x="23062" y="13697"/>
                    <a:pt x="25361" y="13414"/>
                    <a:pt x="27660" y="13131"/>
                  </a:cubicBezTo>
                  <a:lnTo>
                    <a:pt x="27660" y="13131"/>
                  </a:lnTo>
                  <a:cubicBezTo>
                    <a:pt x="28677" y="12998"/>
                    <a:pt x="29693" y="12948"/>
                    <a:pt x="30660" y="12681"/>
                  </a:cubicBezTo>
                  <a:lnTo>
                    <a:pt x="30660" y="12681"/>
                  </a:lnTo>
                  <a:cubicBezTo>
                    <a:pt x="32343" y="12231"/>
                    <a:pt x="33659" y="10965"/>
                    <a:pt x="35092" y="10048"/>
                  </a:cubicBezTo>
                  <a:lnTo>
                    <a:pt x="35092" y="10048"/>
                  </a:lnTo>
                  <a:cubicBezTo>
                    <a:pt x="36225" y="9332"/>
                    <a:pt x="37542" y="8349"/>
                    <a:pt x="38258" y="7216"/>
                  </a:cubicBezTo>
                  <a:lnTo>
                    <a:pt x="38258" y="7216"/>
                  </a:lnTo>
                  <a:cubicBezTo>
                    <a:pt x="38641" y="6599"/>
                    <a:pt x="38875" y="5683"/>
                    <a:pt x="38258" y="5233"/>
                  </a:cubicBezTo>
                  <a:lnTo>
                    <a:pt x="38258" y="5233"/>
                  </a:lnTo>
                  <a:cubicBezTo>
                    <a:pt x="37725" y="4833"/>
                    <a:pt x="36425" y="4916"/>
                    <a:pt x="35809" y="4716"/>
                  </a:cubicBezTo>
                  <a:lnTo>
                    <a:pt x="35809" y="4716"/>
                  </a:lnTo>
                  <a:cubicBezTo>
                    <a:pt x="34526" y="4333"/>
                    <a:pt x="33259" y="3866"/>
                    <a:pt x="31976" y="3433"/>
                  </a:cubicBezTo>
                  <a:lnTo>
                    <a:pt x="31976" y="3433"/>
                  </a:lnTo>
                  <a:cubicBezTo>
                    <a:pt x="31060" y="3117"/>
                    <a:pt x="30093" y="2900"/>
                    <a:pt x="29210" y="2500"/>
                  </a:cubicBezTo>
                  <a:lnTo>
                    <a:pt x="29210" y="2500"/>
                  </a:lnTo>
                  <a:cubicBezTo>
                    <a:pt x="28677" y="2250"/>
                    <a:pt x="28194" y="1867"/>
                    <a:pt x="27561" y="1834"/>
                  </a:cubicBezTo>
                  <a:lnTo>
                    <a:pt x="27561" y="1834"/>
                  </a:lnTo>
                  <a:cubicBezTo>
                    <a:pt x="26677" y="1800"/>
                    <a:pt x="25628" y="2267"/>
                    <a:pt x="24794" y="2567"/>
                  </a:cubicBezTo>
                  <a:lnTo>
                    <a:pt x="24794" y="2567"/>
                  </a:lnTo>
                  <a:cubicBezTo>
                    <a:pt x="24378" y="2717"/>
                    <a:pt x="24378" y="2850"/>
                    <a:pt x="23845" y="2733"/>
                  </a:cubicBezTo>
                  <a:lnTo>
                    <a:pt x="23845" y="2733"/>
                  </a:lnTo>
                  <a:cubicBezTo>
                    <a:pt x="23578" y="2667"/>
                    <a:pt x="23162" y="2333"/>
                    <a:pt x="22828" y="2250"/>
                  </a:cubicBezTo>
                  <a:lnTo>
                    <a:pt x="22828" y="2250"/>
                  </a:lnTo>
                  <a:cubicBezTo>
                    <a:pt x="21895" y="2017"/>
                    <a:pt x="20879" y="2200"/>
                    <a:pt x="19996" y="2417"/>
                  </a:cubicBezTo>
                  <a:lnTo>
                    <a:pt x="19996" y="2417"/>
                  </a:lnTo>
                  <a:cubicBezTo>
                    <a:pt x="19412" y="2567"/>
                    <a:pt x="19279" y="2417"/>
                    <a:pt x="18746" y="2250"/>
                  </a:cubicBezTo>
                  <a:lnTo>
                    <a:pt x="18746" y="2250"/>
                  </a:lnTo>
                  <a:cubicBezTo>
                    <a:pt x="17963" y="2017"/>
                    <a:pt x="17046" y="1967"/>
                    <a:pt x="16230" y="1800"/>
                  </a:cubicBezTo>
                  <a:lnTo>
                    <a:pt x="16230" y="1800"/>
                  </a:lnTo>
                  <a:cubicBezTo>
                    <a:pt x="14797" y="1500"/>
                    <a:pt x="13614" y="984"/>
                    <a:pt x="12314" y="317"/>
                  </a:cubicBezTo>
                  <a:lnTo>
                    <a:pt x="12314" y="317"/>
                  </a:lnTo>
                  <a:cubicBezTo>
                    <a:pt x="11864" y="101"/>
                    <a:pt x="11514" y="1"/>
                    <a:pt x="11181" y="1"/>
                  </a:cubicBezTo>
                  <a:lnTo>
                    <a:pt x="11181" y="1"/>
                  </a:lnTo>
                  <a:cubicBezTo>
                    <a:pt x="10631" y="1"/>
                    <a:pt x="10165" y="251"/>
                    <a:pt x="9531" y="6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83125" y="2423200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14825" y="1201000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11600" y="1320550"/>
              <a:ext cx="739850" cy="471575"/>
            </a:xfrm>
            <a:custGeom>
              <a:avLst/>
              <a:gdLst/>
              <a:ahLst/>
              <a:cxnLst/>
              <a:rect l="l" t="t" r="r" b="b"/>
              <a:pathLst>
                <a:path w="29594" h="18863" extrusionOk="0">
                  <a:moveTo>
                    <a:pt x="1" y="10115"/>
                  </a:moveTo>
                  <a:cubicBezTo>
                    <a:pt x="551" y="8882"/>
                    <a:pt x="1100" y="7932"/>
                    <a:pt x="1934" y="6849"/>
                  </a:cubicBezTo>
                  <a:cubicBezTo>
                    <a:pt x="2983" y="5483"/>
                    <a:pt x="4416" y="3916"/>
                    <a:pt x="5999" y="3116"/>
                  </a:cubicBezTo>
                  <a:cubicBezTo>
                    <a:pt x="6782" y="2717"/>
                    <a:pt x="7749" y="2533"/>
                    <a:pt x="8599" y="2333"/>
                  </a:cubicBezTo>
                  <a:cubicBezTo>
                    <a:pt x="10365" y="1933"/>
                    <a:pt x="12115" y="1467"/>
                    <a:pt x="13881" y="1067"/>
                  </a:cubicBezTo>
                  <a:cubicBezTo>
                    <a:pt x="15814" y="617"/>
                    <a:pt x="17997" y="117"/>
                    <a:pt x="20013" y="34"/>
                  </a:cubicBezTo>
                  <a:cubicBezTo>
                    <a:pt x="21179" y="1"/>
                    <a:pt x="22379" y="134"/>
                    <a:pt x="23545" y="267"/>
                  </a:cubicBezTo>
                  <a:cubicBezTo>
                    <a:pt x="25611" y="500"/>
                    <a:pt x="28327" y="1600"/>
                    <a:pt x="28944" y="3800"/>
                  </a:cubicBezTo>
                  <a:cubicBezTo>
                    <a:pt x="29244" y="4883"/>
                    <a:pt x="29444" y="5999"/>
                    <a:pt x="29477" y="7115"/>
                  </a:cubicBezTo>
                  <a:cubicBezTo>
                    <a:pt x="29511" y="8449"/>
                    <a:pt x="29594" y="9865"/>
                    <a:pt x="29244" y="11165"/>
                  </a:cubicBezTo>
                  <a:cubicBezTo>
                    <a:pt x="28561" y="13614"/>
                    <a:pt x="27078" y="15697"/>
                    <a:pt x="24945" y="17096"/>
                  </a:cubicBezTo>
                  <a:cubicBezTo>
                    <a:pt x="23195" y="18246"/>
                    <a:pt x="20713" y="18613"/>
                    <a:pt x="18663" y="18729"/>
                  </a:cubicBezTo>
                  <a:cubicBezTo>
                    <a:pt x="16497" y="18863"/>
                    <a:pt x="14347" y="18763"/>
                    <a:pt x="12198" y="18513"/>
                  </a:cubicBezTo>
                  <a:cubicBezTo>
                    <a:pt x="9449" y="18196"/>
                    <a:pt x="6766" y="17713"/>
                    <a:pt x="4183" y="16663"/>
                  </a:cubicBezTo>
                  <a:cubicBezTo>
                    <a:pt x="2817" y="16080"/>
                    <a:pt x="1684" y="15297"/>
                    <a:pt x="417" y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54775" y="1500100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914350" y="1357625"/>
              <a:ext cx="941875" cy="329525"/>
            </a:xfrm>
            <a:custGeom>
              <a:avLst/>
              <a:gdLst/>
              <a:ahLst/>
              <a:cxnLst/>
              <a:rect l="l" t="t" r="r" b="b"/>
              <a:pathLst>
                <a:path w="37675" h="13181" extrusionOk="0">
                  <a:moveTo>
                    <a:pt x="36941" y="8632"/>
                  </a:moveTo>
                  <a:cubicBezTo>
                    <a:pt x="37125" y="8065"/>
                    <a:pt x="37408" y="7482"/>
                    <a:pt x="37558" y="6916"/>
                  </a:cubicBezTo>
                  <a:cubicBezTo>
                    <a:pt x="37675" y="6449"/>
                    <a:pt x="37575" y="5882"/>
                    <a:pt x="37591" y="5399"/>
                  </a:cubicBezTo>
                  <a:cubicBezTo>
                    <a:pt x="37591" y="4000"/>
                    <a:pt x="37491" y="2916"/>
                    <a:pt x="36342" y="1933"/>
                  </a:cubicBezTo>
                  <a:cubicBezTo>
                    <a:pt x="35308" y="1067"/>
                    <a:pt x="34242" y="634"/>
                    <a:pt x="32909" y="417"/>
                  </a:cubicBezTo>
                  <a:cubicBezTo>
                    <a:pt x="31176" y="117"/>
                    <a:pt x="29343" y="0"/>
                    <a:pt x="27594" y="0"/>
                  </a:cubicBezTo>
                  <a:cubicBezTo>
                    <a:pt x="22445" y="0"/>
                    <a:pt x="17313" y="934"/>
                    <a:pt x="12264" y="1783"/>
                  </a:cubicBezTo>
                  <a:cubicBezTo>
                    <a:pt x="9698" y="2217"/>
                    <a:pt x="7198" y="2866"/>
                    <a:pt x="4749" y="3733"/>
                  </a:cubicBezTo>
                  <a:cubicBezTo>
                    <a:pt x="3333" y="4233"/>
                    <a:pt x="1150" y="4916"/>
                    <a:pt x="633" y="6532"/>
                  </a:cubicBezTo>
                  <a:cubicBezTo>
                    <a:pt x="0" y="8582"/>
                    <a:pt x="2033" y="11081"/>
                    <a:pt x="3716" y="12031"/>
                  </a:cubicBezTo>
                  <a:cubicBezTo>
                    <a:pt x="4949" y="12714"/>
                    <a:pt x="6315" y="12814"/>
                    <a:pt x="7682" y="12964"/>
                  </a:cubicBezTo>
                  <a:cubicBezTo>
                    <a:pt x="9614" y="13181"/>
                    <a:pt x="11514" y="12914"/>
                    <a:pt x="13430" y="12797"/>
                  </a:cubicBezTo>
                  <a:cubicBezTo>
                    <a:pt x="17346" y="12531"/>
                    <a:pt x="21278" y="12114"/>
                    <a:pt x="25194" y="11998"/>
                  </a:cubicBezTo>
                  <a:cubicBezTo>
                    <a:pt x="27210" y="11931"/>
                    <a:pt x="28993" y="11348"/>
                    <a:pt x="30876" y="10748"/>
                  </a:cubicBezTo>
                  <a:cubicBezTo>
                    <a:pt x="31993" y="10398"/>
                    <a:pt x="33109" y="10098"/>
                    <a:pt x="34175" y="9582"/>
                  </a:cubicBezTo>
                  <a:cubicBezTo>
                    <a:pt x="35325" y="9032"/>
                    <a:pt x="36442" y="8382"/>
                    <a:pt x="36941" y="8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629825" y="1538000"/>
              <a:ext cx="244975" cy="115825"/>
            </a:xfrm>
            <a:custGeom>
              <a:avLst/>
              <a:gdLst/>
              <a:ahLst/>
              <a:cxnLst/>
              <a:rect l="l" t="t" r="r" b="b"/>
              <a:pathLst>
                <a:path w="9799" h="4633" extrusionOk="0">
                  <a:moveTo>
                    <a:pt x="9798" y="4166"/>
                  </a:moveTo>
                  <a:cubicBezTo>
                    <a:pt x="9165" y="3500"/>
                    <a:pt x="8798" y="2816"/>
                    <a:pt x="8215" y="2167"/>
                  </a:cubicBezTo>
                  <a:cubicBezTo>
                    <a:pt x="7649" y="1517"/>
                    <a:pt x="6799" y="1134"/>
                    <a:pt x="6032" y="784"/>
                  </a:cubicBezTo>
                  <a:cubicBezTo>
                    <a:pt x="4316" y="0"/>
                    <a:pt x="2017" y="367"/>
                    <a:pt x="750" y="1833"/>
                  </a:cubicBezTo>
                  <a:cubicBezTo>
                    <a:pt x="517" y="2117"/>
                    <a:pt x="0" y="2833"/>
                    <a:pt x="84" y="3283"/>
                  </a:cubicBezTo>
                  <a:cubicBezTo>
                    <a:pt x="150" y="3750"/>
                    <a:pt x="534" y="3833"/>
                    <a:pt x="933" y="3966"/>
                  </a:cubicBezTo>
                  <a:cubicBezTo>
                    <a:pt x="3316" y="4633"/>
                    <a:pt x="6116" y="4366"/>
                    <a:pt x="9798" y="4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20325" y="1611325"/>
              <a:ext cx="312875" cy="243300"/>
            </a:xfrm>
            <a:custGeom>
              <a:avLst/>
              <a:gdLst/>
              <a:ahLst/>
              <a:cxnLst/>
              <a:rect l="l" t="t" r="r" b="b"/>
              <a:pathLst>
                <a:path w="12515" h="9732" extrusionOk="0">
                  <a:moveTo>
                    <a:pt x="7249" y="1433"/>
                  </a:moveTo>
                  <a:cubicBezTo>
                    <a:pt x="7499" y="883"/>
                    <a:pt x="7866" y="433"/>
                    <a:pt x="8332" y="83"/>
                  </a:cubicBezTo>
                  <a:cubicBezTo>
                    <a:pt x="9049" y="383"/>
                    <a:pt x="9882" y="0"/>
                    <a:pt x="10632" y="200"/>
                  </a:cubicBezTo>
                  <a:cubicBezTo>
                    <a:pt x="11165" y="350"/>
                    <a:pt x="12515" y="1266"/>
                    <a:pt x="11931" y="1933"/>
                  </a:cubicBezTo>
                  <a:cubicBezTo>
                    <a:pt x="11481" y="2466"/>
                    <a:pt x="9915" y="2033"/>
                    <a:pt x="9299" y="2016"/>
                  </a:cubicBezTo>
                  <a:cubicBezTo>
                    <a:pt x="6916" y="2000"/>
                    <a:pt x="4966" y="3783"/>
                    <a:pt x="2600" y="3766"/>
                  </a:cubicBezTo>
                  <a:cubicBezTo>
                    <a:pt x="2034" y="3749"/>
                    <a:pt x="1284" y="3283"/>
                    <a:pt x="701" y="3566"/>
                  </a:cubicBezTo>
                  <a:cubicBezTo>
                    <a:pt x="18" y="3916"/>
                    <a:pt x="1" y="5066"/>
                    <a:pt x="67" y="5699"/>
                  </a:cubicBezTo>
                  <a:cubicBezTo>
                    <a:pt x="201" y="6815"/>
                    <a:pt x="1217" y="8031"/>
                    <a:pt x="2134" y="8615"/>
                  </a:cubicBezTo>
                  <a:cubicBezTo>
                    <a:pt x="3067" y="9198"/>
                    <a:pt x="4300" y="9598"/>
                    <a:pt x="5383" y="9648"/>
                  </a:cubicBezTo>
                  <a:cubicBezTo>
                    <a:pt x="6899" y="9731"/>
                    <a:pt x="8649" y="9731"/>
                    <a:pt x="9765" y="8581"/>
                  </a:cubicBezTo>
                  <a:cubicBezTo>
                    <a:pt x="10448" y="7882"/>
                    <a:pt x="11182" y="6915"/>
                    <a:pt x="11248" y="5899"/>
                  </a:cubicBezTo>
                  <a:cubicBezTo>
                    <a:pt x="11298" y="4966"/>
                    <a:pt x="10648" y="4482"/>
                    <a:pt x="10398" y="4166"/>
                  </a:cubicBezTo>
                  <a:cubicBezTo>
                    <a:pt x="9715" y="3649"/>
                    <a:pt x="8899" y="3133"/>
                    <a:pt x="8049" y="2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769150" y="2148675"/>
              <a:ext cx="551125" cy="288300"/>
            </a:xfrm>
            <a:custGeom>
              <a:avLst/>
              <a:gdLst/>
              <a:ahLst/>
              <a:cxnLst/>
              <a:rect l="l" t="t" r="r" b="b"/>
              <a:pathLst>
                <a:path w="22045" h="11532" extrusionOk="0">
                  <a:moveTo>
                    <a:pt x="19795" y="2884"/>
                  </a:moveTo>
                  <a:cubicBezTo>
                    <a:pt x="19062" y="2200"/>
                    <a:pt x="18396" y="1567"/>
                    <a:pt x="17463" y="1201"/>
                  </a:cubicBezTo>
                  <a:cubicBezTo>
                    <a:pt x="16446" y="801"/>
                    <a:pt x="15296" y="484"/>
                    <a:pt x="14213" y="368"/>
                  </a:cubicBezTo>
                  <a:cubicBezTo>
                    <a:pt x="11781" y="118"/>
                    <a:pt x="9315" y="1"/>
                    <a:pt x="6948" y="817"/>
                  </a:cubicBezTo>
                  <a:cubicBezTo>
                    <a:pt x="4482" y="1667"/>
                    <a:pt x="2150" y="3134"/>
                    <a:pt x="783" y="5366"/>
                  </a:cubicBezTo>
                  <a:cubicBezTo>
                    <a:pt x="483" y="5866"/>
                    <a:pt x="0" y="6599"/>
                    <a:pt x="33" y="7199"/>
                  </a:cubicBezTo>
                  <a:cubicBezTo>
                    <a:pt x="67" y="7866"/>
                    <a:pt x="1250" y="8399"/>
                    <a:pt x="1700" y="8799"/>
                  </a:cubicBezTo>
                  <a:cubicBezTo>
                    <a:pt x="2416" y="9432"/>
                    <a:pt x="3066" y="10149"/>
                    <a:pt x="3882" y="10682"/>
                  </a:cubicBezTo>
                  <a:cubicBezTo>
                    <a:pt x="5132" y="11498"/>
                    <a:pt x="6565" y="11532"/>
                    <a:pt x="7998" y="11515"/>
                  </a:cubicBezTo>
                  <a:cubicBezTo>
                    <a:pt x="9415" y="11515"/>
                    <a:pt x="10814" y="11432"/>
                    <a:pt x="12197" y="11182"/>
                  </a:cubicBezTo>
                  <a:cubicBezTo>
                    <a:pt x="13530" y="10932"/>
                    <a:pt x="14980" y="10748"/>
                    <a:pt x="16230" y="10265"/>
                  </a:cubicBezTo>
                  <a:cubicBezTo>
                    <a:pt x="17846" y="9615"/>
                    <a:pt x="19679" y="8865"/>
                    <a:pt x="20862" y="7516"/>
                  </a:cubicBezTo>
                  <a:cubicBezTo>
                    <a:pt x="22045" y="6166"/>
                    <a:pt x="22012" y="4083"/>
                    <a:pt x="19795" y="28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22825" y="1952475"/>
              <a:ext cx="157500" cy="143325"/>
            </a:xfrm>
            <a:custGeom>
              <a:avLst/>
              <a:gdLst/>
              <a:ahLst/>
              <a:cxnLst/>
              <a:rect l="l" t="t" r="r" b="b"/>
              <a:pathLst>
                <a:path w="6300" h="5733" extrusionOk="0">
                  <a:moveTo>
                    <a:pt x="5450" y="1"/>
                  </a:moveTo>
                  <a:cubicBezTo>
                    <a:pt x="4650" y="601"/>
                    <a:pt x="3817" y="984"/>
                    <a:pt x="2983" y="1517"/>
                  </a:cubicBezTo>
                  <a:cubicBezTo>
                    <a:pt x="2417" y="1884"/>
                    <a:pt x="1700" y="2217"/>
                    <a:pt x="1267" y="2717"/>
                  </a:cubicBezTo>
                  <a:cubicBezTo>
                    <a:pt x="884" y="3150"/>
                    <a:pt x="1" y="4566"/>
                    <a:pt x="434" y="5216"/>
                  </a:cubicBezTo>
                  <a:cubicBezTo>
                    <a:pt x="784" y="5733"/>
                    <a:pt x="2684" y="5549"/>
                    <a:pt x="3150" y="5433"/>
                  </a:cubicBezTo>
                  <a:cubicBezTo>
                    <a:pt x="5133" y="4950"/>
                    <a:pt x="6183" y="2983"/>
                    <a:pt x="6299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44600" y="2112025"/>
              <a:ext cx="407425" cy="252875"/>
            </a:xfrm>
            <a:custGeom>
              <a:avLst/>
              <a:gdLst/>
              <a:ahLst/>
              <a:cxnLst/>
              <a:rect l="l" t="t" r="r" b="b"/>
              <a:pathLst>
                <a:path w="16297" h="10115" extrusionOk="0">
                  <a:moveTo>
                    <a:pt x="12164" y="2250"/>
                  </a:moveTo>
                  <a:cubicBezTo>
                    <a:pt x="9948" y="1050"/>
                    <a:pt x="6648" y="1"/>
                    <a:pt x="4299" y="1450"/>
                  </a:cubicBezTo>
                  <a:cubicBezTo>
                    <a:pt x="3166" y="2133"/>
                    <a:pt x="2566" y="3200"/>
                    <a:pt x="1900" y="4300"/>
                  </a:cubicBezTo>
                  <a:cubicBezTo>
                    <a:pt x="1350" y="5233"/>
                    <a:pt x="866" y="5966"/>
                    <a:pt x="683" y="7066"/>
                  </a:cubicBezTo>
                  <a:cubicBezTo>
                    <a:pt x="617" y="7532"/>
                    <a:pt x="0" y="10115"/>
                    <a:pt x="1216" y="9798"/>
                  </a:cubicBezTo>
                  <a:cubicBezTo>
                    <a:pt x="1450" y="9732"/>
                    <a:pt x="1650" y="9382"/>
                    <a:pt x="1850" y="9232"/>
                  </a:cubicBezTo>
                  <a:cubicBezTo>
                    <a:pt x="2066" y="9082"/>
                    <a:pt x="2266" y="8932"/>
                    <a:pt x="2483" y="8765"/>
                  </a:cubicBezTo>
                  <a:cubicBezTo>
                    <a:pt x="2916" y="8432"/>
                    <a:pt x="3499" y="8382"/>
                    <a:pt x="3966" y="8099"/>
                  </a:cubicBezTo>
                  <a:cubicBezTo>
                    <a:pt x="4182" y="7949"/>
                    <a:pt x="4316" y="7782"/>
                    <a:pt x="4582" y="7715"/>
                  </a:cubicBezTo>
                  <a:cubicBezTo>
                    <a:pt x="4816" y="7632"/>
                    <a:pt x="5182" y="7599"/>
                    <a:pt x="5449" y="7549"/>
                  </a:cubicBezTo>
                  <a:cubicBezTo>
                    <a:pt x="5949" y="7449"/>
                    <a:pt x="6415" y="7316"/>
                    <a:pt x="6932" y="7182"/>
                  </a:cubicBezTo>
                  <a:cubicBezTo>
                    <a:pt x="8448" y="6799"/>
                    <a:pt x="9931" y="6466"/>
                    <a:pt x="11164" y="5416"/>
                  </a:cubicBezTo>
                  <a:cubicBezTo>
                    <a:pt x="11714" y="4949"/>
                    <a:pt x="12131" y="4350"/>
                    <a:pt x="12797" y="4083"/>
                  </a:cubicBezTo>
                  <a:cubicBezTo>
                    <a:pt x="13480" y="3800"/>
                    <a:pt x="14130" y="3733"/>
                    <a:pt x="14863" y="3733"/>
                  </a:cubicBezTo>
                  <a:cubicBezTo>
                    <a:pt x="15047" y="3716"/>
                    <a:pt x="16296" y="3566"/>
                    <a:pt x="15930" y="3117"/>
                  </a:cubicBezTo>
                  <a:cubicBezTo>
                    <a:pt x="15846" y="3017"/>
                    <a:pt x="15580" y="3100"/>
                    <a:pt x="15463" y="3083"/>
                  </a:cubicBezTo>
                  <a:cubicBezTo>
                    <a:pt x="14797" y="2933"/>
                    <a:pt x="14097" y="2650"/>
                    <a:pt x="12164" y="2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65425" y="1261825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76900" y="2096625"/>
              <a:ext cx="502400" cy="242875"/>
            </a:xfrm>
            <a:custGeom>
              <a:avLst/>
              <a:gdLst/>
              <a:ahLst/>
              <a:cxnLst/>
              <a:rect l="l" t="t" r="r" b="b"/>
              <a:pathLst>
                <a:path w="20096" h="9715" extrusionOk="0">
                  <a:moveTo>
                    <a:pt x="15797" y="2733"/>
                  </a:moveTo>
                  <a:cubicBezTo>
                    <a:pt x="15830" y="2516"/>
                    <a:pt x="15880" y="2266"/>
                    <a:pt x="15930" y="2016"/>
                  </a:cubicBezTo>
                  <a:cubicBezTo>
                    <a:pt x="14014" y="1400"/>
                    <a:pt x="11914" y="1133"/>
                    <a:pt x="9931" y="750"/>
                  </a:cubicBezTo>
                  <a:cubicBezTo>
                    <a:pt x="9132" y="600"/>
                    <a:pt x="8315" y="483"/>
                    <a:pt x="7515" y="283"/>
                  </a:cubicBezTo>
                  <a:cubicBezTo>
                    <a:pt x="6449" y="0"/>
                    <a:pt x="5582" y="400"/>
                    <a:pt x="4566" y="750"/>
                  </a:cubicBezTo>
                  <a:cubicBezTo>
                    <a:pt x="3050" y="1266"/>
                    <a:pt x="1867" y="2283"/>
                    <a:pt x="1117" y="3699"/>
                  </a:cubicBezTo>
                  <a:cubicBezTo>
                    <a:pt x="600" y="4666"/>
                    <a:pt x="417" y="5999"/>
                    <a:pt x="200" y="7065"/>
                  </a:cubicBezTo>
                  <a:cubicBezTo>
                    <a:pt x="0" y="8015"/>
                    <a:pt x="250" y="9481"/>
                    <a:pt x="1383" y="9614"/>
                  </a:cubicBezTo>
                  <a:cubicBezTo>
                    <a:pt x="2200" y="9714"/>
                    <a:pt x="3100" y="9415"/>
                    <a:pt x="3866" y="9181"/>
                  </a:cubicBezTo>
                  <a:cubicBezTo>
                    <a:pt x="4883" y="8881"/>
                    <a:pt x="5916" y="8781"/>
                    <a:pt x="6982" y="8748"/>
                  </a:cubicBezTo>
                  <a:cubicBezTo>
                    <a:pt x="8898" y="8698"/>
                    <a:pt x="11481" y="8465"/>
                    <a:pt x="13164" y="7448"/>
                  </a:cubicBezTo>
                  <a:cubicBezTo>
                    <a:pt x="14147" y="6848"/>
                    <a:pt x="15164" y="6282"/>
                    <a:pt x="15497" y="5099"/>
                  </a:cubicBezTo>
                  <a:cubicBezTo>
                    <a:pt x="15563" y="4832"/>
                    <a:pt x="15597" y="4549"/>
                    <a:pt x="15663" y="4282"/>
                  </a:cubicBezTo>
                  <a:cubicBezTo>
                    <a:pt x="15763" y="3833"/>
                    <a:pt x="15863" y="3383"/>
                    <a:pt x="16030" y="2966"/>
                  </a:cubicBezTo>
                  <a:cubicBezTo>
                    <a:pt x="16330" y="2250"/>
                    <a:pt x="16813" y="1716"/>
                    <a:pt x="17613" y="1616"/>
                  </a:cubicBezTo>
                  <a:cubicBezTo>
                    <a:pt x="18196" y="1550"/>
                    <a:pt x="20096" y="1916"/>
                    <a:pt x="19446" y="2899"/>
                  </a:cubicBezTo>
                  <a:cubicBezTo>
                    <a:pt x="19063" y="3466"/>
                    <a:pt x="17980" y="3283"/>
                    <a:pt x="17413" y="3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03850" y="2134525"/>
              <a:ext cx="329950" cy="191650"/>
            </a:xfrm>
            <a:custGeom>
              <a:avLst/>
              <a:gdLst/>
              <a:ahLst/>
              <a:cxnLst/>
              <a:rect l="l" t="t" r="r" b="b"/>
              <a:pathLst>
                <a:path w="13198" h="7666" extrusionOk="0">
                  <a:moveTo>
                    <a:pt x="534" y="1133"/>
                  </a:moveTo>
                  <a:cubicBezTo>
                    <a:pt x="1434" y="567"/>
                    <a:pt x="2134" y="117"/>
                    <a:pt x="3200" y="67"/>
                  </a:cubicBezTo>
                  <a:cubicBezTo>
                    <a:pt x="4300" y="17"/>
                    <a:pt x="5450" y="0"/>
                    <a:pt x="6516" y="184"/>
                  </a:cubicBezTo>
                  <a:cubicBezTo>
                    <a:pt x="7549" y="367"/>
                    <a:pt x="8682" y="834"/>
                    <a:pt x="9565" y="1400"/>
                  </a:cubicBezTo>
                  <a:cubicBezTo>
                    <a:pt x="9882" y="1600"/>
                    <a:pt x="10132" y="1883"/>
                    <a:pt x="10448" y="2083"/>
                  </a:cubicBezTo>
                  <a:cubicBezTo>
                    <a:pt x="10782" y="2300"/>
                    <a:pt x="11148" y="2400"/>
                    <a:pt x="11448" y="2650"/>
                  </a:cubicBezTo>
                  <a:cubicBezTo>
                    <a:pt x="12048" y="3166"/>
                    <a:pt x="13114" y="4183"/>
                    <a:pt x="13181" y="5033"/>
                  </a:cubicBezTo>
                  <a:cubicBezTo>
                    <a:pt x="13198" y="5382"/>
                    <a:pt x="13014" y="5466"/>
                    <a:pt x="12948" y="5749"/>
                  </a:cubicBezTo>
                  <a:cubicBezTo>
                    <a:pt x="12848" y="6166"/>
                    <a:pt x="12981" y="6216"/>
                    <a:pt x="12698" y="6549"/>
                  </a:cubicBezTo>
                  <a:cubicBezTo>
                    <a:pt x="11865" y="7499"/>
                    <a:pt x="10515" y="7665"/>
                    <a:pt x="9399" y="7115"/>
                  </a:cubicBezTo>
                  <a:cubicBezTo>
                    <a:pt x="7682" y="6282"/>
                    <a:pt x="6033" y="5332"/>
                    <a:pt x="4333" y="4449"/>
                  </a:cubicBezTo>
                  <a:cubicBezTo>
                    <a:pt x="3083" y="3783"/>
                    <a:pt x="1" y="3333"/>
                    <a:pt x="534" y="1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374875" y="1888325"/>
              <a:ext cx="60025" cy="69175"/>
            </a:xfrm>
            <a:custGeom>
              <a:avLst/>
              <a:gdLst/>
              <a:ahLst/>
              <a:cxnLst/>
              <a:rect l="l" t="t" r="r" b="b"/>
              <a:pathLst>
                <a:path w="2401" h="2767" extrusionOk="0">
                  <a:moveTo>
                    <a:pt x="217" y="2767"/>
                  </a:moveTo>
                  <a:cubicBezTo>
                    <a:pt x="67" y="2217"/>
                    <a:pt x="1" y="1634"/>
                    <a:pt x="17" y="1067"/>
                  </a:cubicBezTo>
                  <a:cubicBezTo>
                    <a:pt x="534" y="834"/>
                    <a:pt x="684" y="1"/>
                    <a:pt x="1384" y="51"/>
                  </a:cubicBezTo>
                  <a:cubicBezTo>
                    <a:pt x="1600" y="51"/>
                    <a:pt x="1950" y="267"/>
                    <a:pt x="2067" y="501"/>
                  </a:cubicBezTo>
                  <a:cubicBezTo>
                    <a:pt x="2400" y="1167"/>
                    <a:pt x="1234" y="2000"/>
                    <a:pt x="1067" y="2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596675" y="1636725"/>
              <a:ext cx="241650" cy="90825"/>
            </a:xfrm>
            <a:custGeom>
              <a:avLst/>
              <a:gdLst/>
              <a:ahLst/>
              <a:cxnLst/>
              <a:rect l="l" t="t" r="r" b="b"/>
              <a:pathLst>
                <a:path w="9666" h="3633" extrusionOk="0">
                  <a:moveTo>
                    <a:pt x="8799" y="0"/>
                  </a:moveTo>
                  <a:cubicBezTo>
                    <a:pt x="6982" y="234"/>
                    <a:pt x="5083" y="567"/>
                    <a:pt x="3350" y="1267"/>
                  </a:cubicBezTo>
                  <a:cubicBezTo>
                    <a:pt x="2750" y="1500"/>
                    <a:pt x="1" y="2483"/>
                    <a:pt x="1650" y="3250"/>
                  </a:cubicBezTo>
                  <a:cubicBezTo>
                    <a:pt x="2367" y="3583"/>
                    <a:pt x="3450" y="3566"/>
                    <a:pt x="4233" y="3600"/>
                  </a:cubicBezTo>
                  <a:cubicBezTo>
                    <a:pt x="5183" y="3633"/>
                    <a:pt x="6166" y="3550"/>
                    <a:pt x="7099" y="3383"/>
                  </a:cubicBezTo>
                  <a:cubicBezTo>
                    <a:pt x="7749" y="3266"/>
                    <a:pt x="9665" y="2883"/>
                    <a:pt x="9648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69825" y="1311800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83925" y="1555500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57625" y="1606725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350" y="1652150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24075" y="1540075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74850" y="1383875"/>
              <a:ext cx="348275" cy="228300"/>
            </a:xfrm>
            <a:custGeom>
              <a:avLst/>
              <a:gdLst/>
              <a:ahLst/>
              <a:cxnLst/>
              <a:rect l="l" t="t" r="r" b="b"/>
              <a:pathLst>
                <a:path w="13931" h="9132" extrusionOk="0">
                  <a:moveTo>
                    <a:pt x="217" y="9131"/>
                  </a:moveTo>
                  <a:cubicBezTo>
                    <a:pt x="117" y="8465"/>
                    <a:pt x="1" y="7848"/>
                    <a:pt x="101" y="7182"/>
                  </a:cubicBezTo>
                  <a:cubicBezTo>
                    <a:pt x="351" y="5516"/>
                    <a:pt x="1267" y="3916"/>
                    <a:pt x="2417" y="2733"/>
                  </a:cubicBezTo>
                  <a:cubicBezTo>
                    <a:pt x="3400" y="1700"/>
                    <a:pt x="4600" y="683"/>
                    <a:pt x="5983" y="300"/>
                  </a:cubicBezTo>
                  <a:cubicBezTo>
                    <a:pt x="7016" y="0"/>
                    <a:pt x="7982" y="167"/>
                    <a:pt x="8982" y="483"/>
                  </a:cubicBezTo>
                  <a:cubicBezTo>
                    <a:pt x="9815" y="767"/>
                    <a:pt x="10465" y="1250"/>
                    <a:pt x="11215" y="1683"/>
                  </a:cubicBezTo>
                  <a:cubicBezTo>
                    <a:pt x="11648" y="1933"/>
                    <a:pt x="12131" y="1900"/>
                    <a:pt x="12581" y="2116"/>
                  </a:cubicBezTo>
                  <a:cubicBezTo>
                    <a:pt x="12981" y="2300"/>
                    <a:pt x="13714" y="2533"/>
                    <a:pt x="13814" y="3033"/>
                  </a:cubicBezTo>
                  <a:cubicBezTo>
                    <a:pt x="13931" y="3533"/>
                    <a:pt x="13398" y="3983"/>
                    <a:pt x="13064" y="4266"/>
                  </a:cubicBezTo>
                  <a:cubicBezTo>
                    <a:pt x="12231" y="4949"/>
                    <a:pt x="11381" y="5732"/>
                    <a:pt x="10382" y="6149"/>
                  </a:cubicBezTo>
                  <a:cubicBezTo>
                    <a:pt x="8799" y="6799"/>
                    <a:pt x="7132" y="7165"/>
                    <a:pt x="5649" y="8015"/>
                  </a:cubicBezTo>
                  <a:cubicBezTo>
                    <a:pt x="4933" y="8432"/>
                    <a:pt x="4216" y="8781"/>
                    <a:pt x="3367" y="8848"/>
                  </a:cubicBezTo>
                  <a:cubicBezTo>
                    <a:pt x="2517" y="8915"/>
                    <a:pt x="1634" y="8848"/>
                    <a:pt x="217" y="9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232425" y="1649650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598000" y="1861250"/>
              <a:ext cx="2330750" cy="822325"/>
            </a:xfrm>
            <a:custGeom>
              <a:avLst/>
              <a:gdLst/>
              <a:ahLst/>
              <a:cxnLst/>
              <a:rect l="l" t="t" r="r" b="b"/>
              <a:pathLst>
                <a:path w="93230" h="32893" extrusionOk="0">
                  <a:moveTo>
                    <a:pt x="27045" y="10665"/>
                  </a:moveTo>
                  <a:cubicBezTo>
                    <a:pt x="28361" y="10198"/>
                    <a:pt x="29611" y="9598"/>
                    <a:pt x="30927" y="9149"/>
                  </a:cubicBezTo>
                  <a:cubicBezTo>
                    <a:pt x="31993" y="8782"/>
                    <a:pt x="33110" y="8732"/>
                    <a:pt x="34176" y="8432"/>
                  </a:cubicBezTo>
                  <a:cubicBezTo>
                    <a:pt x="34693" y="8282"/>
                    <a:pt x="35209" y="8082"/>
                    <a:pt x="35726" y="7932"/>
                  </a:cubicBezTo>
                  <a:cubicBezTo>
                    <a:pt x="36093" y="7815"/>
                    <a:pt x="36476" y="7766"/>
                    <a:pt x="36776" y="7516"/>
                  </a:cubicBezTo>
                  <a:cubicBezTo>
                    <a:pt x="36926" y="7416"/>
                    <a:pt x="37126" y="7249"/>
                    <a:pt x="37209" y="7099"/>
                  </a:cubicBezTo>
                  <a:cubicBezTo>
                    <a:pt x="37309" y="6916"/>
                    <a:pt x="37292" y="6716"/>
                    <a:pt x="37376" y="6549"/>
                  </a:cubicBezTo>
                  <a:cubicBezTo>
                    <a:pt x="37542" y="6183"/>
                    <a:pt x="37709" y="5899"/>
                    <a:pt x="38009" y="5633"/>
                  </a:cubicBezTo>
                  <a:cubicBezTo>
                    <a:pt x="38142" y="5516"/>
                    <a:pt x="38392" y="5383"/>
                    <a:pt x="38425" y="5199"/>
                  </a:cubicBezTo>
                  <a:cubicBezTo>
                    <a:pt x="38492" y="4866"/>
                    <a:pt x="37875" y="4166"/>
                    <a:pt x="37592" y="4033"/>
                  </a:cubicBezTo>
                  <a:cubicBezTo>
                    <a:pt x="37642" y="3783"/>
                    <a:pt x="37809" y="3833"/>
                    <a:pt x="37992" y="3783"/>
                  </a:cubicBezTo>
                  <a:cubicBezTo>
                    <a:pt x="38159" y="3750"/>
                    <a:pt x="38309" y="3683"/>
                    <a:pt x="38475" y="3650"/>
                  </a:cubicBezTo>
                  <a:cubicBezTo>
                    <a:pt x="38592" y="3616"/>
                    <a:pt x="38725" y="3683"/>
                    <a:pt x="38842" y="3650"/>
                  </a:cubicBezTo>
                  <a:cubicBezTo>
                    <a:pt x="38942" y="3633"/>
                    <a:pt x="38942" y="3550"/>
                    <a:pt x="39009" y="3533"/>
                  </a:cubicBezTo>
                  <a:cubicBezTo>
                    <a:pt x="39292" y="3467"/>
                    <a:pt x="39558" y="3417"/>
                    <a:pt x="39825" y="3350"/>
                  </a:cubicBezTo>
                  <a:cubicBezTo>
                    <a:pt x="40425" y="3167"/>
                    <a:pt x="40958" y="2933"/>
                    <a:pt x="41575" y="2833"/>
                  </a:cubicBezTo>
                  <a:cubicBezTo>
                    <a:pt x="43108" y="2633"/>
                    <a:pt x="44624" y="2250"/>
                    <a:pt x="46157" y="2134"/>
                  </a:cubicBezTo>
                  <a:cubicBezTo>
                    <a:pt x="47407" y="2034"/>
                    <a:pt x="48656" y="2000"/>
                    <a:pt x="49889" y="1767"/>
                  </a:cubicBezTo>
                  <a:cubicBezTo>
                    <a:pt x="50689" y="1600"/>
                    <a:pt x="51489" y="1517"/>
                    <a:pt x="52289" y="1384"/>
                  </a:cubicBezTo>
                  <a:cubicBezTo>
                    <a:pt x="53755" y="1150"/>
                    <a:pt x="55205" y="784"/>
                    <a:pt x="56688" y="584"/>
                  </a:cubicBezTo>
                  <a:cubicBezTo>
                    <a:pt x="59304" y="217"/>
                    <a:pt x="62036" y="1"/>
                    <a:pt x="64669" y="51"/>
                  </a:cubicBezTo>
                  <a:cubicBezTo>
                    <a:pt x="66369" y="84"/>
                    <a:pt x="68118" y="217"/>
                    <a:pt x="69701" y="834"/>
                  </a:cubicBezTo>
                  <a:cubicBezTo>
                    <a:pt x="70135" y="1000"/>
                    <a:pt x="71201" y="1584"/>
                    <a:pt x="71384" y="2117"/>
                  </a:cubicBezTo>
                  <a:cubicBezTo>
                    <a:pt x="71418" y="2217"/>
                    <a:pt x="71368" y="2300"/>
                    <a:pt x="71384" y="2400"/>
                  </a:cubicBezTo>
                  <a:cubicBezTo>
                    <a:pt x="71418" y="2500"/>
                    <a:pt x="71534" y="2550"/>
                    <a:pt x="71551" y="2667"/>
                  </a:cubicBezTo>
                  <a:cubicBezTo>
                    <a:pt x="71584" y="2983"/>
                    <a:pt x="71118" y="3250"/>
                    <a:pt x="70968" y="3500"/>
                  </a:cubicBezTo>
                  <a:cubicBezTo>
                    <a:pt x="70718" y="3916"/>
                    <a:pt x="70451" y="4350"/>
                    <a:pt x="70251" y="4800"/>
                  </a:cubicBezTo>
                  <a:cubicBezTo>
                    <a:pt x="69851" y="5649"/>
                    <a:pt x="69168" y="6266"/>
                    <a:pt x="68202" y="6049"/>
                  </a:cubicBezTo>
                  <a:cubicBezTo>
                    <a:pt x="67768" y="5966"/>
                    <a:pt x="67335" y="5783"/>
                    <a:pt x="66902" y="5649"/>
                  </a:cubicBezTo>
                  <a:cubicBezTo>
                    <a:pt x="66019" y="5399"/>
                    <a:pt x="65119" y="5199"/>
                    <a:pt x="64219" y="5049"/>
                  </a:cubicBezTo>
                  <a:cubicBezTo>
                    <a:pt x="62920" y="4816"/>
                    <a:pt x="61620" y="4500"/>
                    <a:pt x="60320" y="4233"/>
                  </a:cubicBezTo>
                  <a:cubicBezTo>
                    <a:pt x="57421" y="3616"/>
                    <a:pt x="54188" y="4450"/>
                    <a:pt x="51889" y="6316"/>
                  </a:cubicBezTo>
                  <a:cubicBezTo>
                    <a:pt x="51139" y="6916"/>
                    <a:pt x="50406" y="7599"/>
                    <a:pt x="50123" y="8532"/>
                  </a:cubicBezTo>
                  <a:cubicBezTo>
                    <a:pt x="50006" y="8915"/>
                    <a:pt x="50039" y="9382"/>
                    <a:pt x="50056" y="9765"/>
                  </a:cubicBezTo>
                  <a:cubicBezTo>
                    <a:pt x="50089" y="10382"/>
                    <a:pt x="50706" y="10648"/>
                    <a:pt x="50872" y="11231"/>
                  </a:cubicBezTo>
                  <a:cubicBezTo>
                    <a:pt x="51072" y="11964"/>
                    <a:pt x="51022" y="12764"/>
                    <a:pt x="51306" y="13464"/>
                  </a:cubicBezTo>
                  <a:cubicBezTo>
                    <a:pt x="51756" y="14547"/>
                    <a:pt x="52889" y="14381"/>
                    <a:pt x="53855" y="14547"/>
                  </a:cubicBezTo>
                  <a:cubicBezTo>
                    <a:pt x="54955" y="14747"/>
                    <a:pt x="56221" y="15014"/>
                    <a:pt x="57054" y="15830"/>
                  </a:cubicBezTo>
                  <a:cubicBezTo>
                    <a:pt x="57671" y="16397"/>
                    <a:pt x="58404" y="17080"/>
                    <a:pt x="59170" y="17413"/>
                  </a:cubicBezTo>
                  <a:cubicBezTo>
                    <a:pt x="60187" y="17830"/>
                    <a:pt x="61770" y="17430"/>
                    <a:pt x="62686" y="16963"/>
                  </a:cubicBezTo>
                  <a:cubicBezTo>
                    <a:pt x="63020" y="16797"/>
                    <a:pt x="63336" y="16530"/>
                    <a:pt x="63636" y="16313"/>
                  </a:cubicBezTo>
                  <a:cubicBezTo>
                    <a:pt x="64169" y="15914"/>
                    <a:pt x="64736" y="15580"/>
                    <a:pt x="65302" y="15264"/>
                  </a:cubicBezTo>
                  <a:cubicBezTo>
                    <a:pt x="66652" y="14497"/>
                    <a:pt x="68102" y="14031"/>
                    <a:pt x="69651" y="13914"/>
                  </a:cubicBezTo>
                  <a:cubicBezTo>
                    <a:pt x="70435" y="13847"/>
                    <a:pt x="71501" y="13681"/>
                    <a:pt x="72251" y="14031"/>
                  </a:cubicBezTo>
                  <a:cubicBezTo>
                    <a:pt x="72417" y="14097"/>
                    <a:pt x="73167" y="14364"/>
                    <a:pt x="73201" y="14564"/>
                  </a:cubicBezTo>
                  <a:cubicBezTo>
                    <a:pt x="72817" y="14464"/>
                    <a:pt x="72384" y="14281"/>
                    <a:pt x="71951" y="14197"/>
                  </a:cubicBezTo>
                  <a:cubicBezTo>
                    <a:pt x="71251" y="14064"/>
                    <a:pt x="70435" y="14397"/>
                    <a:pt x="69735" y="14447"/>
                  </a:cubicBezTo>
                  <a:cubicBezTo>
                    <a:pt x="69251" y="14497"/>
                    <a:pt x="68818" y="14581"/>
                    <a:pt x="68318" y="14581"/>
                  </a:cubicBezTo>
                  <a:cubicBezTo>
                    <a:pt x="67585" y="14597"/>
                    <a:pt x="66985" y="14897"/>
                    <a:pt x="66335" y="15214"/>
                  </a:cubicBezTo>
                  <a:cubicBezTo>
                    <a:pt x="65986" y="15397"/>
                    <a:pt x="65336" y="15847"/>
                    <a:pt x="65236" y="16280"/>
                  </a:cubicBezTo>
                  <a:cubicBezTo>
                    <a:pt x="65152" y="16663"/>
                    <a:pt x="65469" y="16997"/>
                    <a:pt x="65786" y="17180"/>
                  </a:cubicBezTo>
                  <a:cubicBezTo>
                    <a:pt x="66652" y="17713"/>
                    <a:pt x="67768" y="17896"/>
                    <a:pt x="68768" y="17996"/>
                  </a:cubicBezTo>
                  <a:cubicBezTo>
                    <a:pt x="69985" y="18130"/>
                    <a:pt x="71034" y="18513"/>
                    <a:pt x="72217" y="18796"/>
                  </a:cubicBezTo>
                  <a:cubicBezTo>
                    <a:pt x="73434" y="19113"/>
                    <a:pt x="74650" y="19246"/>
                    <a:pt x="75867" y="19463"/>
                  </a:cubicBezTo>
                  <a:cubicBezTo>
                    <a:pt x="76600" y="19579"/>
                    <a:pt x="77266" y="19896"/>
                    <a:pt x="77983" y="20029"/>
                  </a:cubicBezTo>
                  <a:cubicBezTo>
                    <a:pt x="78899" y="20213"/>
                    <a:pt x="80032" y="19863"/>
                    <a:pt x="80799" y="19379"/>
                  </a:cubicBezTo>
                  <a:cubicBezTo>
                    <a:pt x="81249" y="19079"/>
                    <a:pt x="81715" y="18813"/>
                    <a:pt x="82165" y="18496"/>
                  </a:cubicBezTo>
                  <a:cubicBezTo>
                    <a:pt x="82465" y="18246"/>
                    <a:pt x="82765" y="17980"/>
                    <a:pt x="83048" y="17696"/>
                  </a:cubicBezTo>
                  <a:cubicBezTo>
                    <a:pt x="83298" y="17530"/>
                    <a:pt x="83531" y="17330"/>
                    <a:pt x="83731" y="17113"/>
                  </a:cubicBezTo>
                  <a:cubicBezTo>
                    <a:pt x="84065" y="16647"/>
                    <a:pt x="83915" y="15780"/>
                    <a:pt x="83581" y="15347"/>
                  </a:cubicBezTo>
                  <a:cubicBezTo>
                    <a:pt x="83148" y="14797"/>
                    <a:pt x="82548" y="14681"/>
                    <a:pt x="81915" y="14564"/>
                  </a:cubicBezTo>
                  <a:cubicBezTo>
                    <a:pt x="80732" y="14314"/>
                    <a:pt x="79532" y="13831"/>
                    <a:pt x="78299" y="13897"/>
                  </a:cubicBezTo>
                  <a:cubicBezTo>
                    <a:pt x="78616" y="13681"/>
                    <a:pt x="79099" y="13747"/>
                    <a:pt x="79449" y="13747"/>
                  </a:cubicBezTo>
                  <a:cubicBezTo>
                    <a:pt x="79932" y="13747"/>
                    <a:pt x="80432" y="13747"/>
                    <a:pt x="80915" y="13747"/>
                  </a:cubicBezTo>
                  <a:cubicBezTo>
                    <a:pt x="81532" y="13747"/>
                    <a:pt x="82082" y="13781"/>
                    <a:pt x="82682" y="13897"/>
                  </a:cubicBezTo>
                  <a:cubicBezTo>
                    <a:pt x="83598" y="14064"/>
                    <a:pt x="84448" y="14547"/>
                    <a:pt x="85431" y="14464"/>
                  </a:cubicBezTo>
                  <a:cubicBezTo>
                    <a:pt x="85748" y="14431"/>
                    <a:pt x="86231" y="14164"/>
                    <a:pt x="86547" y="14297"/>
                  </a:cubicBezTo>
                  <a:cubicBezTo>
                    <a:pt x="87064" y="14514"/>
                    <a:pt x="85748" y="15547"/>
                    <a:pt x="85598" y="15714"/>
                  </a:cubicBezTo>
                  <a:cubicBezTo>
                    <a:pt x="85098" y="16280"/>
                    <a:pt x="84231" y="16713"/>
                    <a:pt x="84148" y="17530"/>
                  </a:cubicBezTo>
                  <a:cubicBezTo>
                    <a:pt x="84031" y="18746"/>
                    <a:pt x="84698" y="19596"/>
                    <a:pt x="85531" y="20379"/>
                  </a:cubicBezTo>
                  <a:cubicBezTo>
                    <a:pt x="86631" y="21429"/>
                    <a:pt x="87880" y="22295"/>
                    <a:pt x="88930" y="23428"/>
                  </a:cubicBezTo>
                  <a:cubicBezTo>
                    <a:pt x="89547" y="24112"/>
                    <a:pt x="90063" y="24845"/>
                    <a:pt x="90763" y="25461"/>
                  </a:cubicBezTo>
                  <a:cubicBezTo>
                    <a:pt x="91163" y="25795"/>
                    <a:pt x="91646" y="26111"/>
                    <a:pt x="92013" y="26494"/>
                  </a:cubicBezTo>
                  <a:cubicBezTo>
                    <a:pt x="93229" y="27777"/>
                    <a:pt x="89847" y="28111"/>
                    <a:pt x="89313" y="28177"/>
                  </a:cubicBezTo>
                  <a:cubicBezTo>
                    <a:pt x="86597" y="28511"/>
                    <a:pt x="83815" y="28544"/>
                    <a:pt x="81082" y="28627"/>
                  </a:cubicBezTo>
                  <a:cubicBezTo>
                    <a:pt x="77300" y="28777"/>
                    <a:pt x="73500" y="28694"/>
                    <a:pt x="69701" y="28810"/>
                  </a:cubicBezTo>
                  <a:cubicBezTo>
                    <a:pt x="59254" y="29094"/>
                    <a:pt x="48990" y="31127"/>
                    <a:pt x="38609" y="32126"/>
                  </a:cubicBezTo>
                  <a:cubicBezTo>
                    <a:pt x="34959" y="32476"/>
                    <a:pt x="31277" y="32760"/>
                    <a:pt x="27611" y="32843"/>
                  </a:cubicBezTo>
                  <a:cubicBezTo>
                    <a:pt x="24645" y="32893"/>
                    <a:pt x="21729" y="32693"/>
                    <a:pt x="18763" y="32443"/>
                  </a:cubicBezTo>
                  <a:cubicBezTo>
                    <a:pt x="15881" y="32210"/>
                    <a:pt x="12981" y="32076"/>
                    <a:pt x="10099" y="31760"/>
                  </a:cubicBezTo>
                  <a:cubicBezTo>
                    <a:pt x="8449" y="31560"/>
                    <a:pt x="6766" y="31410"/>
                    <a:pt x="5150" y="31027"/>
                  </a:cubicBezTo>
                  <a:cubicBezTo>
                    <a:pt x="3950" y="30743"/>
                    <a:pt x="2734" y="30310"/>
                    <a:pt x="1617" y="29744"/>
                  </a:cubicBezTo>
                  <a:cubicBezTo>
                    <a:pt x="1151" y="29494"/>
                    <a:pt x="318" y="29110"/>
                    <a:pt x="1" y="28627"/>
                  </a:cubicBezTo>
                  <a:cubicBezTo>
                    <a:pt x="318" y="28011"/>
                    <a:pt x="1617" y="28127"/>
                    <a:pt x="2167" y="28061"/>
                  </a:cubicBezTo>
                  <a:cubicBezTo>
                    <a:pt x="3417" y="27894"/>
                    <a:pt x="4633" y="27727"/>
                    <a:pt x="5883" y="27494"/>
                  </a:cubicBezTo>
                  <a:cubicBezTo>
                    <a:pt x="7049" y="27294"/>
                    <a:pt x="8199" y="27094"/>
                    <a:pt x="9365" y="26878"/>
                  </a:cubicBezTo>
                  <a:cubicBezTo>
                    <a:pt x="10465" y="26661"/>
                    <a:pt x="11648" y="27028"/>
                    <a:pt x="12681" y="26528"/>
                  </a:cubicBezTo>
                  <a:cubicBezTo>
                    <a:pt x="13381" y="26178"/>
                    <a:pt x="13948" y="25695"/>
                    <a:pt x="14464" y="25111"/>
                  </a:cubicBezTo>
                  <a:cubicBezTo>
                    <a:pt x="14864" y="24645"/>
                    <a:pt x="15497" y="23878"/>
                    <a:pt x="16131" y="23728"/>
                  </a:cubicBezTo>
                  <a:cubicBezTo>
                    <a:pt x="16430" y="23662"/>
                    <a:pt x="16814" y="23678"/>
                    <a:pt x="17114" y="23645"/>
                  </a:cubicBezTo>
                  <a:cubicBezTo>
                    <a:pt x="17680" y="23578"/>
                    <a:pt x="18213" y="23562"/>
                    <a:pt x="18780" y="23595"/>
                  </a:cubicBezTo>
                  <a:cubicBezTo>
                    <a:pt x="20746" y="23745"/>
                    <a:pt x="22779" y="23828"/>
                    <a:pt x="24745" y="23678"/>
                  </a:cubicBezTo>
                  <a:cubicBezTo>
                    <a:pt x="27878" y="23428"/>
                    <a:pt x="30927" y="22779"/>
                    <a:pt x="33776" y="21396"/>
                  </a:cubicBezTo>
                  <a:cubicBezTo>
                    <a:pt x="35159" y="20712"/>
                    <a:pt x="37775" y="19696"/>
                    <a:pt x="37026" y="17680"/>
                  </a:cubicBezTo>
                  <a:cubicBezTo>
                    <a:pt x="36626" y="16597"/>
                    <a:pt x="35576" y="16147"/>
                    <a:pt x="34759" y="15430"/>
                  </a:cubicBezTo>
                  <a:cubicBezTo>
                    <a:pt x="34326" y="15030"/>
                    <a:pt x="33926" y="14597"/>
                    <a:pt x="33526" y="14181"/>
                  </a:cubicBezTo>
                  <a:cubicBezTo>
                    <a:pt x="32777" y="13431"/>
                    <a:pt x="31993" y="12731"/>
                    <a:pt x="30994" y="12331"/>
                  </a:cubicBezTo>
                  <a:cubicBezTo>
                    <a:pt x="29644" y="11781"/>
                    <a:pt x="28478" y="11798"/>
                    <a:pt x="27061" y="11898"/>
                  </a:cubicBezTo>
                  <a:cubicBezTo>
                    <a:pt x="25728" y="11981"/>
                    <a:pt x="24295" y="11981"/>
                    <a:pt x="22996" y="11615"/>
                  </a:cubicBezTo>
                  <a:cubicBezTo>
                    <a:pt x="23162" y="11415"/>
                    <a:pt x="24179" y="11381"/>
                    <a:pt x="24229" y="11365"/>
                  </a:cubicBezTo>
                  <a:cubicBezTo>
                    <a:pt x="25128" y="11231"/>
                    <a:pt x="26012" y="11115"/>
                    <a:pt x="27045" y="1066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280075" y="1709200"/>
              <a:ext cx="1563850" cy="369950"/>
            </a:xfrm>
            <a:custGeom>
              <a:avLst/>
              <a:gdLst/>
              <a:ahLst/>
              <a:cxnLst/>
              <a:rect l="l" t="t" r="r" b="b"/>
              <a:pathLst>
                <a:path w="62554" h="14798" extrusionOk="0">
                  <a:moveTo>
                    <a:pt x="9265" y="7482"/>
                  </a:moveTo>
                  <a:cubicBezTo>
                    <a:pt x="8816" y="8099"/>
                    <a:pt x="8116" y="8682"/>
                    <a:pt x="8899" y="9349"/>
                  </a:cubicBezTo>
                  <a:cubicBezTo>
                    <a:pt x="9382" y="9765"/>
                    <a:pt x="10032" y="9982"/>
                    <a:pt x="10232" y="10665"/>
                  </a:cubicBezTo>
                  <a:cubicBezTo>
                    <a:pt x="10415" y="11315"/>
                    <a:pt x="10682" y="11798"/>
                    <a:pt x="11282" y="12198"/>
                  </a:cubicBezTo>
                  <a:cubicBezTo>
                    <a:pt x="12298" y="12848"/>
                    <a:pt x="13331" y="12981"/>
                    <a:pt x="14514" y="13131"/>
                  </a:cubicBezTo>
                  <a:cubicBezTo>
                    <a:pt x="15881" y="13314"/>
                    <a:pt x="17264" y="13331"/>
                    <a:pt x="18630" y="13548"/>
                  </a:cubicBezTo>
                  <a:cubicBezTo>
                    <a:pt x="19363" y="13664"/>
                    <a:pt x="20080" y="13864"/>
                    <a:pt x="20829" y="13947"/>
                  </a:cubicBezTo>
                  <a:cubicBezTo>
                    <a:pt x="21829" y="14047"/>
                    <a:pt x="22812" y="14081"/>
                    <a:pt x="23829" y="14081"/>
                  </a:cubicBezTo>
                  <a:cubicBezTo>
                    <a:pt x="25412" y="14097"/>
                    <a:pt x="27078" y="13781"/>
                    <a:pt x="28611" y="13348"/>
                  </a:cubicBezTo>
                  <a:cubicBezTo>
                    <a:pt x="29994" y="12948"/>
                    <a:pt x="31410" y="12598"/>
                    <a:pt x="32843" y="12431"/>
                  </a:cubicBezTo>
                  <a:cubicBezTo>
                    <a:pt x="33377" y="12365"/>
                    <a:pt x="33943" y="12348"/>
                    <a:pt x="34443" y="12248"/>
                  </a:cubicBezTo>
                  <a:cubicBezTo>
                    <a:pt x="34610" y="12215"/>
                    <a:pt x="34760" y="12065"/>
                    <a:pt x="34943" y="12098"/>
                  </a:cubicBezTo>
                  <a:cubicBezTo>
                    <a:pt x="35109" y="12148"/>
                    <a:pt x="35126" y="12281"/>
                    <a:pt x="35259" y="12365"/>
                  </a:cubicBezTo>
                  <a:cubicBezTo>
                    <a:pt x="35359" y="12431"/>
                    <a:pt x="35459" y="12448"/>
                    <a:pt x="35576" y="12531"/>
                  </a:cubicBezTo>
                  <a:cubicBezTo>
                    <a:pt x="35693" y="12631"/>
                    <a:pt x="35759" y="12764"/>
                    <a:pt x="35893" y="12848"/>
                  </a:cubicBezTo>
                  <a:cubicBezTo>
                    <a:pt x="36276" y="13148"/>
                    <a:pt x="36759" y="13281"/>
                    <a:pt x="37109" y="13581"/>
                  </a:cubicBezTo>
                  <a:cubicBezTo>
                    <a:pt x="37875" y="14214"/>
                    <a:pt x="39009" y="14564"/>
                    <a:pt x="39975" y="14631"/>
                  </a:cubicBezTo>
                  <a:cubicBezTo>
                    <a:pt x="40325" y="14664"/>
                    <a:pt x="40641" y="14781"/>
                    <a:pt x="40975" y="14781"/>
                  </a:cubicBezTo>
                  <a:cubicBezTo>
                    <a:pt x="41458" y="14797"/>
                    <a:pt x="41941" y="14797"/>
                    <a:pt x="42408" y="14781"/>
                  </a:cubicBezTo>
                  <a:cubicBezTo>
                    <a:pt x="43657" y="14747"/>
                    <a:pt x="44990" y="14514"/>
                    <a:pt x="46224" y="14297"/>
                  </a:cubicBezTo>
                  <a:cubicBezTo>
                    <a:pt x="46657" y="14214"/>
                    <a:pt x="47123" y="14181"/>
                    <a:pt x="47540" y="14064"/>
                  </a:cubicBezTo>
                  <a:cubicBezTo>
                    <a:pt x="47940" y="13931"/>
                    <a:pt x="48306" y="13631"/>
                    <a:pt x="48673" y="13448"/>
                  </a:cubicBezTo>
                  <a:cubicBezTo>
                    <a:pt x="49056" y="13264"/>
                    <a:pt x="49373" y="13031"/>
                    <a:pt x="49739" y="12814"/>
                  </a:cubicBezTo>
                  <a:cubicBezTo>
                    <a:pt x="50223" y="12531"/>
                    <a:pt x="50722" y="12315"/>
                    <a:pt x="51222" y="12081"/>
                  </a:cubicBezTo>
                  <a:cubicBezTo>
                    <a:pt x="51689" y="11848"/>
                    <a:pt x="52072" y="11615"/>
                    <a:pt x="52605" y="11498"/>
                  </a:cubicBezTo>
                  <a:cubicBezTo>
                    <a:pt x="53055" y="11381"/>
                    <a:pt x="53538" y="11348"/>
                    <a:pt x="53988" y="11248"/>
                  </a:cubicBezTo>
                  <a:cubicBezTo>
                    <a:pt x="54388" y="11148"/>
                    <a:pt x="54772" y="10998"/>
                    <a:pt x="55138" y="10815"/>
                  </a:cubicBezTo>
                  <a:cubicBezTo>
                    <a:pt x="55838" y="10498"/>
                    <a:pt x="56571" y="10332"/>
                    <a:pt x="57254" y="9998"/>
                  </a:cubicBezTo>
                  <a:cubicBezTo>
                    <a:pt x="58354" y="9482"/>
                    <a:pt x="59454" y="9049"/>
                    <a:pt x="60320" y="8149"/>
                  </a:cubicBezTo>
                  <a:cubicBezTo>
                    <a:pt x="61037" y="7399"/>
                    <a:pt x="61637" y="6666"/>
                    <a:pt x="62020" y="5699"/>
                  </a:cubicBezTo>
                  <a:cubicBezTo>
                    <a:pt x="62303" y="5000"/>
                    <a:pt x="62553" y="4333"/>
                    <a:pt x="62436" y="3550"/>
                  </a:cubicBezTo>
                  <a:cubicBezTo>
                    <a:pt x="62320" y="2817"/>
                    <a:pt x="61837" y="2284"/>
                    <a:pt x="61187" y="1934"/>
                  </a:cubicBezTo>
                  <a:cubicBezTo>
                    <a:pt x="60387" y="1500"/>
                    <a:pt x="59437" y="1417"/>
                    <a:pt x="58621" y="1001"/>
                  </a:cubicBezTo>
                  <a:cubicBezTo>
                    <a:pt x="58137" y="751"/>
                    <a:pt x="57687" y="567"/>
                    <a:pt x="57171" y="401"/>
                  </a:cubicBezTo>
                  <a:cubicBezTo>
                    <a:pt x="56704" y="234"/>
                    <a:pt x="56221" y="1"/>
                    <a:pt x="55705" y="51"/>
                  </a:cubicBezTo>
                  <a:cubicBezTo>
                    <a:pt x="53355" y="217"/>
                    <a:pt x="51572" y="2150"/>
                    <a:pt x="49323" y="2617"/>
                  </a:cubicBezTo>
                  <a:cubicBezTo>
                    <a:pt x="48890" y="2700"/>
                    <a:pt x="48506" y="2850"/>
                    <a:pt x="48056" y="2867"/>
                  </a:cubicBezTo>
                  <a:cubicBezTo>
                    <a:pt x="47623" y="2867"/>
                    <a:pt x="47173" y="2850"/>
                    <a:pt x="46723" y="2850"/>
                  </a:cubicBezTo>
                  <a:cubicBezTo>
                    <a:pt x="45624" y="2850"/>
                    <a:pt x="44507" y="2917"/>
                    <a:pt x="43424" y="2783"/>
                  </a:cubicBezTo>
                  <a:cubicBezTo>
                    <a:pt x="42074" y="2617"/>
                    <a:pt x="40691" y="2634"/>
                    <a:pt x="39342" y="2567"/>
                  </a:cubicBezTo>
                  <a:cubicBezTo>
                    <a:pt x="37842" y="2484"/>
                    <a:pt x="36426" y="2384"/>
                    <a:pt x="34943" y="2534"/>
                  </a:cubicBezTo>
                  <a:cubicBezTo>
                    <a:pt x="34210" y="2617"/>
                    <a:pt x="33476" y="2534"/>
                    <a:pt x="32743" y="2600"/>
                  </a:cubicBezTo>
                  <a:cubicBezTo>
                    <a:pt x="31877" y="2684"/>
                    <a:pt x="31027" y="2767"/>
                    <a:pt x="30144" y="2684"/>
                  </a:cubicBezTo>
                  <a:cubicBezTo>
                    <a:pt x="29327" y="2617"/>
                    <a:pt x="28478" y="2567"/>
                    <a:pt x="27694" y="2400"/>
                  </a:cubicBezTo>
                  <a:cubicBezTo>
                    <a:pt x="27178" y="2300"/>
                    <a:pt x="26911" y="2034"/>
                    <a:pt x="26495" y="1767"/>
                  </a:cubicBezTo>
                  <a:cubicBezTo>
                    <a:pt x="25595" y="1184"/>
                    <a:pt x="24462" y="734"/>
                    <a:pt x="23395" y="634"/>
                  </a:cubicBezTo>
                  <a:cubicBezTo>
                    <a:pt x="22196" y="501"/>
                    <a:pt x="20896" y="1267"/>
                    <a:pt x="19796" y="1617"/>
                  </a:cubicBezTo>
                  <a:cubicBezTo>
                    <a:pt x="18230" y="2117"/>
                    <a:pt x="16730" y="2800"/>
                    <a:pt x="15147" y="3283"/>
                  </a:cubicBezTo>
                  <a:cubicBezTo>
                    <a:pt x="13581" y="3750"/>
                    <a:pt x="12098" y="4300"/>
                    <a:pt x="10449" y="4383"/>
                  </a:cubicBezTo>
                  <a:cubicBezTo>
                    <a:pt x="8732" y="4483"/>
                    <a:pt x="6999" y="4200"/>
                    <a:pt x="5283" y="4050"/>
                  </a:cubicBezTo>
                  <a:cubicBezTo>
                    <a:pt x="4183" y="3933"/>
                    <a:pt x="3067" y="3917"/>
                    <a:pt x="1967" y="4050"/>
                  </a:cubicBezTo>
                  <a:cubicBezTo>
                    <a:pt x="1584" y="4116"/>
                    <a:pt x="1201" y="4166"/>
                    <a:pt x="817" y="4233"/>
                  </a:cubicBezTo>
                  <a:cubicBezTo>
                    <a:pt x="567" y="4266"/>
                    <a:pt x="218" y="4266"/>
                    <a:pt x="1" y="4433"/>
                  </a:cubicBezTo>
                  <a:cubicBezTo>
                    <a:pt x="68" y="4616"/>
                    <a:pt x="584" y="4650"/>
                    <a:pt x="767" y="4716"/>
                  </a:cubicBezTo>
                  <a:cubicBezTo>
                    <a:pt x="1267" y="4866"/>
                    <a:pt x="1751" y="4983"/>
                    <a:pt x="2267" y="5100"/>
                  </a:cubicBezTo>
                  <a:cubicBezTo>
                    <a:pt x="3367" y="5350"/>
                    <a:pt x="4533" y="5350"/>
                    <a:pt x="5616" y="5616"/>
                  </a:cubicBezTo>
                  <a:cubicBezTo>
                    <a:pt x="6216" y="5783"/>
                    <a:pt x="6833" y="5949"/>
                    <a:pt x="7399" y="6183"/>
                  </a:cubicBezTo>
                  <a:cubicBezTo>
                    <a:pt x="7616" y="6266"/>
                    <a:pt x="7832" y="6349"/>
                    <a:pt x="7999" y="6499"/>
                  </a:cubicBezTo>
                  <a:cubicBezTo>
                    <a:pt x="8166" y="6633"/>
                    <a:pt x="8216" y="6866"/>
                    <a:pt x="9265" y="748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50700" y="1663800"/>
              <a:ext cx="624450" cy="250800"/>
            </a:xfrm>
            <a:custGeom>
              <a:avLst/>
              <a:gdLst/>
              <a:ahLst/>
              <a:cxnLst/>
              <a:rect l="l" t="t" r="r" b="b"/>
              <a:pathLst>
                <a:path w="24978" h="10032" extrusionOk="0">
                  <a:moveTo>
                    <a:pt x="14797" y="8315"/>
                  </a:moveTo>
                  <a:cubicBezTo>
                    <a:pt x="14114" y="8532"/>
                    <a:pt x="13481" y="8715"/>
                    <a:pt x="12797" y="8832"/>
                  </a:cubicBezTo>
                  <a:cubicBezTo>
                    <a:pt x="11264" y="9098"/>
                    <a:pt x="9748" y="9532"/>
                    <a:pt x="8215" y="9698"/>
                  </a:cubicBezTo>
                  <a:cubicBezTo>
                    <a:pt x="6582" y="9865"/>
                    <a:pt x="4883" y="10032"/>
                    <a:pt x="3266" y="9732"/>
                  </a:cubicBezTo>
                  <a:cubicBezTo>
                    <a:pt x="2400" y="9565"/>
                    <a:pt x="817" y="9365"/>
                    <a:pt x="317" y="8465"/>
                  </a:cubicBezTo>
                  <a:cubicBezTo>
                    <a:pt x="0" y="7899"/>
                    <a:pt x="617" y="7332"/>
                    <a:pt x="1033" y="6982"/>
                  </a:cubicBezTo>
                  <a:cubicBezTo>
                    <a:pt x="1583" y="6532"/>
                    <a:pt x="2067" y="6232"/>
                    <a:pt x="2450" y="5616"/>
                  </a:cubicBezTo>
                  <a:cubicBezTo>
                    <a:pt x="2650" y="5316"/>
                    <a:pt x="2666" y="4999"/>
                    <a:pt x="2816" y="4683"/>
                  </a:cubicBezTo>
                  <a:cubicBezTo>
                    <a:pt x="3000" y="4266"/>
                    <a:pt x="3400" y="3850"/>
                    <a:pt x="3699" y="3533"/>
                  </a:cubicBezTo>
                  <a:cubicBezTo>
                    <a:pt x="4399" y="2850"/>
                    <a:pt x="5266" y="2400"/>
                    <a:pt x="6166" y="2067"/>
                  </a:cubicBezTo>
                  <a:cubicBezTo>
                    <a:pt x="8432" y="1234"/>
                    <a:pt x="10948" y="1434"/>
                    <a:pt x="13314" y="1017"/>
                  </a:cubicBezTo>
                  <a:cubicBezTo>
                    <a:pt x="14030" y="900"/>
                    <a:pt x="14747" y="867"/>
                    <a:pt x="15463" y="750"/>
                  </a:cubicBezTo>
                  <a:cubicBezTo>
                    <a:pt x="16230" y="634"/>
                    <a:pt x="16980" y="450"/>
                    <a:pt x="17746" y="350"/>
                  </a:cubicBezTo>
                  <a:cubicBezTo>
                    <a:pt x="19446" y="134"/>
                    <a:pt x="21212" y="1"/>
                    <a:pt x="22812" y="734"/>
                  </a:cubicBezTo>
                  <a:cubicBezTo>
                    <a:pt x="23911" y="1234"/>
                    <a:pt x="24711" y="1850"/>
                    <a:pt x="24878" y="3116"/>
                  </a:cubicBezTo>
                  <a:cubicBezTo>
                    <a:pt x="24978" y="4016"/>
                    <a:pt x="24845" y="5016"/>
                    <a:pt x="24311" y="5783"/>
                  </a:cubicBezTo>
                  <a:cubicBezTo>
                    <a:pt x="23628" y="6782"/>
                    <a:pt x="22445" y="6849"/>
                    <a:pt x="21362" y="6949"/>
                  </a:cubicBezTo>
                  <a:cubicBezTo>
                    <a:pt x="20379" y="7049"/>
                    <a:pt x="19379" y="7082"/>
                    <a:pt x="18396" y="7182"/>
                  </a:cubicBezTo>
                  <a:cubicBezTo>
                    <a:pt x="16313" y="7382"/>
                    <a:pt x="14297" y="7882"/>
                    <a:pt x="12264" y="831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269725" y="1450525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571275" y="1558000"/>
              <a:ext cx="350350" cy="138325"/>
            </a:xfrm>
            <a:custGeom>
              <a:avLst/>
              <a:gdLst/>
              <a:ahLst/>
              <a:cxnLst/>
              <a:rect l="l" t="t" r="r" b="b"/>
              <a:pathLst>
                <a:path w="14014" h="5533" extrusionOk="0">
                  <a:moveTo>
                    <a:pt x="0" y="5532"/>
                  </a:moveTo>
                  <a:cubicBezTo>
                    <a:pt x="1317" y="4516"/>
                    <a:pt x="2800" y="3749"/>
                    <a:pt x="4449" y="3416"/>
                  </a:cubicBezTo>
                  <a:cubicBezTo>
                    <a:pt x="5416" y="3216"/>
                    <a:pt x="6349" y="3133"/>
                    <a:pt x="7332" y="3149"/>
                  </a:cubicBezTo>
                  <a:cubicBezTo>
                    <a:pt x="8165" y="3149"/>
                    <a:pt x="9048" y="3233"/>
                    <a:pt x="9865" y="3133"/>
                  </a:cubicBezTo>
                  <a:cubicBezTo>
                    <a:pt x="10998" y="2983"/>
                    <a:pt x="12431" y="2566"/>
                    <a:pt x="13164" y="1667"/>
                  </a:cubicBezTo>
                  <a:cubicBezTo>
                    <a:pt x="13497" y="1283"/>
                    <a:pt x="14014" y="400"/>
                    <a:pt x="13197" y="200"/>
                  </a:cubicBezTo>
                  <a:cubicBezTo>
                    <a:pt x="12281" y="0"/>
                    <a:pt x="11248" y="817"/>
                    <a:pt x="10464" y="1183"/>
                  </a:cubicBezTo>
                  <a:cubicBezTo>
                    <a:pt x="9448" y="1650"/>
                    <a:pt x="8448" y="1966"/>
                    <a:pt x="7365" y="2216"/>
                  </a:cubicBezTo>
                  <a:cubicBezTo>
                    <a:pt x="6282" y="2466"/>
                    <a:pt x="5116" y="2616"/>
                    <a:pt x="4066" y="3016"/>
                  </a:cubicBezTo>
                  <a:cubicBezTo>
                    <a:pt x="3533" y="3233"/>
                    <a:pt x="2966" y="3416"/>
                    <a:pt x="2433" y="3633"/>
                  </a:cubicBezTo>
                  <a:cubicBezTo>
                    <a:pt x="1900" y="3849"/>
                    <a:pt x="967" y="4349"/>
                    <a:pt x="0" y="553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22925" y="1548825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82675" y="1607575"/>
              <a:ext cx="66275" cy="57075"/>
            </a:xfrm>
            <a:custGeom>
              <a:avLst/>
              <a:gdLst/>
              <a:ahLst/>
              <a:cxnLst/>
              <a:rect l="l" t="t" r="r" b="b"/>
              <a:pathLst>
                <a:path w="2651" h="2283" extrusionOk="0">
                  <a:moveTo>
                    <a:pt x="884" y="2283"/>
                  </a:moveTo>
                  <a:cubicBezTo>
                    <a:pt x="351" y="1733"/>
                    <a:pt x="1" y="1550"/>
                    <a:pt x="251" y="867"/>
                  </a:cubicBezTo>
                  <a:cubicBezTo>
                    <a:pt x="417" y="450"/>
                    <a:pt x="767" y="0"/>
                    <a:pt x="1267" y="17"/>
                  </a:cubicBezTo>
                  <a:cubicBezTo>
                    <a:pt x="1550" y="33"/>
                    <a:pt x="2133" y="367"/>
                    <a:pt x="2300" y="600"/>
                  </a:cubicBezTo>
                  <a:cubicBezTo>
                    <a:pt x="2650" y="1067"/>
                    <a:pt x="2367" y="1533"/>
                    <a:pt x="2000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919750" y="1958325"/>
              <a:ext cx="432425" cy="207875"/>
            </a:xfrm>
            <a:custGeom>
              <a:avLst/>
              <a:gdLst/>
              <a:ahLst/>
              <a:cxnLst/>
              <a:rect l="l" t="t" r="r" b="b"/>
              <a:pathLst>
                <a:path w="17297" h="8315" extrusionOk="0">
                  <a:moveTo>
                    <a:pt x="234" y="7348"/>
                  </a:moveTo>
                  <a:cubicBezTo>
                    <a:pt x="151" y="6698"/>
                    <a:pt x="1" y="6149"/>
                    <a:pt x="217" y="5532"/>
                  </a:cubicBezTo>
                  <a:cubicBezTo>
                    <a:pt x="467" y="4849"/>
                    <a:pt x="817" y="4099"/>
                    <a:pt x="1217" y="3499"/>
                  </a:cubicBezTo>
                  <a:cubicBezTo>
                    <a:pt x="1684" y="2799"/>
                    <a:pt x="2350" y="2383"/>
                    <a:pt x="3033" y="1933"/>
                  </a:cubicBezTo>
                  <a:cubicBezTo>
                    <a:pt x="3683" y="1500"/>
                    <a:pt x="4366" y="1000"/>
                    <a:pt x="5083" y="700"/>
                  </a:cubicBezTo>
                  <a:cubicBezTo>
                    <a:pt x="6632" y="33"/>
                    <a:pt x="8532" y="0"/>
                    <a:pt x="10198" y="33"/>
                  </a:cubicBezTo>
                  <a:cubicBezTo>
                    <a:pt x="11331" y="67"/>
                    <a:pt x="12498" y="150"/>
                    <a:pt x="13631" y="317"/>
                  </a:cubicBezTo>
                  <a:cubicBezTo>
                    <a:pt x="14614" y="467"/>
                    <a:pt x="15647" y="667"/>
                    <a:pt x="16463" y="1316"/>
                  </a:cubicBezTo>
                  <a:cubicBezTo>
                    <a:pt x="16780" y="1550"/>
                    <a:pt x="17163" y="1883"/>
                    <a:pt x="17230" y="2300"/>
                  </a:cubicBezTo>
                  <a:cubicBezTo>
                    <a:pt x="17297" y="2749"/>
                    <a:pt x="17047" y="3233"/>
                    <a:pt x="16880" y="3633"/>
                  </a:cubicBezTo>
                  <a:cubicBezTo>
                    <a:pt x="16314" y="4966"/>
                    <a:pt x="14814" y="5632"/>
                    <a:pt x="13581" y="6215"/>
                  </a:cubicBezTo>
                  <a:cubicBezTo>
                    <a:pt x="12698" y="6649"/>
                    <a:pt x="11698" y="6982"/>
                    <a:pt x="10765" y="7348"/>
                  </a:cubicBezTo>
                  <a:cubicBezTo>
                    <a:pt x="9815" y="7715"/>
                    <a:pt x="8699" y="8065"/>
                    <a:pt x="7682" y="8165"/>
                  </a:cubicBezTo>
                  <a:cubicBezTo>
                    <a:pt x="6399" y="8315"/>
                    <a:pt x="4999" y="8198"/>
                    <a:pt x="3733" y="7982"/>
                  </a:cubicBezTo>
                  <a:cubicBezTo>
                    <a:pt x="2767" y="7815"/>
                    <a:pt x="1934" y="7465"/>
                    <a:pt x="234" y="7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15550" y="2169100"/>
              <a:ext cx="104150" cy="88325"/>
            </a:xfrm>
            <a:custGeom>
              <a:avLst/>
              <a:gdLst/>
              <a:ahLst/>
              <a:cxnLst/>
              <a:rect l="l" t="t" r="r" b="b"/>
              <a:pathLst>
                <a:path w="4166" h="3533" extrusionOk="0">
                  <a:moveTo>
                    <a:pt x="267" y="2700"/>
                  </a:moveTo>
                  <a:cubicBezTo>
                    <a:pt x="183" y="2183"/>
                    <a:pt x="0" y="1800"/>
                    <a:pt x="250" y="1417"/>
                  </a:cubicBezTo>
                  <a:cubicBezTo>
                    <a:pt x="517" y="1000"/>
                    <a:pt x="1033" y="700"/>
                    <a:pt x="1450" y="484"/>
                  </a:cubicBezTo>
                  <a:cubicBezTo>
                    <a:pt x="2383" y="0"/>
                    <a:pt x="3116" y="84"/>
                    <a:pt x="3799" y="867"/>
                  </a:cubicBezTo>
                  <a:cubicBezTo>
                    <a:pt x="4149" y="1283"/>
                    <a:pt x="4166" y="1900"/>
                    <a:pt x="3916" y="2383"/>
                  </a:cubicBezTo>
                  <a:cubicBezTo>
                    <a:pt x="3483" y="3183"/>
                    <a:pt x="2366" y="3483"/>
                    <a:pt x="1533" y="3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721425" y="1840000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850550" y="1738375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516050" y="1962900"/>
              <a:ext cx="216225" cy="85425"/>
            </a:xfrm>
            <a:custGeom>
              <a:avLst/>
              <a:gdLst/>
              <a:ahLst/>
              <a:cxnLst/>
              <a:rect l="l" t="t" r="r" b="b"/>
              <a:pathLst>
                <a:path w="8649" h="3417" extrusionOk="0">
                  <a:moveTo>
                    <a:pt x="8648" y="0"/>
                  </a:moveTo>
                  <a:cubicBezTo>
                    <a:pt x="7432" y="50"/>
                    <a:pt x="6249" y="350"/>
                    <a:pt x="5033" y="534"/>
                  </a:cubicBezTo>
                  <a:cubicBezTo>
                    <a:pt x="4383" y="634"/>
                    <a:pt x="3583" y="717"/>
                    <a:pt x="3033" y="1117"/>
                  </a:cubicBezTo>
                  <a:cubicBezTo>
                    <a:pt x="2616" y="1417"/>
                    <a:pt x="2283" y="1850"/>
                    <a:pt x="1833" y="2100"/>
                  </a:cubicBezTo>
                  <a:cubicBezTo>
                    <a:pt x="1183" y="2466"/>
                    <a:pt x="484" y="2783"/>
                    <a:pt x="0" y="3383"/>
                  </a:cubicBezTo>
                  <a:cubicBezTo>
                    <a:pt x="284" y="3416"/>
                    <a:pt x="584" y="3200"/>
                    <a:pt x="850" y="3100"/>
                  </a:cubicBezTo>
                  <a:cubicBezTo>
                    <a:pt x="1250" y="2916"/>
                    <a:pt x="1683" y="2650"/>
                    <a:pt x="2067" y="2416"/>
                  </a:cubicBezTo>
                  <a:cubicBezTo>
                    <a:pt x="2616" y="2083"/>
                    <a:pt x="3116" y="1517"/>
                    <a:pt x="3816" y="1750"/>
                  </a:cubicBezTo>
                  <a:cubicBezTo>
                    <a:pt x="4116" y="1850"/>
                    <a:pt x="4249" y="2050"/>
                    <a:pt x="4499" y="2217"/>
                  </a:cubicBezTo>
                  <a:cubicBezTo>
                    <a:pt x="4866" y="2450"/>
                    <a:pt x="5766" y="2533"/>
                    <a:pt x="6199" y="2550"/>
                  </a:cubicBezTo>
                  <a:cubicBezTo>
                    <a:pt x="6849" y="2566"/>
                    <a:pt x="7782" y="2183"/>
                    <a:pt x="8215" y="1683"/>
                  </a:cubicBezTo>
                  <a:cubicBezTo>
                    <a:pt x="8615" y="1217"/>
                    <a:pt x="8448" y="817"/>
                    <a:pt x="8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202800" y="2120775"/>
              <a:ext cx="69175" cy="65000"/>
            </a:xfrm>
            <a:custGeom>
              <a:avLst/>
              <a:gdLst/>
              <a:ahLst/>
              <a:cxnLst/>
              <a:rect l="l" t="t" r="r" b="b"/>
              <a:pathLst>
                <a:path w="2767" h="2600" extrusionOk="0">
                  <a:moveTo>
                    <a:pt x="0" y="2533"/>
                  </a:moveTo>
                  <a:cubicBezTo>
                    <a:pt x="850" y="2533"/>
                    <a:pt x="2016" y="2600"/>
                    <a:pt x="2533" y="1717"/>
                  </a:cubicBezTo>
                  <a:cubicBezTo>
                    <a:pt x="2733" y="1400"/>
                    <a:pt x="2766" y="750"/>
                    <a:pt x="2566" y="417"/>
                  </a:cubicBezTo>
                  <a:cubicBezTo>
                    <a:pt x="2316" y="1"/>
                    <a:pt x="2133" y="200"/>
                    <a:pt x="1816" y="417"/>
                  </a:cubicBezTo>
                  <a:cubicBezTo>
                    <a:pt x="1183" y="884"/>
                    <a:pt x="650" y="1400"/>
                    <a:pt x="283" y="2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114300" y="1942475"/>
              <a:ext cx="62075" cy="40450"/>
            </a:xfrm>
            <a:custGeom>
              <a:avLst/>
              <a:gdLst/>
              <a:ahLst/>
              <a:cxnLst/>
              <a:rect l="l" t="t" r="r" b="b"/>
              <a:pathLst>
                <a:path w="2483" h="1618" extrusionOk="0">
                  <a:moveTo>
                    <a:pt x="0" y="1451"/>
                  </a:moveTo>
                  <a:cubicBezTo>
                    <a:pt x="100" y="734"/>
                    <a:pt x="133" y="551"/>
                    <a:pt x="767" y="284"/>
                  </a:cubicBezTo>
                  <a:cubicBezTo>
                    <a:pt x="1050" y="168"/>
                    <a:pt x="1367" y="1"/>
                    <a:pt x="1683" y="101"/>
                  </a:cubicBezTo>
                  <a:cubicBezTo>
                    <a:pt x="1950" y="168"/>
                    <a:pt x="2483" y="434"/>
                    <a:pt x="2433" y="767"/>
                  </a:cubicBezTo>
                  <a:cubicBezTo>
                    <a:pt x="2316" y="1617"/>
                    <a:pt x="1033" y="1484"/>
                    <a:pt x="417" y="1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214275" y="1915400"/>
              <a:ext cx="185800" cy="132925"/>
            </a:xfrm>
            <a:custGeom>
              <a:avLst/>
              <a:gdLst/>
              <a:ahLst/>
              <a:cxnLst/>
              <a:rect l="l" t="t" r="r" b="b"/>
              <a:pathLst>
                <a:path w="7432" h="5317" extrusionOk="0">
                  <a:moveTo>
                    <a:pt x="0" y="2634"/>
                  </a:moveTo>
                  <a:cubicBezTo>
                    <a:pt x="200" y="2317"/>
                    <a:pt x="367" y="1950"/>
                    <a:pt x="583" y="1650"/>
                  </a:cubicBezTo>
                  <a:cubicBezTo>
                    <a:pt x="867" y="1251"/>
                    <a:pt x="1300" y="917"/>
                    <a:pt x="1683" y="617"/>
                  </a:cubicBezTo>
                  <a:cubicBezTo>
                    <a:pt x="2500" y="1"/>
                    <a:pt x="3333" y="67"/>
                    <a:pt x="4266" y="351"/>
                  </a:cubicBezTo>
                  <a:cubicBezTo>
                    <a:pt x="5466" y="701"/>
                    <a:pt x="7165" y="1301"/>
                    <a:pt x="7365" y="2750"/>
                  </a:cubicBezTo>
                  <a:cubicBezTo>
                    <a:pt x="7432" y="3300"/>
                    <a:pt x="7382" y="3883"/>
                    <a:pt x="7049" y="4333"/>
                  </a:cubicBezTo>
                  <a:cubicBezTo>
                    <a:pt x="6549" y="4983"/>
                    <a:pt x="5582" y="5233"/>
                    <a:pt x="4799" y="5266"/>
                  </a:cubicBezTo>
                  <a:cubicBezTo>
                    <a:pt x="3633" y="5316"/>
                    <a:pt x="2250" y="5150"/>
                    <a:pt x="1367" y="4316"/>
                  </a:cubicBezTo>
                  <a:cubicBezTo>
                    <a:pt x="683" y="3667"/>
                    <a:pt x="433" y="2883"/>
                    <a:pt x="0" y="2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14250" y="2051200"/>
              <a:ext cx="62500" cy="32950"/>
            </a:xfrm>
            <a:custGeom>
              <a:avLst/>
              <a:gdLst/>
              <a:ahLst/>
              <a:cxnLst/>
              <a:rect l="l" t="t" r="r" b="b"/>
              <a:pathLst>
                <a:path w="2500" h="1318" extrusionOk="0">
                  <a:moveTo>
                    <a:pt x="217" y="1001"/>
                  </a:moveTo>
                  <a:cubicBezTo>
                    <a:pt x="317" y="784"/>
                    <a:pt x="434" y="384"/>
                    <a:pt x="650" y="251"/>
                  </a:cubicBezTo>
                  <a:cubicBezTo>
                    <a:pt x="783" y="168"/>
                    <a:pt x="1167" y="134"/>
                    <a:pt x="1317" y="101"/>
                  </a:cubicBezTo>
                  <a:cubicBezTo>
                    <a:pt x="1567" y="51"/>
                    <a:pt x="1950" y="1"/>
                    <a:pt x="2100" y="284"/>
                  </a:cubicBezTo>
                  <a:cubicBezTo>
                    <a:pt x="2500" y="1101"/>
                    <a:pt x="350" y="1234"/>
                    <a:pt x="0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326550" y="1609650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39550" y="2079950"/>
              <a:ext cx="57075" cy="77500"/>
            </a:xfrm>
            <a:custGeom>
              <a:avLst/>
              <a:gdLst/>
              <a:ahLst/>
              <a:cxnLst/>
              <a:rect l="l" t="t" r="r" b="b"/>
              <a:pathLst>
                <a:path w="2283" h="3100" extrusionOk="0">
                  <a:moveTo>
                    <a:pt x="900" y="3100"/>
                  </a:moveTo>
                  <a:cubicBezTo>
                    <a:pt x="717" y="3000"/>
                    <a:pt x="383" y="2867"/>
                    <a:pt x="250" y="2683"/>
                  </a:cubicBezTo>
                  <a:cubicBezTo>
                    <a:pt x="183" y="2583"/>
                    <a:pt x="150" y="2333"/>
                    <a:pt x="117" y="2217"/>
                  </a:cubicBezTo>
                  <a:cubicBezTo>
                    <a:pt x="17" y="1833"/>
                    <a:pt x="0" y="1434"/>
                    <a:pt x="117" y="1050"/>
                  </a:cubicBezTo>
                  <a:cubicBezTo>
                    <a:pt x="333" y="351"/>
                    <a:pt x="867" y="1"/>
                    <a:pt x="1533" y="334"/>
                  </a:cubicBezTo>
                  <a:cubicBezTo>
                    <a:pt x="2066" y="584"/>
                    <a:pt x="2233" y="1067"/>
                    <a:pt x="2266" y="1634"/>
                  </a:cubicBezTo>
                  <a:cubicBezTo>
                    <a:pt x="2283" y="1883"/>
                    <a:pt x="2250" y="2233"/>
                    <a:pt x="2150" y="2450"/>
                  </a:cubicBezTo>
                  <a:cubicBezTo>
                    <a:pt x="2050" y="2650"/>
                    <a:pt x="1666" y="3083"/>
                    <a:pt x="1417" y="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885000" y="2139950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47925" y="2127025"/>
              <a:ext cx="26275" cy="30425"/>
            </a:xfrm>
            <a:custGeom>
              <a:avLst/>
              <a:gdLst/>
              <a:ahLst/>
              <a:cxnLst/>
              <a:rect l="l" t="t" r="r" b="b"/>
              <a:pathLst>
                <a:path w="1051" h="1217" extrusionOk="0">
                  <a:moveTo>
                    <a:pt x="767" y="1217"/>
                  </a:moveTo>
                  <a:cubicBezTo>
                    <a:pt x="484" y="1167"/>
                    <a:pt x="50" y="1200"/>
                    <a:pt x="34" y="834"/>
                  </a:cubicBezTo>
                  <a:cubicBezTo>
                    <a:pt x="0" y="600"/>
                    <a:pt x="217" y="284"/>
                    <a:pt x="400" y="167"/>
                  </a:cubicBezTo>
                  <a:cubicBezTo>
                    <a:pt x="650" y="0"/>
                    <a:pt x="1050" y="134"/>
                    <a:pt x="983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553125" y="1455925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75725" y="1585075"/>
              <a:ext cx="155400" cy="134575"/>
            </a:xfrm>
            <a:custGeom>
              <a:avLst/>
              <a:gdLst/>
              <a:ahLst/>
              <a:cxnLst/>
              <a:rect l="l" t="t" r="r" b="b"/>
              <a:pathLst>
                <a:path w="6216" h="5383" extrusionOk="0">
                  <a:moveTo>
                    <a:pt x="717" y="4599"/>
                  </a:moveTo>
                  <a:cubicBezTo>
                    <a:pt x="533" y="4416"/>
                    <a:pt x="183" y="4116"/>
                    <a:pt x="83" y="3833"/>
                  </a:cubicBezTo>
                  <a:cubicBezTo>
                    <a:pt x="0" y="3566"/>
                    <a:pt x="117" y="3150"/>
                    <a:pt x="167" y="2916"/>
                  </a:cubicBezTo>
                  <a:cubicBezTo>
                    <a:pt x="383" y="2017"/>
                    <a:pt x="850" y="1400"/>
                    <a:pt x="1566" y="817"/>
                  </a:cubicBezTo>
                  <a:cubicBezTo>
                    <a:pt x="2549" y="0"/>
                    <a:pt x="4282" y="284"/>
                    <a:pt x="5182" y="1117"/>
                  </a:cubicBezTo>
                  <a:cubicBezTo>
                    <a:pt x="6099" y="1950"/>
                    <a:pt x="6215" y="3966"/>
                    <a:pt x="5249" y="4816"/>
                  </a:cubicBezTo>
                  <a:cubicBezTo>
                    <a:pt x="4599" y="5382"/>
                    <a:pt x="3533" y="5366"/>
                    <a:pt x="2733" y="5332"/>
                  </a:cubicBezTo>
                  <a:cubicBezTo>
                    <a:pt x="1683" y="5299"/>
                    <a:pt x="667" y="5116"/>
                    <a:pt x="717" y="4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17175" y="2065375"/>
              <a:ext cx="176225" cy="138325"/>
            </a:xfrm>
            <a:custGeom>
              <a:avLst/>
              <a:gdLst/>
              <a:ahLst/>
              <a:cxnLst/>
              <a:rect l="l" t="t" r="r" b="b"/>
              <a:pathLst>
                <a:path w="7049" h="5533" extrusionOk="0">
                  <a:moveTo>
                    <a:pt x="317" y="3583"/>
                  </a:moveTo>
                  <a:cubicBezTo>
                    <a:pt x="183" y="3233"/>
                    <a:pt x="0" y="2966"/>
                    <a:pt x="150" y="2633"/>
                  </a:cubicBezTo>
                  <a:cubicBezTo>
                    <a:pt x="267" y="2333"/>
                    <a:pt x="583" y="2017"/>
                    <a:pt x="800" y="1767"/>
                  </a:cubicBezTo>
                  <a:cubicBezTo>
                    <a:pt x="1400" y="1083"/>
                    <a:pt x="2250" y="534"/>
                    <a:pt x="3149" y="300"/>
                  </a:cubicBezTo>
                  <a:cubicBezTo>
                    <a:pt x="4349" y="0"/>
                    <a:pt x="6082" y="317"/>
                    <a:pt x="6582" y="1583"/>
                  </a:cubicBezTo>
                  <a:cubicBezTo>
                    <a:pt x="7048" y="2750"/>
                    <a:pt x="6349" y="4166"/>
                    <a:pt x="5382" y="4866"/>
                  </a:cubicBezTo>
                  <a:cubicBezTo>
                    <a:pt x="4732" y="5332"/>
                    <a:pt x="4099" y="5532"/>
                    <a:pt x="3283" y="5399"/>
                  </a:cubicBezTo>
                  <a:cubicBezTo>
                    <a:pt x="2366" y="5266"/>
                    <a:pt x="1366" y="4833"/>
                    <a:pt x="317" y="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75050" y="2181175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857725" y="2041200"/>
              <a:ext cx="191650" cy="172075"/>
            </a:xfrm>
            <a:custGeom>
              <a:avLst/>
              <a:gdLst/>
              <a:ahLst/>
              <a:cxnLst/>
              <a:rect l="l" t="t" r="r" b="b"/>
              <a:pathLst>
                <a:path w="7666" h="6883" extrusionOk="0">
                  <a:moveTo>
                    <a:pt x="7649" y="3717"/>
                  </a:moveTo>
                  <a:cubicBezTo>
                    <a:pt x="7666" y="3017"/>
                    <a:pt x="7616" y="2500"/>
                    <a:pt x="7283" y="1867"/>
                  </a:cubicBezTo>
                  <a:cubicBezTo>
                    <a:pt x="6883" y="1134"/>
                    <a:pt x="6266" y="634"/>
                    <a:pt x="5450" y="451"/>
                  </a:cubicBezTo>
                  <a:cubicBezTo>
                    <a:pt x="3500" y="1"/>
                    <a:pt x="551" y="617"/>
                    <a:pt x="234" y="2967"/>
                  </a:cubicBezTo>
                  <a:cubicBezTo>
                    <a:pt x="1" y="4733"/>
                    <a:pt x="1284" y="6449"/>
                    <a:pt x="3034" y="6733"/>
                  </a:cubicBezTo>
                  <a:cubicBezTo>
                    <a:pt x="3917" y="6883"/>
                    <a:pt x="4866" y="6766"/>
                    <a:pt x="5666" y="6383"/>
                  </a:cubicBezTo>
                  <a:cubicBezTo>
                    <a:pt x="6349" y="6066"/>
                    <a:pt x="6883" y="5450"/>
                    <a:pt x="7649" y="37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67275" y="2029550"/>
              <a:ext cx="67500" cy="88750"/>
            </a:xfrm>
            <a:custGeom>
              <a:avLst/>
              <a:gdLst/>
              <a:ahLst/>
              <a:cxnLst/>
              <a:rect l="l" t="t" r="r" b="b"/>
              <a:pathLst>
                <a:path w="2700" h="3550" extrusionOk="0">
                  <a:moveTo>
                    <a:pt x="1267" y="3550"/>
                  </a:moveTo>
                  <a:cubicBezTo>
                    <a:pt x="933" y="3316"/>
                    <a:pt x="600" y="3166"/>
                    <a:pt x="400" y="2800"/>
                  </a:cubicBezTo>
                  <a:cubicBezTo>
                    <a:pt x="167" y="2400"/>
                    <a:pt x="0" y="2017"/>
                    <a:pt x="0" y="1533"/>
                  </a:cubicBezTo>
                  <a:cubicBezTo>
                    <a:pt x="34" y="734"/>
                    <a:pt x="550" y="0"/>
                    <a:pt x="1400" y="67"/>
                  </a:cubicBezTo>
                  <a:cubicBezTo>
                    <a:pt x="2133" y="117"/>
                    <a:pt x="2583" y="617"/>
                    <a:pt x="2650" y="1350"/>
                  </a:cubicBezTo>
                  <a:cubicBezTo>
                    <a:pt x="2700" y="2117"/>
                    <a:pt x="2100" y="2850"/>
                    <a:pt x="1483" y="3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045600" y="1586725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820250" y="1399700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6625" y="2435700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591625" y="2451525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26325" y="2358225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960300" y="2538600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395425" y="2554850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5967200" y="-129425"/>
            <a:ext cx="3341725" cy="1430925"/>
            <a:chOff x="5967200" y="-891425"/>
            <a:chExt cx="3341725" cy="1430925"/>
          </a:xfrm>
        </p:grpSpPr>
        <p:sp>
          <p:nvSpPr>
            <p:cNvPr id="70" name="Google Shape;70;p2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2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Google Shape;106;p2"/>
          <p:cNvGrpSpPr/>
          <p:nvPr/>
        </p:nvGrpSpPr>
        <p:grpSpPr>
          <a:xfrm>
            <a:off x="6006144" y="783423"/>
            <a:ext cx="2784198" cy="5429173"/>
            <a:chOff x="3365675" y="1963775"/>
            <a:chExt cx="1389875" cy="2710250"/>
          </a:xfrm>
        </p:grpSpPr>
        <p:sp>
          <p:nvSpPr>
            <p:cNvPr id="107" name="Google Shape;107;p2"/>
            <p:cNvSpPr/>
            <p:nvPr/>
          </p:nvSpPr>
          <p:spPr>
            <a:xfrm>
              <a:off x="3731700" y="3408125"/>
              <a:ext cx="599050" cy="24625"/>
            </a:xfrm>
            <a:custGeom>
              <a:avLst/>
              <a:gdLst/>
              <a:ahLst/>
              <a:cxnLst/>
              <a:rect l="l" t="t" r="r" b="b"/>
              <a:pathLst>
                <a:path w="23962" h="985" extrusionOk="0">
                  <a:moveTo>
                    <a:pt x="1" y="1"/>
                  </a:moveTo>
                  <a:lnTo>
                    <a:pt x="1" y="343"/>
                  </a:lnTo>
                  <a:lnTo>
                    <a:pt x="23961" y="984"/>
                  </a:lnTo>
                  <a:lnTo>
                    <a:pt x="23961" y="6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365675" y="4541500"/>
              <a:ext cx="1300625" cy="132525"/>
            </a:xfrm>
            <a:custGeom>
              <a:avLst/>
              <a:gdLst/>
              <a:ahLst/>
              <a:cxnLst/>
              <a:rect l="l" t="t" r="r" b="b"/>
              <a:pathLst>
                <a:path w="52025" h="5301" extrusionOk="0">
                  <a:moveTo>
                    <a:pt x="663" y="0"/>
                  </a:moveTo>
                  <a:lnTo>
                    <a:pt x="52025" y="0"/>
                  </a:lnTo>
                  <a:lnTo>
                    <a:pt x="52025" y="5301"/>
                  </a:lnTo>
                  <a:lnTo>
                    <a:pt x="0" y="5301"/>
                  </a:lnTo>
                  <a:close/>
                </a:path>
              </a:pathLst>
            </a:custGeom>
            <a:solidFill>
              <a:srgbClr val="7F4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048575" y="4541500"/>
              <a:ext cx="168875" cy="132525"/>
            </a:xfrm>
            <a:custGeom>
              <a:avLst/>
              <a:gdLst/>
              <a:ahLst/>
              <a:cxnLst/>
              <a:rect l="l" t="t" r="r" b="b"/>
              <a:pathLst>
                <a:path w="6755" h="5301" extrusionOk="0">
                  <a:moveTo>
                    <a:pt x="1" y="5301"/>
                  </a:moveTo>
                  <a:lnTo>
                    <a:pt x="300" y="0"/>
                  </a:lnTo>
                  <a:lnTo>
                    <a:pt x="6755" y="0"/>
                  </a:lnTo>
                  <a:lnTo>
                    <a:pt x="5665" y="530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392700" y="4541500"/>
              <a:ext cx="160325" cy="132525"/>
            </a:xfrm>
            <a:custGeom>
              <a:avLst/>
              <a:gdLst/>
              <a:ahLst/>
              <a:cxnLst/>
              <a:rect l="l" t="t" r="r" b="b"/>
              <a:pathLst>
                <a:path w="6413" h="5301" extrusionOk="0">
                  <a:moveTo>
                    <a:pt x="0" y="5301"/>
                  </a:moveTo>
                  <a:lnTo>
                    <a:pt x="1860" y="0"/>
                  </a:lnTo>
                  <a:lnTo>
                    <a:pt x="6413" y="0"/>
                  </a:lnTo>
                  <a:lnTo>
                    <a:pt x="4810" y="530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998875" y="4541500"/>
              <a:ext cx="29950" cy="132525"/>
            </a:xfrm>
            <a:custGeom>
              <a:avLst/>
              <a:gdLst/>
              <a:ahLst/>
              <a:cxnLst/>
              <a:rect l="l" t="t" r="r" b="b"/>
              <a:pathLst>
                <a:path w="1198" h="5301" extrusionOk="0">
                  <a:moveTo>
                    <a:pt x="1198" y="5301"/>
                  </a:moveTo>
                  <a:lnTo>
                    <a:pt x="685" y="0"/>
                  </a:lnTo>
                  <a:lnTo>
                    <a:pt x="1" y="0"/>
                  </a:lnTo>
                  <a:lnTo>
                    <a:pt x="599" y="530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532925" y="4541500"/>
              <a:ext cx="88725" cy="132525"/>
            </a:xfrm>
            <a:custGeom>
              <a:avLst/>
              <a:gdLst/>
              <a:ahLst/>
              <a:cxnLst/>
              <a:rect l="l" t="t" r="r" b="b"/>
              <a:pathLst>
                <a:path w="3549" h="5301" extrusionOk="0">
                  <a:moveTo>
                    <a:pt x="3549" y="5301"/>
                  </a:moveTo>
                  <a:lnTo>
                    <a:pt x="3549" y="0"/>
                  </a:lnTo>
                  <a:lnTo>
                    <a:pt x="1112" y="0"/>
                  </a:lnTo>
                  <a:lnTo>
                    <a:pt x="1" y="530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382250" y="4477900"/>
              <a:ext cx="1284050" cy="63625"/>
            </a:xfrm>
            <a:custGeom>
              <a:avLst/>
              <a:gdLst/>
              <a:ahLst/>
              <a:cxnLst/>
              <a:rect l="l" t="t" r="r" b="b"/>
              <a:pathLst>
                <a:path w="51362" h="2545" extrusionOk="0">
                  <a:moveTo>
                    <a:pt x="12418" y="1"/>
                  </a:moveTo>
                  <a:lnTo>
                    <a:pt x="0" y="2544"/>
                  </a:lnTo>
                  <a:lnTo>
                    <a:pt x="51362" y="2544"/>
                  </a:lnTo>
                  <a:lnTo>
                    <a:pt x="39157" y="1"/>
                  </a:lnTo>
                  <a:close/>
                </a:path>
              </a:pathLst>
            </a:custGeom>
            <a:solidFill>
              <a:srgbClr val="FF7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692700" y="2112875"/>
              <a:ext cx="104225" cy="2396575"/>
            </a:xfrm>
            <a:custGeom>
              <a:avLst/>
              <a:gdLst/>
              <a:ahLst/>
              <a:cxnLst/>
              <a:rect l="l" t="t" r="r" b="b"/>
              <a:pathLst>
                <a:path w="4169" h="95863" extrusionOk="0">
                  <a:moveTo>
                    <a:pt x="3292" y="0"/>
                  </a:moveTo>
                  <a:lnTo>
                    <a:pt x="0" y="95863"/>
                  </a:lnTo>
                  <a:lnTo>
                    <a:pt x="513" y="95863"/>
                  </a:lnTo>
                  <a:lnTo>
                    <a:pt x="4168" y="171"/>
                  </a:lnTo>
                  <a:lnTo>
                    <a:pt x="3292" y="0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304000" y="2104850"/>
              <a:ext cx="28350" cy="2404600"/>
            </a:xfrm>
            <a:custGeom>
              <a:avLst/>
              <a:gdLst/>
              <a:ahLst/>
              <a:cxnLst/>
              <a:rect l="l" t="t" r="r" b="b"/>
              <a:pathLst>
                <a:path w="1134" h="96184" extrusionOk="0">
                  <a:moveTo>
                    <a:pt x="0" y="1"/>
                  </a:moveTo>
                  <a:lnTo>
                    <a:pt x="577" y="96184"/>
                  </a:lnTo>
                  <a:lnTo>
                    <a:pt x="1133" y="96184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63850" y="2112875"/>
              <a:ext cx="111150" cy="2396575"/>
            </a:xfrm>
            <a:custGeom>
              <a:avLst/>
              <a:gdLst/>
              <a:ahLst/>
              <a:cxnLst/>
              <a:rect l="l" t="t" r="r" b="b"/>
              <a:pathLst>
                <a:path w="4446" h="95863" extrusionOk="0">
                  <a:moveTo>
                    <a:pt x="2480" y="0"/>
                  </a:moveTo>
                  <a:lnTo>
                    <a:pt x="0" y="95863"/>
                  </a:lnTo>
                  <a:lnTo>
                    <a:pt x="1154" y="95863"/>
                  </a:lnTo>
                  <a:lnTo>
                    <a:pt x="4446" y="0"/>
                  </a:lnTo>
                  <a:close/>
                </a:path>
              </a:pathLst>
            </a:custGeom>
            <a:solidFill>
              <a:srgbClr val="754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322700" y="2104850"/>
              <a:ext cx="49175" cy="2404600"/>
            </a:xfrm>
            <a:custGeom>
              <a:avLst/>
              <a:gdLst/>
              <a:ahLst/>
              <a:cxnLst/>
              <a:rect l="l" t="t" r="r" b="b"/>
              <a:pathLst>
                <a:path w="1967" h="96184" extrusionOk="0">
                  <a:moveTo>
                    <a:pt x="0" y="1"/>
                  </a:moveTo>
                  <a:lnTo>
                    <a:pt x="385" y="96184"/>
                  </a:lnTo>
                  <a:lnTo>
                    <a:pt x="1539" y="96184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540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82250" y="2022325"/>
              <a:ext cx="431225" cy="534625"/>
            </a:xfrm>
            <a:custGeom>
              <a:avLst/>
              <a:gdLst/>
              <a:ahLst/>
              <a:cxnLst/>
              <a:rect l="l" t="t" r="r" b="b"/>
              <a:pathLst>
                <a:path w="17249" h="21385" extrusionOk="0">
                  <a:moveTo>
                    <a:pt x="16003" y="1"/>
                  </a:moveTo>
                  <a:cubicBezTo>
                    <a:pt x="14234" y="1"/>
                    <a:pt x="11441" y="416"/>
                    <a:pt x="10473" y="416"/>
                  </a:cubicBezTo>
                  <a:cubicBezTo>
                    <a:pt x="9512" y="416"/>
                    <a:pt x="8571" y="544"/>
                    <a:pt x="7695" y="801"/>
                  </a:cubicBezTo>
                  <a:cubicBezTo>
                    <a:pt x="6797" y="1036"/>
                    <a:pt x="5963" y="1399"/>
                    <a:pt x="5194" y="1848"/>
                  </a:cubicBezTo>
                  <a:cubicBezTo>
                    <a:pt x="4424" y="2297"/>
                    <a:pt x="3719" y="2853"/>
                    <a:pt x="3078" y="3494"/>
                  </a:cubicBezTo>
                  <a:cubicBezTo>
                    <a:pt x="2437" y="4114"/>
                    <a:pt x="1881" y="4819"/>
                    <a:pt x="1432" y="5610"/>
                  </a:cubicBezTo>
                  <a:cubicBezTo>
                    <a:pt x="983" y="6380"/>
                    <a:pt x="620" y="7213"/>
                    <a:pt x="385" y="8111"/>
                  </a:cubicBezTo>
                  <a:cubicBezTo>
                    <a:pt x="128" y="8987"/>
                    <a:pt x="0" y="9906"/>
                    <a:pt x="0" y="10868"/>
                  </a:cubicBezTo>
                  <a:cubicBezTo>
                    <a:pt x="0" y="11830"/>
                    <a:pt x="128" y="12770"/>
                    <a:pt x="385" y="13668"/>
                  </a:cubicBezTo>
                  <a:cubicBezTo>
                    <a:pt x="620" y="14566"/>
                    <a:pt x="983" y="15399"/>
                    <a:pt x="1432" y="16169"/>
                  </a:cubicBezTo>
                  <a:cubicBezTo>
                    <a:pt x="1881" y="16960"/>
                    <a:pt x="2437" y="17665"/>
                    <a:pt x="3078" y="18306"/>
                  </a:cubicBezTo>
                  <a:cubicBezTo>
                    <a:pt x="3719" y="18926"/>
                    <a:pt x="4424" y="19482"/>
                    <a:pt x="5194" y="19931"/>
                  </a:cubicBezTo>
                  <a:cubicBezTo>
                    <a:pt x="5963" y="20401"/>
                    <a:pt x="6797" y="20743"/>
                    <a:pt x="7695" y="20999"/>
                  </a:cubicBezTo>
                  <a:cubicBezTo>
                    <a:pt x="8571" y="21256"/>
                    <a:pt x="9512" y="21384"/>
                    <a:pt x="10473" y="21384"/>
                  </a:cubicBezTo>
                  <a:cubicBezTo>
                    <a:pt x="11734" y="21384"/>
                    <a:pt x="12931" y="21170"/>
                    <a:pt x="14086" y="20722"/>
                  </a:cubicBezTo>
                  <a:cubicBezTo>
                    <a:pt x="15261" y="20294"/>
                    <a:pt x="16308" y="19696"/>
                    <a:pt x="17249" y="18883"/>
                  </a:cubicBezTo>
                  <a:lnTo>
                    <a:pt x="17249" y="10868"/>
                  </a:lnTo>
                  <a:lnTo>
                    <a:pt x="13337" y="10868"/>
                  </a:lnTo>
                  <a:lnTo>
                    <a:pt x="13337" y="16639"/>
                  </a:lnTo>
                  <a:cubicBezTo>
                    <a:pt x="12889" y="16874"/>
                    <a:pt x="12440" y="17045"/>
                    <a:pt x="11948" y="17152"/>
                  </a:cubicBezTo>
                  <a:cubicBezTo>
                    <a:pt x="11478" y="17280"/>
                    <a:pt x="10986" y="17344"/>
                    <a:pt x="10473" y="17344"/>
                  </a:cubicBezTo>
                  <a:cubicBezTo>
                    <a:pt x="9576" y="17344"/>
                    <a:pt x="8742" y="17173"/>
                    <a:pt x="7973" y="16831"/>
                  </a:cubicBezTo>
                  <a:cubicBezTo>
                    <a:pt x="7203" y="16489"/>
                    <a:pt x="6519" y="16041"/>
                    <a:pt x="5921" y="15442"/>
                  </a:cubicBezTo>
                  <a:cubicBezTo>
                    <a:pt x="5344" y="14865"/>
                    <a:pt x="4873" y="14181"/>
                    <a:pt x="4553" y="13390"/>
                  </a:cubicBezTo>
                  <a:cubicBezTo>
                    <a:pt x="4211" y="12621"/>
                    <a:pt x="4040" y="11766"/>
                    <a:pt x="4040" y="10868"/>
                  </a:cubicBezTo>
                  <a:cubicBezTo>
                    <a:pt x="4040" y="9992"/>
                    <a:pt x="4211" y="9158"/>
                    <a:pt x="4553" y="8389"/>
                  </a:cubicBezTo>
                  <a:cubicBezTo>
                    <a:pt x="4873" y="7598"/>
                    <a:pt x="5344" y="6914"/>
                    <a:pt x="5921" y="6337"/>
                  </a:cubicBezTo>
                  <a:cubicBezTo>
                    <a:pt x="6519" y="5760"/>
                    <a:pt x="7203" y="5311"/>
                    <a:pt x="7973" y="4969"/>
                  </a:cubicBezTo>
                  <a:cubicBezTo>
                    <a:pt x="8742" y="4627"/>
                    <a:pt x="9576" y="4456"/>
                    <a:pt x="10473" y="4456"/>
                  </a:cubicBezTo>
                  <a:cubicBezTo>
                    <a:pt x="11350" y="4456"/>
                    <a:pt x="12205" y="4627"/>
                    <a:pt x="12995" y="4990"/>
                  </a:cubicBezTo>
                  <a:cubicBezTo>
                    <a:pt x="13808" y="5332"/>
                    <a:pt x="14513" y="5824"/>
                    <a:pt x="15133" y="6444"/>
                  </a:cubicBezTo>
                  <a:lnTo>
                    <a:pt x="17249" y="2917"/>
                  </a:lnTo>
                  <a:lnTo>
                    <a:pt x="17249" y="138"/>
                  </a:lnTo>
                  <a:cubicBezTo>
                    <a:pt x="16981" y="39"/>
                    <a:pt x="16539" y="1"/>
                    <a:pt x="16003" y="1"/>
                  </a:cubicBez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86125" y="2038600"/>
              <a:ext cx="405600" cy="507125"/>
            </a:xfrm>
            <a:custGeom>
              <a:avLst/>
              <a:gdLst/>
              <a:ahLst/>
              <a:cxnLst/>
              <a:rect l="l" t="t" r="r" b="b"/>
              <a:pathLst>
                <a:path w="16224" h="20285" extrusionOk="0">
                  <a:moveTo>
                    <a:pt x="8102" y="4061"/>
                  </a:moveTo>
                  <a:cubicBezTo>
                    <a:pt x="8657" y="4061"/>
                    <a:pt x="9192" y="4168"/>
                    <a:pt x="9683" y="4382"/>
                  </a:cubicBezTo>
                  <a:cubicBezTo>
                    <a:pt x="10175" y="4596"/>
                    <a:pt x="10602" y="4874"/>
                    <a:pt x="10966" y="5237"/>
                  </a:cubicBezTo>
                  <a:cubicBezTo>
                    <a:pt x="11350" y="5622"/>
                    <a:pt x="11628" y="6049"/>
                    <a:pt x="11842" y="6541"/>
                  </a:cubicBezTo>
                  <a:cubicBezTo>
                    <a:pt x="12056" y="7032"/>
                    <a:pt x="12163" y="7567"/>
                    <a:pt x="12163" y="8122"/>
                  </a:cubicBezTo>
                  <a:lnTo>
                    <a:pt x="12163" y="12184"/>
                  </a:lnTo>
                  <a:lnTo>
                    <a:pt x="4041" y="12184"/>
                  </a:lnTo>
                  <a:lnTo>
                    <a:pt x="4041" y="8122"/>
                  </a:lnTo>
                  <a:cubicBezTo>
                    <a:pt x="4041" y="7567"/>
                    <a:pt x="4147" y="7032"/>
                    <a:pt x="4361" y="6541"/>
                  </a:cubicBezTo>
                  <a:cubicBezTo>
                    <a:pt x="4575" y="6049"/>
                    <a:pt x="4853" y="5622"/>
                    <a:pt x="5237" y="5237"/>
                  </a:cubicBezTo>
                  <a:cubicBezTo>
                    <a:pt x="5601" y="4874"/>
                    <a:pt x="6028" y="4596"/>
                    <a:pt x="6520" y="4382"/>
                  </a:cubicBezTo>
                  <a:cubicBezTo>
                    <a:pt x="7012" y="4168"/>
                    <a:pt x="7546" y="4061"/>
                    <a:pt x="8102" y="4061"/>
                  </a:cubicBezTo>
                  <a:close/>
                  <a:moveTo>
                    <a:pt x="8102" y="0"/>
                  </a:moveTo>
                  <a:cubicBezTo>
                    <a:pt x="6969" y="0"/>
                    <a:pt x="5921" y="214"/>
                    <a:pt x="4938" y="642"/>
                  </a:cubicBezTo>
                  <a:cubicBezTo>
                    <a:pt x="3955" y="1048"/>
                    <a:pt x="3100" y="1646"/>
                    <a:pt x="2373" y="2373"/>
                  </a:cubicBezTo>
                  <a:cubicBezTo>
                    <a:pt x="1625" y="3100"/>
                    <a:pt x="1048" y="3976"/>
                    <a:pt x="621" y="4959"/>
                  </a:cubicBezTo>
                  <a:cubicBezTo>
                    <a:pt x="215" y="5942"/>
                    <a:pt x="1" y="6990"/>
                    <a:pt x="1" y="8122"/>
                  </a:cubicBezTo>
                  <a:lnTo>
                    <a:pt x="1" y="20284"/>
                  </a:lnTo>
                  <a:lnTo>
                    <a:pt x="4041" y="20284"/>
                  </a:lnTo>
                  <a:lnTo>
                    <a:pt x="4041" y="16223"/>
                  </a:lnTo>
                  <a:lnTo>
                    <a:pt x="12163" y="16223"/>
                  </a:lnTo>
                  <a:lnTo>
                    <a:pt x="12163" y="20284"/>
                  </a:lnTo>
                  <a:lnTo>
                    <a:pt x="16224" y="20284"/>
                  </a:lnTo>
                  <a:lnTo>
                    <a:pt x="16224" y="8122"/>
                  </a:lnTo>
                  <a:cubicBezTo>
                    <a:pt x="16224" y="6990"/>
                    <a:pt x="16010" y="5942"/>
                    <a:pt x="15583" y="4959"/>
                  </a:cubicBezTo>
                  <a:cubicBezTo>
                    <a:pt x="15155" y="3976"/>
                    <a:pt x="14578" y="3100"/>
                    <a:pt x="13851" y="2373"/>
                  </a:cubicBezTo>
                  <a:cubicBezTo>
                    <a:pt x="13103" y="1646"/>
                    <a:pt x="12248" y="1048"/>
                    <a:pt x="11265" y="642"/>
                  </a:cubicBezTo>
                  <a:cubicBezTo>
                    <a:pt x="10282" y="214"/>
                    <a:pt x="9213" y="0"/>
                    <a:pt x="8102" y="0"/>
                  </a:cubicBez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41925" y="2038600"/>
              <a:ext cx="413625" cy="507125"/>
            </a:xfrm>
            <a:custGeom>
              <a:avLst/>
              <a:gdLst/>
              <a:ahLst/>
              <a:cxnLst/>
              <a:rect l="l" t="t" r="r" b="b"/>
              <a:pathLst>
                <a:path w="16545" h="20285" extrusionOk="0">
                  <a:moveTo>
                    <a:pt x="6413" y="0"/>
                  </a:moveTo>
                  <a:cubicBezTo>
                    <a:pt x="5558" y="0"/>
                    <a:pt x="4789" y="150"/>
                    <a:pt x="4041" y="471"/>
                  </a:cubicBezTo>
                  <a:cubicBezTo>
                    <a:pt x="3314" y="791"/>
                    <a:pt x="2673" y="1240"/>
                    <a:pt x="2117" y="1796"/>
                  </a:cubicBezTo>
                  <a:cubicBezTo>
                    <a:pt x="1561" y="2330"/>
                    <a:pt x="642" y="2309"/>
                    <a:pt x="322" y="3057"/>
                  </a:cubicBezTo>
                  <a:cubicBezTo>
                    <a:pt x="1" y="3784"/>
                    <a:pt x="322" y="5237"/>
                    <a:pt x="322" y="6071"/>
                  </a:cubicBezTo>
                  <a:cubicBezTo>
                    <a:pt x="322" y="6926"/>
                    <a:pt x="493" y="7716"/>
                    <a:pt x="813" y="8443"/>
                  </a:cubicBezTo>
                  <a:cubicBezTo>
                    <a:pt x="1134" y="9191"/>
                    <a:pt x="1561" y="9832"/>
                    <a:pt x="2117" y="10388"/>
                  </a:cubicBezTo>
                  <a:cubicBezTo>
                    <a:pt x="2673" y="10944"/>
                    <a:pt x="3314" y="11371"/>
                    <a:pt x="4041" y="11692"/>
                  </a:cubicBezTo>
                  <a:cubicBezTo>
                    <a:pt x="4789" y="12013"/>
                    <a:pt x="5558" y="12184"/>
                    <a:pt x="6413" y="12184"/>
                  </a:cubicBezTo>
                  <a:lnTo>
                    <a:pt x="10474" y="12184"/>
                  </a:lnTo>
                  <a:cubicBezTo>
                    <a:pt x="10752" y="12184"/>
                    <a:pt x="11009" y="12226"/>
                    <a:pt x="11265" y="12333"/>
                  </a:cubicBezTo>
                  <a:cubicBezTo>
                    <a:pt x="11500" y="12440"/>
                    <a:pt x="11714" y="12590"/>
                    <a:pt x="11906" y="12761"/>
                  </a:cubicBezTo>
                  <a:cubicBezTo>
                    <a:pt x="12077" y="12953"/>
                    <a:pt x="12227" y="13167"/>
                    <a:pt x="12334" y="13402"/>
                  </a:cubicBezTo>
                  <a:cubicBezTo>
                    <a:pt x="12441" y="13658"/>
                    <a:pt x="12483" y="13915"/>
                    <a:pt x="12483" y="14193"/>
                  </a:cubicBezTo>
                  <a:cubicBezTo>
                    <a:pt x="12483" y="14492"/>
                    <a:pt x="12441" y="14748"/>
                    <a:pt x="12334" y="14984"/>
                  </a:cubicBezTo>
                  <a:cubicBezTo>
                    <a:pt x="12227" y="15240"/>
                    <a:pt x="12077" y="15454"/>
                    <a:pt x="11906" y="15646"/>
                  </a:cubicBezTo>
                  <a:cubicBezTo>
                    <a:pt x="11714" y="15817"/>
                    <a:pt x="11500" y="15967"/>
                    <a:pt x="11265" y="16074"/>
                  </a:cubicBezTo>
                  <a:cubicBezTo>
                    <a:pt x="11009" y="16180"/>
                    <a:pt x="10752" y="16223"/>
                    <a:pt x="10474" y="16223"/>
                  </a:cubicBezTo>
                  <a:lnTo>
                    <a:pt x="1454" y="16223"/>
                  </a:lnTo>
                  <a:lnTo>
                    <a:pt x="1454" y="20284"/>
                  </a:lnTo>
                  <a:lnTo>
                    <a:pt x="10474" y="20284"/>
                  </a:lnTo>
                  <a:cubicBezTo>
                    <a:pt x="11308" y="20284"/>
                    <a:pt x="12099" y="20135"/>
                    <a:pt x="12847" y="19814"/>
                  </a:cubicBezTo>
                  <a:cubicBezTo>
                    <a:pt x="13573" y="19493"/>
                    <a:pt x="14215" y="19045"/>
                    <a:pt x="14770" y="18489"/>
                  </a:cubicBezTo>
                  <a:cubicBezTo>
                    <a:pt x="15326" y="17955"/>
                    <a:pt x="15754" y="17292"/>
                    <a:pt x="16074" y="16565"/>
                  </a:cubicBezTo>
                  <a:cubicBezTo>
                    <a:pt x="16395" y="15838"/>
                    <a:pt x="16544" y="12590"/>
                    <a:pt x="16544" y="11735"/>
                  </a:cubicBezTo>
                  <a:cubicBezTo>
                    <a:pt x="16544" y="11560"/>
                    <a:pt x="16538" y="11495"/>
                    <a:pt x="16524" y="11495"/>
                  </a:cubicBezTo>
                  <a:cubicBezTo>
                    <a:pt x="16486" y="11495"/>
                    <a:pt x="16392" y="12030"/>
                    <a:pt x="16237" y="12030"/>
                  </a:cubicBezTo>
                  <a:cubicBezTo>
                    <a:pt x="16189" y="12030"/>
                    <a:pt x="16134" y="11978"/>
                    <a:pt x="16074" y="11842"/>
                  </a:cubicBezTo>
                  <a:cubicBezTo>
                    <a:pt x="15754" y="11093"/>
                    <a:pt x="15326" y="10452"/>
                    <a:pt x="14770" y="9897"/>
                  </a:cubicBezTo>
                  <a:cubicBezTo>
                    <a:pt x="14215" y="9341"/>
                    <a:pt x="13573" y="8913"/>
                    <a:pt x="12847" y="8593"/>
                  </a:cubicBezTo>
                  <a:cubicBezTo>
                    <a:pt x="12099" y="8272"/>
                    <a:pt x="11308" y="8122"/>
                    <a:pt x="10474" y="8122"/>
                  </a:cubicBezTo>
                  <a:lnTo>
                    <a:pt x="6413" y="8122"/>
                  </a:lnTo>
                  <a:cubicBezTo>
                    <a:pt x="6135" y="8122"/>
                    <a:pt x="5857" y="8058"/>
                    <a:pt x="5622" y="7951"/>
                  </a:cubicBezTo>
                  <a:cubicBezTo>
                    <a:pt x="5366" y="7866"/>
                    <a:pt x="5152" y="7716"/>
                    <a:pt x="4981" y="7524"/>
                  </a:cubicBezTo>
                  <a:cubicBezTo>
                    <a:pt x="4789" y="7353"/>
                    <a:pt x="4639" y="7139"/>
                    <a:pt x="4532" y="6883"/>
                  </a:cubicBezTo>
                  <a:cubicBezTo>
                    <a:pt x="4447" y="6626"/>
                    <a:pt x="4383" y="6370"/>
                    <a:pt x="4383" y="6071"/>
                  </a:cubicBezTo>
                  <a:cubicBezTo>
                    <a:pt x="4383" y="5793"/>
                    <a:pt x="4447" y="5536"/>
                    <a:pt x="4532" y="5280"/>
                  </a:cubicBezTo>
                  <a:cubicBezTo>
                    <a:pt x="4639" y="5045"/>
                    <a:pt x="4789" y="4831"/>
                    <a:pt x="4981" y="4639"/>
                  </a:cubicBezTo>
                  <a:cubicBezTo>
                    <a:pt x="5152" y="4468"/>
                    <a:pt x="5366" y="4318"/>
                    <a:pt x="5622" y="4211"/>
                  </a:cubicBezTo>
                  <a:cubicBezTo>
                    <a:pt x="5857" y="4104"/>
                    <a:pt x="6135" y="4061"/>
                    <a:pt x="6413" y="4061"/>
                  </a:cubicBezTo>
                  <a:lnTo>
                    <a:pt x="15711" y="4061"/>
                  </a:lnTo>
                  <a:lnTo>
                    <a:pt x="15711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382250" y="1963775"/>
              <a:ext cx="431225" cy="523700"/>
            </a:xfrm>
            <a:custGeom>
              <a:avLst/>
              <a:gdLst/>
              <a:ahLst/>
              <a:cxnLst/>
              <a:rect l="l" t="t" r="r" b="b"/>
              <a:pathLst>
                <a:path w="17249" h="20948" extrusionOk="0">
                  <a:moveTo>
                    <a:pt x="10473" y="1"/>
                  </a:moveTo>
                  <a:cubicBezTo>
                    <a:pt x="9512" y="1"/>
                    <a:pt x="8571" y="129"/>
                    <a:pt x="7695" y="364"/>
                  </a:cubicBezTo>
                  <a:cubicBezTo>
                    <a:pt x="6797" y="621"/>
                    <a:pt x="5963" y="984"/>
                    <a:pt x="5194" y="1433"/>
                  </a:cubicBezTo>
                  <a:cubicBezTo>
                    <a:pt x="4424" y="1882"/>
                    <a:pt x="3719" y="2416"/>
                    <a:pt x="3078" y="3057"/>
                  </a:cubicBezTo>
                  <a:cubicBezTo>
                    <a:pt x="2437" y="3699"/>
                    <a:pt x="1881" y="4404"/>
                    <a:pt x="1432" y="5173"/>
                  </a:cubicBezTo>
                  <a:cubicBezTo>
                    <a:pt x="983" y="5964"/>
                    <a:pt x="620" y="6798"/>
                    <a:pt x="385" y="7674"/>
                  </a:cubicBezTo>
                  <a:cubicBezTo>
                    <a:pt x="128" y="8572"/>
                    <a:pt x="0" y="9491"/>
                    <a:pt x="0" y="10453"/>
                  </a:cubicBezTo>
                  <a:cubicBezTo>
                    <a:pt x="0" y="11415"/>
                    <a:pt x="128" y="12355"/>
                    <a:pt x="385" y="13231"/>
                  </a:cubicBezTo>
                  <a:cubicBezTo>
                    <a:pt x="620" y="14129"/>
                    <a:pt x="983" y="14984"/>
                    <a:pt x="1432" y="15754"/>
                  </a:cubicBezTo>
                  <a:cubicBezTo>
                    <a:pt x="1881" y="16523"/>
                    <a:pt x="2437" y="17228"/>
                    <a:pt x="3078" y="17870"/>
                  </a:cubicBezTo>
                  <a:cubicBezTo>
                    <a:pt x="3719" y="18511"/>
                    <a:pt x="4424" y="19067"/>
                    <a:pt x="5194" y="19515"/>
                  </a:cubicBezTo>
                  <a:cubicBezTo>
                    <a:pt x="5963" y="19964"/>
                    <a:pt x="6797" y="20328"/>
                    <a:pt x="7695" y="20584"/>
                  </a:cubicBezTo>
                  <a:cubicBezTo>
                    <a:pt x="8571" y="20819"/>
                    <a:pt x="9512" y="20948"/>
                    <a:pt x="10473" y="20948"/>
                  </a:cubicBezTo>
                  <a:cubicBezTo>
                    <a:pt x="11734" y="20948"/>
                    <a:pt x="12931" y="20734"/>
                    <a:pt x="14086" y="20306"/>
                  </a:cubicBezTo>
                  <a:cubicBezTo>
                    <a:pt x="15261" y="19879"/>
                    <a:pt x="16308" y="19259"/>
                    <a:pt x="17249" y="18468"/>
                  </a:cubicBezTo>
                  <a:lnTo>
                    <a:pt x="17249" y="10453"/>
                  </a:lnTo>
                  <a:lnTo>
                    <a:pt x="13337" y="10453"/>
                  </a:lnTo>
                  <a:lnTo>
                    <a:pt x="13337" y="16224"/>
                  </a:lnTo>
                  <a:cubicBezTo>
                    <a:pt x="12889" y="16438"/>
                    <a:pt x="12440" y="16609"/>
                    <a:pt x="11948" y="16737"/>
                  </a:cubicBezTo>
                  <a:cubicBezTo>
                    <a:pt x="11478" y="16865"/>
                    <a:pt x="10986" y="16929"/>
                    <a:pt x="10473" y="16929"/>
                  </a:cubicBezTo>
                  <a:cubicBezTo>
                    <a:pt x="9576" y="16929"/>
                    <a:pt x="8742" y="16758"/>
                    <a:pt x="7973" y="16416"/>
                  </a:cubicBezTo>
                  <a:cubicBezTo>
                    <a:pt x="7203" y="16074"/>
                    <a:pt x="6519" y="15604"/>
                    <a:pt x="5921" y="15027"/>
                  </a:cubicBezTo>
                  <a:cubicBezTo>
                    <a:pt x="5344" y="14450"/>
                    <a:pt x="4873" y="13766"/>
                    <a:pt x="4553" y="12975"/>
                  </a:cubicBezTo>
                  <a:cubicBezTo>
                    <a:pt x="4211" y="12184"/>
                    <a:pt x="4040" y="11351"/>
                    <a:pt x="4040" y="10453"/>
                  </a:cubicBezTo>
                  <a:cubicBezTo>
                    <a:pt x="4040" y="9577"/>
                    <a:pt x="4211" y="8743"/>
                    <a:pt x="4553" y="7952"/>
                  </a:cubicBezTo>
                  <a:cubicBezTo>
                    <a:pt x="4873" y="7183"/>
                    <a:pt x="5344" y="6499"/>
                    <a:pt x="5921" y="5922"/>
                  </a:cubicBezTo>
                  <a:cubicBezTo>
                    <a:pt x="6519" y="5344"/>
                    <a:pt x="7203" y="4874"/>
                    <a:pt x="7973" y="4532"/>
                  </a:cubicBezTo>
                  <a:cubicBezTo>
                    <a:pt x="8742" y="4190"/>
                    <a:pt x="9576" y="4041"/>
                    <a:pt x="10473" y="4041"/>
                  </a:cubicBezTo>
                  <a:cubicBezTo>
                    <a:pt x="11350" y="4041"/>
                    <a:pt x="12205" y="4212"/>
                    <a:pt x="12995" y="4554"/>
                  </a:cubicBezTo>
                  <a:cubicBezTo>
                    <a:pt x="13808" y="4917"/>
                    <a:pt x="14513" y="5409"/>
                    <a:pt x="15133" y="6028"/>
                  </a:cubicBezTo>
                  <a:lnTo>
                    <a:pt x="17249" y="2480"/>
                  </a:lnTo>
                  <a:cubicBezTo>
                    <a:pt x="16308" y="1690"/>
                    <a:pt x="15261" y="1070"/>
                    <a:pt x="14086" y="642"/>
                  </a:cubicBezTo>
                  <a:cubicBezTo>
                    <a:pt x="12931" y="215"/>
                    <a:pt x="11734" y="1"/>
                    <a:pt x="104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414300" y="1995850"/>
              <a:ext cx="367125" cy="459575"/>
            </a:xfrm>
            <a:custGeom>
              <a:avLst/>
              <a:gdLst/>
              <a:ahLst/>
              <a:cxnLst/>
              <a:rect l="l" t="t" r="r" b="b"/>
              <a:pathLst>
                <a:path w="14685" h="18383" extrusionOk="0">
                  <a:moveTo>
                    <a:pt x="9191" y="0"/>
                  </a:moveTo>
                  <a:cubicBezTo>
                    <a:pt x="8358" y="0"/>
                    <a:pt x="7524" y="107"/>
                    <a:pt x="6755" y="342"/>
                  </a:cubicBezTo>
                  <a:cubicBezTo>
                    <a:pt x="5985" y="556"/>
                    <a:pt x="5237" y="855"/>
                    <a:pt x="4553" y="1261"/>
                  </a:cubicBezTo>
                  <a:cubicBezTo>
                    <a:pt x="3891" y="1646"/>
                    <a:pt x="3249" y="2138"/>
                    <a:pt x="2694" y="2694"/>
                  </a:cubicBezTo>
                  <a:cubicBezTo>
                    <a:pt x="2138" y="3249"/>
                    <a:pt x="1668" y="3869"/>
                    <a:pt x="1262" y="4553"/>
                  </a:cubicBezTo>
                  <a:cubicBezTo>
                    <a:pt x="877" y="5237"/>
                    <a:pt x="556" y="5964"/>
                    <a:pt x="342" y="6755"/>
                  </a:cubicBezTo>
                  <a:cubicBezTo>
                    <a:pt x="129" y="7524"/>
                    <a:pt x="1" y="8336"/>
                    <a:pt x="1" y="9170"/>
                  </a:cubicBezTo>
                  <a:cubicBezTo>
                    <a:pt x="1" y="10003"/>
                    <a:pt x="129" y="10837"/>
                    <a:pt x="342" y="11607"/>
                  </a:cubicBezTo>
                  <a:cubicBezTo>
                    <a:pt x="556" y="12397"/>
                    <a:pt x="877" y="13145"/>
                    <a:pt x="1262" y="13829"/>
                  </a:cubicBezTo>
                  <a:cubicBezTo>
                    <a:pt x="1668" y="14492"/>
                    <a:pt x="2138" y="15112"/>
                    <a:pt x="2694" y="15668"/>
                  </a:cubicBezTo>
                  <a:cubicBezTo>
                    <a:pt x="3271" y="16245"/>
                    <a:pt x="3891" y="16715"/>
                    <a:pt x="4575" y="17121"/>
                  </a:cubicBezTo>
                  <a:cubicBezTo>
                    <a:pt x="5237" y="17527"/>
                    <a:pt x="5985" y="17826"/>
                    <a:pt x="6755" y="18040"/>
                  </a:cubicBezTo>
                  <a:cubicBezTo>
                    <a:pt x="7524" y="18275"/>
                    <a:pt x="8358" y="18382"/>
                    <a:pt x="9191" y="18382"/>
                  </a:cubicBezTo>
                  <a:cubicBezTo>
                    <a:pt x="10281" y="18382"/>
                    <a:pt x="11350" y="18190"/>
                    <a:pt x="12355" y="17805"/>
                  </a:cubicBezTo>
                  <a:cubicBezTo>
                    <a:pt x="13188" y="17506"/>
                    <a:pt x="13958" y="17078"/>
                    <a:pt x="14684" y="16565"/>
                  </a:cubicBezTo>
                  <a:lnTo>
                    <a:pt x="14684" y="10452"/>
                  </a:lnTo>
                  <a:lnTo>
                    <a:pt x="13338" y="10452"/>
                  </a:lnTo>
                  <a:lnTo>
                    <a:pt x="13338" y="15732"/>
                  </a:lnTo>
                  <a:lnTo>
                    <a:pt x="12633" y="16095"/>
                  </a:lnTo>
                  <a:cubicBezTo>
                    <a:pt x="12120" y="16352"/>
                    <a:pt x="11564" y="16565"/>
                    <a:pt x="10987" y="16715"/>
                  </a:cubicBezTo>
                  <a:cubicBezTo>
                    <a:pt x="10410" y="16843"/>
                    <a:pt x="9811" y="16929"/>
                    <a:pt x="9191" y="16929"/>
                  </a:cubicBezTo>
                  <a:cubicBezTo>
                    <a:pt x="8123" y="16929"/>
                    <a:pt x="7118" y="16715"/>
                    <a:pt x="6178" y="16309"/>
                  </a:cubicBezTo>
                  <a:cubicBezTo>
                    <a:pt x="5259" y="15903"/>
                    <a:pt x="4425" y="15347"/>
                    <a:pt x="3741" y="14663"/>
                  </a:cubicBezTo>
                  <a:cubicBezTo>
                    <a:pt x="3036" y="13958"/>
                    <a:pt x="2480" y="13124"/>
                    <a:pt x="2074" y="12205"/>
                  </a:cubicBezTo>
                  <a:cubicBezTo>
                    <a:pt x="1668" y="11265"/>
                    <a:pt x="1454" y="10239"/>
                    <a:pt x="1454" y="9170"/>
                  </a:cubicBezTo>
                  <a:cubicBezTo>
                    <a:pt x="1454" y="8101"/>
                    <a:pt x="1668" y="7097"/>
                    <a:pt x="2074" y="6156"/>
                  </a:cubicBezTo>
                  <a:cubicBezTo>
                    <a:pt x="2480" y="5237"/>
                    <a:pt x="3036" y="4403"/>
                    <a:pt x="3741" y="3720"/>
                  </a:cubicBezTo>
                  <a:cubicBezTo>
                    <a:pt x="4425" y="3036"/>
                    <a:pt x="5259" y="2480"/>
                    <a:pt x="6178" y="2074"/>
                  </a:cubicBezTo>
                  <a:cubicBezTo>
                    <a:pt x="7118" y="1668"/>
                    <a:pt x="8123" y="1454"/>
                    <a:pt x="9191" y="1454"/>
                  </a:cubicBezTo>
                  <a:cubicBezTo>
                    <a:pt x="10260" y="1454"/>
                    <a:pt x="11286" y="1668"/>
                    <a:pt x="12248" y="2095"/>
                  </a:cubicBezTo>
                  <a:cubicBezTo>
                    <a:pt x="12697" y="2287"/>
                    <a:pt x="13103" y="2523"/>
                    <a:pt x="13509" y="2800"/>
                  </a:cubicBezTo>
                  <a:lnTo>
                    <a:pt x="14257" y="1539"/>
                  </a:lnTo>
                  <a:cubicBezTo>
                    <a:pt x="13659" y="1133"/>
                    <a:pt x="13039" y="813"/>
                    <a:pt x="12355" y="578"/>
                  </a:cubicBezTo>
                  <a:cubicBezTo>
                    <a:pt x="11350" y="193"/>
                    <a:pt x="10281" y="0"/>
                    <a:pt x="9191" y="0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86125" y="1969125"/>
              <a:ext cx="405600" cy="507675"/>
            </a:xfrm>
            <a:custGeom>
              <a:avLst/>
              <a:gdLst/>
              <a:ahLst/>
              <a:cxnLst/>
              <a:rect l="l" t="t" r="r" b="b"/>
              <a:pathLst>
                <a:path w="16224" h="20307" extrusionOk="0">
                  <a:moveTo>
                    <a:pt x="8102" y="4062"/>
                  </a:moveTo>
                  <a:cubicBezTo>
                    <a:pt x="8657" y="4062"/>
                    <a:pt x="9192" y="4169"/>
                    <a:pt x="9683" y="4382"/>
                  </a:cubicBezTo>
                  <a:cubicBezTo>
                    <a:pt x="10175" y="4596"/>
                    <a:pt x="10602" y="4895"/>
                    <a:pt x="10966" y="5259"/>
                  </a:cubicBezTo>
                  <a:cubicBezTo>
                    <a:pt x="11350" y="5622"/>
                    <a:pt x="11628" y="6050"/>
                    <a:pt x="11842" y="6563"/>
                  </a:cubicBezTo>
                  <a:cubicBezTo>
                    <a:pt x="12056" y="7054"/>
                    <a:pt x="12163" y="7567"/>
                    <a:pt x="12163" y="8123"/>
                  </a:cubicBezTo>
                  <a:lnTo>
                    <a:pt x="12163" y="12184"/>
                  </a:lnTo>
                  <a:lnTo>
                    <a:pt x="4041" y="12184"/>
                  </a:lnTo>
                  <a:lnTo>
                    <a:pt x="4041" y="8123"/>
                  </a:lnTo>
                  <a:cubicBezTo>
                    <a:pt x="4041" y="7567"/>
                    <a:pt x="4147" y="7054"/>
                    <a:pt x="4361" y="6563"/>
                  </a:cubicBezTo>
                  <a:cubicBezTo>
                    <a:pt x="4575" y="6050"/>
                    <a:pt x="4853" y="5622"/>
                    <a:pt x="5237" y="5259"/>
                  </a:cubicBezTo>
                  <a:cubicBezTo>
                    <a:pt x="5601" y="4895"/>
                    <a:pt x="6028" y="4596"/>
                    <a:pt x="6520" y="4382"/>
                  </a:cubicBezTo>
                  <a:cubicBezTo>
                    <a:pt x="7012" y="4169"/>
                    <a:pt x="7546" y="4062"/>
                    <a:pt x="8102" y="4062"/>
                  </a:cubicBezTo>
                  <a:close/>
                  <a:moveTo>
                    <a:pt x="8102" y="1"/>
                  </a:moveTo>
                  <a:cubicBezTo>
                    <a:pt x="6969" y="1"/>
                    <a:pt x="5921" y="214"/>
                    <a:pt x="4938" y="642"/>
                  </a:cubicBezTo>
                  <a:cubicBezTo>
                    <a:pt x="3955" y="1069"/>
                    <a:pt x="3100" y="1647"/>
                    <a:pt x="2373" y="2395"/>
                  </a:cubicBezTo>
                  <a:cubicBezTo>
                    <a:pt x="1625" y="3121"/>
                    <a:pt x="1048" y="3976"/>
                    <a:pt x="621" y="4959"/>
                  </a:cubicBezTo>
                  <a:cubicBezTo>
                    <a:pt x="215" y="5964"/>
                    <a:pt x="1" y="7011"/>
                    <a:pt x="1" y="8123"/>
                  </a:cubicBezTo>
                  <a:lnTo>
                    <a:pt x="1" y="20306"/>
                  </a:lnTo>
                  <a:lnTo>
                    <a:pt x="4041" y="20306"/>
                  </a:lnTo>
                  <a:lnTo>
                    <a:pt x="4041" y="16245"/>
                  </a:lnTo>
                  <a:lnTo>
                    <a:pt x="12163" y="16245"/>
                  </a:lnTo>
                  <a:lnTo>
                    <a:pt x="12163" y="20306"/>
                  </a:lnTo>
                  <a:lnTo>
                    <a:pt x="16224" y="20306"/>
                  </a:lnTo>
                  <a:lnTo>
                    <a:pt x="16224" y="8123"/>
                  </a:lnTo>
                  <a:cubicBezTo>
                    <a:pt x="16224" y="7011"/>
                    <a:pt x="16010" y="5964"/>
                    <a:pt x="15583" y="4959"/>
                  </a:cubicBezTo>
                  <a:cubicBezTo>
                    <a:pt x="15155" y="3976"/>
                    <a:pt x="14578" y="3121"/>
                    <a:pt x="13851" y="2395"/>
                  </a:cubicBezTo>
                  <a:cubicBezTo>
                    <a:pt x="13103" y="1647"/>
                    <a:pt x="12248" y="1069"/>
                    <a:pt x="11265" y="642"/>
                  </a:cubicBezTo>
                  <a:cubicBezTo>
                    <a:pt x="10282" y="214"/>
                    <a:pt x="9213" y="1"/>
                    <a:pt x="8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918200" y="2001725"/>
              <a:ext cx="340925" cy="442475"/>
            </a:xfrm>
            <a:custGeom>
              <a:avLst/>
              <a:gdLst/>
              <a:ahLst/>
              <a:cxnLst/>
              <a:rect l="l" t="t" r="r" b="b"/>
              <a:pathLst>
                <a:path w="13637" h="17699" extrusionOk="0">
                  <a:moveTo>
                    <a:pt x="6819" y="1475"/>
                  </a:moveTo>
                  <a:cubicBezTo>
                    <a:pt x="7545" y="1475"/>
                    <a:pt x="8251" y="1625"/>
                    <a:pt x="8913" y="1903"/>
                  </a:cubicBezTo>
                  <a:cubicBezTo>
                    <a:pt x="9554" y="2181"/>
                    <a:pt x="10110" y="2565"/>
                    <a:pt x="10602" y="3036"/>
                  </a:cubicBezTo>
                  <a:cubicBezTo>
                    <a:pt x="11093" y="3527"/>
                    <a:pt x="11478" y="4104"/>
                    <a:pt x="11756" y="4746"/>
                  </a:cubicBezTo>
                  <a:cubicBezTo>
                    <a:pt x="12034" y="5387"/>
                    <a:pt x="12162" y="6092"/>
                    <a:pt x="12162" y="6819"/>
                  </a:cubicBezTo>
                  <a:lnTo>
                    <a:pt x="12162" y="12184"/>
                  </a:lnTo>
                  <a:lnTo>
                    <a:pt x="1475" y="12184"/>
                  </a:lnTo>
                  <a:lnTo>
                    <a:pt x="1475" y="6819"/>
                  </a:lnTo>
                  <a:cubicBezTo>
                    <a:pt x="1475" y="6092"/>
                    <a:pt x="1603" y="5387"/>
                    <a:pt x="1881" y="4746"/>
                  </a:cubicBezTo>
                  <a:cubicBezTo>
                    <a:pt x="2159" y="4104"/>
                    <a:pt x="2544" y="3527"/>
                    <a:pt x="3035" y="3036"/>
                  </a:cubicBezTo>
                  <a:cubicBezTo>
                    <a:pt x="3506" y="2565"/>
                    <a:pt x="4083" y="2181"/>
                    <a:pt x="4724" y="1903"/>
                  </a:cubicBezTo>
                  <a:cubicBezTo>
                    <a:pt x="5387" y="1625"/>
                    <a:pt x="6092" y="1475"/>
                    <a:pt x="6819" y="1475"/>
                  </a:cubicBezTo>
                  <a:close/>
                  <a:moveTo>
                    <a:pt x="6819" y="1"/>
                  </a:moveTo>
                  <a:cubicBezTo>
                    <a:pt x="5878" y="1"/>
                    <a:pt x="4980" y="172"/>
                    <a:pt x="4168" y="535"/>
                  </a:cubicBezTo>
                  <a:cubicBezTo>
                    <a:pt x="3335" y="877"/>
                    <a:pt x="2608" y="1368"/>
                    <a:pt x="1988" y="1988"/>
                  </a:cubicBezTo>
                  <a:cubicBezTo>
                    <a:pt x="1390" y="2608"/>
                    <a:pt x="898" y="3335"/>
                    <a:pt x="535" y="4168"/>
                  </a:cubicBezTo>
                  <a:cubicBezTo>
                    <a:pt x="171" y="5002"/>
                    <a:pt x="0" y="5878"/>
                    <a:pt x="0" y="6819"/>
                  </a:cubicBezTo>
                  <a:lnTo>
                    <a:pt x="0" y="17698"/>
                  </a:lnTo>
                  <a:lnTo>
                    <a:pt x="1475" y="17698"/>
                  </a:lnTo>
                  <a:lnTo>
                    <a:pt x="1475" y="13637"/>
                  </a:lnTo>
                  <a:lnTo>
                    <a:pt x="12162" y="13637"/>
                  </a:lnTo>
                  <a:lnTo>
                    <a:pt x="12162" y="17698"/>
                  </a:lnTo>
                  <a:lnTo>
                    <a:pt x="13637" y="17698"/>
                  </a:lnTo>
                  <a:lnTo>
                    <a:pt x="13637" y="6819"/>
                  </a:lnTo>
                  <a:cubicBezTo>
                    <a:pt x="13637" y="5878"/>
                    <a:pt x="13466" y="5002"/>
                    <a:pt x="13124" y="4168"/>
                  </a:cubicBezTo>
                  <a:cubicBezTo>
                    <a:pt x="12761" y="3356"/>
                    <a:pt x="12269" y="2608"/>
                    <a:pt x="11649" y="1988"/>
                  </a:cubicBezTo>
                  <a:cubicBezTo>
                    <a:pt x="11029" y="1390"/>
                    <a:pt x="10303" y="877"/>
                    <a:pt x="9469" y="535"/>
                  </a:cubicBezTo>
                  <a:cubicBezTo>
                    <a:pt x="8657" y="172"/>
                    <a:pt x="7759" y="1"/>
                    <a:pt x="6819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49950" y="1969125"/>
              <a:ext cx="405600" cy="507675"/>
            </a:xfrm>
            <a:custGeom>
              <a:avLst/>
              <a:gdLst/>
              <a:ahLst/>
              <a:cxnLst/>
              <a:rect l="l" t="t" r="r" b="b"/>
              <a:pathLst>
                <a:path w="16224" h="20307" extrusionOk="0">
                  <a:moveTo>
                    <a:pt x="6092" y="1"/>
                  </a:moveTo>
                  <a:cubicBezTo>
                    <a:pt x="5237" y="1"/>
                    <a:pt x="4468" y="172"/>
                    <a:pt x="3720" y="492"/>
                  </a:cubicBezTo>
                  <a:cubicBezTo>
                    <a:pt x="2993" y="813"/>
                    <a:pt x="2352" y="1240"/>
                    <a:pt x="1796" y="1796"/>
                  </a:cubicBezTo>
                  <a:cubicBezTo>
                    <a:pt x="1240" y="2352"/>
                    <a:pt x="813" y="2993"/>
                    <a:pt x="492" y="3741"/>
                  </a:cubicBezTo>
                  <a:cubicBezTo>
                    <a:pt x="172" y="4468"/>
                    <a:pt x="1" y="5259"/>
                    <a:pt x="1" y="6092"/>
                  </a:cubicBezTo>
                  <a:cubicBezTo>
                    <a:pt x="1" y="6926"/>
                    <a:pt x="172" y="7717"/>
                    <a:pt x="492" y="8465"/>
                  </a:cubicBezTo>
                  <a:cubicBezTo>
                    <a:pt x="813" y="9213"/>
                    <a:pt x="1240" y="9854"/>
                    <a:pt x="1796" y="10410"/>
                  </a:cubicBezTo>
                  <a:cubicBezTo>
                    <a:pt x="2352" y="10944"/>
                    <a:pt x="2993" y="11393"/>
                    <a:pt x="3720" y="11714"/>
                  </a:cubicBezTo>
                  <a:cubicBezTo>
                    <a:pt x="4468" y="12034"/>
                    <a:pt x="5237" y="12184"/>
                    <a:pt x="6092" y="12184"/>
                  </a:cubicBezTo>
                  <a:lnTo>
                    <a:pt x="10153" y="12184"/>
                  </a:lnTo>
                  <a:cubicBezTo>
                    <a:pt x="10431" y="12184"/>
                    <a:pt x="10688" y="12248"/>
                    <a:pt x="10944" y="12355"/>
                  </a:cubicBezTo>
                  <a:cubicBezTo>
                    <a:pt x="11179" y="12462"/>
                    <a:pt x="11393" y="12590"/>
                    <a:pt x="11585" y="12782"/>
                  </a:cubicBezTo>
                  <a:cubicBezTo>
                    <a:pt x="11756" y="12953"/>
                    <a:pt x="11906" y="13188"/>
                    <a:pt x="12013" y="13424"/>
                  </a:cubicBezTo>
                  <a:cubicBezTo>
                    <a:pt x="12120" y="13659"/>
                    <a:pt x="12162" y="13937"/>
                    <a:pt x="12162" y="14214"/>
                  </a:cubicBezTo>
                  <a:cubicBezTo>
                    <a:pt x="12162" y="14492"/>
                    <a:pt x="12120" y="14770"/>
                    <a:pt x="12013" y="15005"/>
                  </a:cubicBezTo>
                  <a:cubicBezTo>
                    <a:pt x="11906" y="15262"/>
                    <a:pt x="11756" y="15476"/>
                    <a:pt x="11585" y="15646"/>
                  </a:cubicBezTo>
                  <a:cubicBezTo>
                    <a:pt x="11393" y="15839"/>
                    <a:pt x="11179" y="15988"/>
                    <a:pt x="10944" y="16074"/>
                  </a:cubicBezTo>
                  <a:cubicBezTo>
                    <a:pt x="10688" y="16181"/>
                    <a:pt x="10431" y="16245"/>
                    <a:pt x="10153" y="16245"/>
                  </a:cubicBezTo>
                  <a:lnTo>
                    <a:pt x="1133" y="16245"/>
                  </a:lnTo>
                  <a:lnTo>
                    <a:pt x="1133" y="20306"/>
                  </a:lnTo>
                  <a:lnTo>
                    <a:pt x="10153" y="20306"/>
                  </a:lnTo>
                  <a:cubicBezTo>
                    <a:pt x="10987" y="20306"/>
                    <a:pt x="11778" y="20135"/>
                    <a:pt x="12526" y="19814"/>
                  </a:cubicBezTo>
                  <a:cubicBezTo>
                    <a:pt x="13252" y="19494"/>
                    <a:pt x="13894" y="19066"/>
                    <a:pt x="14449" y="18511"/>
                  </a:cubicBezTo>
                  <a:cubicBezTo>
                    <a:pt x="15005" y="17955"/>
                    <a:pt x="15433" y="17314"/>
                    <a:pt x="15753" y="16587"/>
                  </a:cubicBezTo>
                  <a:cubicBezTo>
                    <a:pt x="16074" y="15839"/>
                    <a:pt x="16223" y="15048"/>
                    <a:pt x="16223" y="14214"/>
                  </a:cubicBezTo>
                  <a:cubicBezTo>
                    <a:pt x="16223" y="13381"/>
                    <a:pt x="16074" y="12590"/>
                    <a:pt x="15753" y="11842"/>
                  </a:cubicBezTo>
                  <a:cubicBezTo>
                    <a:pt x="15433" y="11115"/>
                    <a:pt x="15005" y="10453"/>
                    <a:pt x="14449" y="9897"/>
                  </a:cubicBezTo>
                  <a:cubicBezTo>
                    <a:pt x="13894" y="9363"/>
                    <a:pt x="13252" y="8914"/>
                    <a:pt x="12526" y="8614"/>
                  </a:cubicBezTo>
                  <a:cubicBezTo>
                    <a:pt x="11778" y="8294"/>
                    <a:pt x="10987" y="8123"/>
                    <a:pt x="10153" y="8123"/>
                  </a:cubicBezTo>
                  <a:lnTo>
                    <a:pt x="6092" y="8123"/>
                  </a:lnTo>
                  <a:cubicBezTo>
                    <a:pt x="5814" y="8123"/>
                    <a:pt x="5536" y="8080"/>
                    <a:pt x="5301" y="7973"/>
                  </a:cubicBezTo>
                  <a:cubicBezTo>
                    <a:pt x="5045" y="7866"/>
                    <a:pt x="4831" y="7738"/>
                    <a:pt x="4660" y="7546"/>
                  </a:cubicBezTo>
                  <a:cubicBezTo>
                    <a:pt x="4468" y="7353"/>
                    <a:pt x="4318" y="7140"/>
                    <a:pt x="4211" y="6883"/>
                  </a:cubicBezTo>
                  <a:cubicBezTo>
                    <a:pt x="4126" y="6648"/>
                    <a:pt x="4062" y="6370"/>
                    <a:pt x="4062" y="6092"/>
                  </a:cubicBezTo>
                  <a:cubicBezTo>
                    <a:pt x="4062" y="5814"/>
                    <a:pt x="4126" y="5558"/>
                    <a:pt x="4211" y="5301"/>
                  </a:cubicBezTo>
                  <a:cubicBezTo>
                    <a:pt x="4318" y="5066"/>
                    <a:pt x="4468" y="4853"/>
                    <a:pt x="4660" y="4660"/>
                  </a:cubicBezTo>
                  <a:cubicBezTo>
                    <a:pt x="4831" y="4468"/>
                    <a:pt x="5045" y="4340"/>
                    <a:pt x="5301" y="4233"/>
                  </a:cubicBezTo>
                  <a:cubicBezTo>
                    <a:pt x="5536" y="4126"/>
                    <a:pt x="5814" y="4062"/>
                    <a:pt x="6092" y="4062"/>
                  </a:cubicBezTo>
                  <a:lnTo>
                    <a:pt x="15390" y="4062"/>
                  </a:lnTo>
                  <a:lnTo>
                    <a:pt x="153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82000" y="2001725"/>
              <a:ext cx="341475" cy="442475"/>
            </a:xfrm>
            <a:custGeom>
              <a:avLst/>
              <a:gdLst/>
              <a:ahLst/>
              <a:cxnLst/>
              <a:rect l="l" t="t" r="r" b="b"/>
              <a:pathLst>
                <a:path w="13659" h="17699" extrusionOk="0">
                  <a:moveTo>
                    <a:pt x="4810" y="1"/>
                  </a:moveTo>
                  <a:cubicBezTo>
                    <a:pt x="4148" y="1"/>
                    <a:pt x="3528" y="129"/>
                    <a:pt x="2951" y="364"/>
                  </a:cubicBezTo>
                  <a:cubicBezTo>
                    <a:pt x="2373" y="620"/>
                    <a:pt x="1860" y="984"/>
                    <a:pt x="1433" y="1411"/>
                  </a:cubicBezTo>
                  <a:cubicBezTo>
                    <a:pt x="984" y="1839"/>
                    <a:pt x="642" y="2352"/>
                    <a:pt x="386" y="2950"/>
                  </a:cubicBezTo>
                  <a:cubicBezTo>
                    <a:pt x="129" y="3527"/>
                    <a:pt x="1" y="4126"/>
                    <a:pt x="1" y="4788"/>
                  </a:cubicBezTo>
                  <a:cubicBezTo>
                    <a:pt x="1" y="5451"/>
                    <a:pt x="129" y="6071"/>
                    <a:pt x="386" y="6648"/>
                  </a:cubicBezTo>
                  <a:cubicBezTo>
                    <a:pt x="642" y="7225"/>
                    <a:pt x="984" y="7759"/>
                    <a:pt x="1433" y="8187"/>
                  </a:cubicBezTo>
                  <a:cubicBezTo>
                    <a:pt x="1860" y="8614"/>
                    <a:pt x="2373" y="8978"/>
                    <a:pt x="2951" y="9234"/>
                  </a:cubicBezTo>
                  <a:cubicBezTo>
                    <a:pt x="3528" y="9469"/>
                    <a:pt x="4148" y="9597"/>
                    <a:pt x="4810" y="9597"/>
                  </a:cubicBezTo>
                  <a:lnTo>
                    <a:pt x="8871" y="9597"/>
                  </a:lnTo>
                  <a:cubicBezTo>
                    <a:pt x="9320" y="9597"/>
                    <a:pt x="9748" y="9683"/>
                    <a:pt x="10154" y="9854"/>
                  </a:cubicBezTo>
                  <a:cubicBezTo>
                    <a:pt x="10560" y="10025"/>
                    <a:pt x="10923" y="10260"/>
                    <a:pt x="11222" y="10559"/>
                  </a:cubicBezTo>
                  <a:cubicBezTo>
                    <a:pt x="11522" y="10859"/>
                    <a:pt x="11757" y="11222"/>
                    <a:pt x="11928" y="11607"/>
                  </a:cubicBezTo>
                  <a:cubicBezTo>
                    <a:pt x="12099" y="12013"/>
                    <a:pt x="12184" y="12462"/>
                    <a:pt x="12184" y="12910"/>
                  </a:cubicBezTo>
                  <a:cubicBezTo>
                    <a:pt x="12184" y="13359"/>
                    <a:pt x="12099" y="13808"/>
                    <a:pt x="11928" y="14214"/>
                  </a:cubicBezTo>
                  <a:cubicBezTo>
                    <a:pt x="11757" y="14599"/>
                    <a:pt x="11522" y="14962"/>
                    <a:pt x="11222" y="15262"/>
                  </a:cubicBezTo>
                  <a:cubicBezTo>
                    <a:pt x="10902" y="15561"/>
                    <a:pt x="10560" y="15796"/>
                    <a:pt x="10154" y="15967"/>
                  </a:cubicBezTo>
                  <a:cubicBezTo>
                    <a:pt x="9769" y="16138"/>
                    <a:pt x="9320" y="16223"/>
                    <a:pt x="8871" y="16223"/>
                  </a:cubicBezTo>
                  <a:lnTo>
                    <a:pt x="1134" y="16223"/>
                  </a:lnTo>
                  <a:lnTo>
                    <a:pt x="1134" y="17698"/>
                  </a:lnTo>
                  <a:lnTo>
                    <a:pt x="8871" y="17698"/>
                  </a:lnTo>
                  <a:cubicBezTo>
                    <a:pt x="9534" y="17698"/>
                    <a:pt x="10132" y="17591"/>
                    <a:pt x="10731" y="17335"/>
                  </a:cubicBezTo>
                  <a:cubicBezTo>
                    <a:pt x="11308" y="17078"/>
                    <a:pt x="11821" y="16736"/>
                    <a:pt x="12270" y="16288"/>
                  </a:cubicBezTo>
                  <a:cubicBezTo>
                    <a:pt x="12697" y="15860"/>
                    <a:pt x="13039" y="15347"/>
                    <a:pt x="13296" y="14770"/>
                  </a:cubicBezTo>
                  <a:cubicBezTo>
                    <a:pt x="13531" y="14193"/>
                    <a:pt x="13659" y="13573"/>
                    <a:pt x="13659" y="12910"/>
                  </a:cubicBezTo>
                  <a:cubicBezTo>
                    <a:pt x="13659" y="12248"/>
                    <a:pt x="13531" y="11628"/>
                    <a:pt x="13296" y="11051"/>
                  </a:cubicBezTo>
                  <a:cubicBezTo>
                    <a:pt x="13039" y="10452"/>
                    <a:pt x="12697" y="9961"/>
                    <a:pt x="12270" y="9512"/>
                  </a:cubicBezTo>
                  <a:cubicBezTo>
                    <a:pt x="11821" y="9084"/>
                    <a:pt x="11329" y="8743"/>
                    <a:pt x="10731" y="8486"/>
                  </a:cubicBezTo>
                  <a:cubicBezTo>
                    <a:pt x="10154" y="8251"/>
                    <a:pt x="9534" y="8123"/>
                    <a:pt x="8871" y="8123"/>
                  </a:cubicBezTo>
                  <a:lnTo>
                    <a:pt x="4810" y="8123"/>
                  </a:lnTo>
                  <a:cubicBezTo>
                    <a:pt x="4340" y="8123"/>
                    <a:pt x="3912" y="8037"/>
                    <a:pt x="3506" y="7866"/>
                  </a:cubicBezTo>
                  <a:cubicBezTo>
                    <a:pt x="3122" y="7695"/>
                    <a:pt x="2758" y="7460"/>
                    <a:pt x="2459" y="7161"/>
                  </a:cubicBezTo>
                  <a:cubicBezTo>
                    <a:pt x="2160" y="6840"/>
                    <a:pt x="1903" y="6498"/>
                    <a:pt x="1754" y="6092"/>
                  </a:cubicBezTo>
                  <a:cubicBezTo>
                    <a:pt x="1583" y="5686"/>
                    <a:pt x="1497" y="5237"/>
                    <a:pt x="1497" y="4788"/>
                  </a:cubicBezTo>
                  <a:cubicBezTo>
                    <a:pt x="1497" y="4339"/>
                    <a:pt x="1583" y="3891"/>
                    <a:pt x="1754" y="3485"/>
                  </a:cubicBezTo>
                  <a:cubicBezTo>
                    <a:pt x="1925" y="3100"/>
                    <a:pt x="2160" y="2736"/>
                    <a:pt x="2459" y="2437"/>
                  </a:cubicBezTo>
                  <a:cubicBezTo>
                    <a:pt x="2758" y="2138"/>
                    <a:pt x="3100" y="1903"/>
                    <a:pt x="3506" y="1732"/>
                  </a:cubicBezTo>
                  <a:cubicBezTo>
                    <a:pt x="3912" y="1561"/>
                    <a:pt x="4340" y="1475"/>
                    <a:pt x="4810" y="1475"/>
                  </a:cubicBezTo>
                  <a:lnTo>
                    <a:pt x="12825" y="1475"/>
                  </a:lnTo>
                  <a:lnTo>
                    <a:pt x="12825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405750" y="2732175"/>
              <a:ext cx="1279800" cy="539725"/>
            </a:xfrm>
            <a:custGeom>
              <a:avLst/>
              <a:gdLst/>
              <a:ahLst/>
              <a:cxnLst/>
              <a:rect l="l" t="t" r="r" b="b"/>
              <a:pathLst>
                <a:path w="51192" h="21589" extrusionOk="0">
                  <a:moveTo>
                    <a:pt x="10196" y="5729"/>
                  </a:moveTo>
                  <a:lnTo>
                    <a:pt x="10196" y="2352"/>
                  </a:lnTo>
                  <a:lnTo>
                    <a:pt x="1" y="12547"/>
                  </a:lnTo>
                  <a:lnTo>
                    <a:pt x="10196" y="21589"/>
                  </a:lnTo>
                  <a:lnTo>
                    <a:pt x="10196" y="18746"/>
                  </a:lnTo>
                  <a:lnTo>
                    <a:pt x="50422" y="20947"/>
                  </a:lnTo>
                  <a:lnTo>
                    <a:pt x="51191" y="1"/>
                  </a:lnTo>
                  <a:close/>
                </a:path>
              </a:pathLst>
            </a:custGeom>
            <a:solidFill>
              <a:srgbClr val="FF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660625" y="3200800"/>
              <a:ext cx="1005675" cy="102100"/>
            </a:xfrm>
            <a:custGeom>
              <a:avLst/>
              <a:gdLst/>
              <a:ahLst/>
              <a:cxnLst/>
              <a:rect l="l" t="t" r="r" b="b"/>
              <a:pathLst>
                <a:path w="40227" h="4084" extrusionOk="0">
                  <a:moveTo>
                    <a:pt x="1" y="728"/>
                  </a:moveTo>
                  <a:lnTo>
                    <a:pt x="39222" y="4083"/>
                  </a:lnTo>
                  <a:lnTo>
                    <a:pt x="40227" y="22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405750" y="3045850"/>
              <a:ext cx="254900" cy="257050"/>
            </a:xfrm>
            <a:custGeom>
              <a:avLst/>
              <a:gdLst/>
              <a:ahLst/>
              <a:cxnLst/>
              <a:rect l="l" t="t" r="r" b="b"/>
              <a:pathLst>
                <a:path w="10196" h="10282" extrusionOk="0">
                  <a:moveTo>
                    <a:pt x="599" y="1326"/>
                  </a:moveTo>
                  <a:lnTo>
                    <a:pt x="10196" y="10281"/>
                  </a:lnTo>
                  <a:lnTo>
                    <a:pt x="10196" y="90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446350" y="2797900"/>
              <a:ext cx="1188975" cy="408275"/>
            </a:xfrm>
            <a:custGeom>
              <a:avLst/>
              <a:gdLst/>
              <a:ahLst/>
              <a:cxnLst/>
              <a:rect l="l" t="t" r="r" b="b"/>
              <a:pathLst>
                <a:path w="47559" h="16331" extrusionOk="0">
                  <a:moveTo>
                    <a:pt x="7311" y="4447"/>
                  </a:moveTo>
                  <a:lnTo>
                    <a:pt x="7225" y="2480"/>
                  </a:lnTo>
                  <a:lnTo>
                    <a:pt x="1" y="9854"/>
                  </a:lnTo>
                  <a:lnTo>
                    <a:pt x="7631" y="16266"/>
                  </a:lnTo>
                  <a:lnTo>
                    <a:pt x="7909" y="13979"/>
                  </a:lnTo>
                  <a:lnTo>
                    <a:pt x="47558" y="16331"/>
                  </a:lnTo>
                  <a:lnTo>
                    <a:pt x="47558" y="1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446350" y="2843850"/>
              <a:ext cx="1188975" cy="362325"/>
            </a:xfrm>
            <a:custGeom>
              <a:avLst/>
              <a:gdLst/>
              <a:ahLst/>
              <a:cxnLst/>
              <a:rect l="l" t="t" r="r" b="b"/>
              <a:pathLst>
                <a:path w="47559" h="14493" extrusionOk="0">
                  <a:moveTo>
                    <a:pt x="7760" y="3314"/>
                  </a:moveTo>
                  <a:lnTo>
                    <a:pt x="7311" y="2609"/>
                  </a:lnTo>
                  <a:lnTo>
                    <a:pt x="7268" y="1903"/>
                  </a:lnTo>
                  <a:lnTo>
                    <a:pt x="1" y="8016"/>
                  </a:lnTo>
                  <a:lnTo>
                    <a:pt x="7631" y="14428"/>
                  </a:lnTo>
                  <a:lnTo>
                    <a:pt x="7909" y="12141"/>
                  </a:lnTo>
                  <a:lnTo>
                    <a:pt x="47558" y="14493"/>
                  </a:lnTo>
                  <a:lnTo>
                    <a:pt x="475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693775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0" y="0"/>
                  </a:moveTo>
                  <a:lnTo>
                    <a:pt x="0" y="6883"/>
                  </a:lnTo>
                  <a:lnTo>
                    <a:pt x="2052" y="6883"/>
                  </a:lnTo>
                  <a:cubicBezTo>
                    <a:pt x="2373" y="6883"/>
                    <a:pt x="2693" y="6840"/>
                    <a:pt x="2971" y="6754"/>
                  </a:cubicBezTo>
                  <a:lnTo>
                    <a:pt x="2971" y="6754"/>
                  </a:lnTo>
                  <a:cubicBezTo>
                    <a:pt x="3270" y="6669"/>
                    <a:pt x="3548" y="6562"/>
                    <a:pt x="3805" y="6412"/>
                  </a:cubicBezTo>
                  <a:lnTo>
                    <a:pt x="3805" y="6412"/>
                  </a:lnTo>
                  <a:cubicBezTo>
                    <a:pt x="4061" y="6263"/>
                    <a:pt x="4275" y="6070"/>
                    <a:pt x="4489" y="5878"/>
                  </a:cubicBezTo>
                  <a:lnTo>
                    <a:pt x="4489" y="5878"/>
                  </a:lnTo>
                  <a:cubicBezTo>
                    <a:pt x="4702" y="5664"/>
                    <a:pt x="4873" y="5429"/>
                    <a:pt x="5023" y="5173"/>
                  </a:cubicBezTo>
                  <a:lnTo>
                    <a:pt x="5023" y="5173"/>
                  </a:lnTo>
                  <a:cubicBezTo>
                    <a:pt x="5173" y="4916"/>
                    <a:pt x="5301" y="4660"/>
                    <a:pt x="5386" y="4360"/>
                  </a:cubicBezTo>
                  <a:lnTo>
                    <a:pt x="5386" y="4360"/>
                  </a:lnTo>
                  <a:cubicBezTo>
                    <a:pt x="5451" y="4061"/>
                    <a:pt x="5493" y="3762"/>
                    <a:pt x="5493" y="3441"/>
                  </a:cubicBezTo>
                  <a:lnTo>
                    <a:pt x="5493" y="3441"/>
                  </a:lnTo>
                  <a:cubicBezTo>
                    <a:pt x="5493" y="3121"/>
                    <a:pt x="5451" y="2821"/>
                    <a:pt x="5386" y="2522"/>
                  </a:cubicBezTo>
                  <a:lnTo>
                    <a:pt x="5386" y="2522"/>
                  </a:lnTo>
                  <a:cubicBezTo>
                    <a:pt x="5301" y="2244"/>
                    <a:pt x="5173" y="1967"/>
                    <a:pt x="5023" y="1710"/>
                  </a:cubicBezTo>
                  <a:lnTo>
                    <a:pt x="5023" y="1710"/>
                  </a:lnTo>
                  <a:cubicBezTo>
                    <a:pt x="4873" y="1454"/>
                    <a:pt x="4702" y="1218"/>
                    <a:pt x="4489" y="1026"/>
                  </a:cubicBezTo>
                  <a:lnTo>
                    <a:pt x="4489" y="1026"/>
                  </a:lnTo>
                  <a:cubicBezTo>
                    <a:pt x="4275" y="812"/>
                    <a:pt x="4061" y="620"/>
                    <a:pt x="3805" y="470"/>
                  </a:cubicBezTo>
                  <a:lnTo>
                    <a:pt x="3805" y="470"/>
                  </a:lnTo>
                  <a:cubicBezTo>
                    <a:pt x="3548" y="321"/>
                    <a:pt x="3270" y="214"/>
                    <a:pt x="2971" y="128"/>
                  </a:cubicBezTo>
                  <a:lnTo>
                    <a:pt x="2971" y="128"/>
                  </a:lnTo>
                  <a:cubicBezTo>
                    <a:pt x="2693" y="43"/>
                    <a:pt x="2373" y="0"/>
                    <a:pt x="2052" y="0"/>
                  </a:cubicBezTo>
                  <a:lnTo>
                    <a:pt x="2052" y="0"/>
                  </a:lnTo>
                  <a:close/>
                  <a:moveTo>
                    <a:pt x="1368" y="1389"/>
                  </a:moveTo>
                  <a:lnTo>
                    <a:pt x="2052" y="1389"/>
                  </a:lnTo>
                  <a:cubicBezTo>
                    <a:pt x="2351" y="1389"/>
                    <a:pt x="2608" y="1432"/>
                    <a:pt x="2864" y="1539"/>
                  </a:cubicBezTo>
                  <a:lnTo>
                    <a:pt x="2864" y="1539"/>
                  </a:lnTo>
                  <a:cubicBezTo>
                    <a:pt x="3121" y="1646"/>
                    <a:pt x="3335" y="1796"/>
                    <a:pt x="3527" y="1988"/>
                  </a:cubicBezTo>
                  <a:lnTo>
                    <a:pt x="3527" y="1988"/>
                  </a:lnTo>
                  <a:cubicBezTo>
                    <a:pt x="3719" y="2180"/>
                    <a:pt x="3847" y="2394"/>
                    <a:pt x="3954" y="2651"/>
                  </a:cubicBezTo>
                  <a:lnTo>
                    <a:pt x="3954" y="2651"/>
                  </a:lnTo>
                  <a:cubicBezTo>
                    <a:pt x="4061" y="2886"/>
                    <a:pt x="4125" y="3163"/>
                    <a:pt x="4125" y="3441"/>
                  </a:cubicBezTo>
                  <a:lnTo>
                    <a:pt x="4125" y="3441"/>
                  </a:lnTo>
                  <a:cubicBezTo>
                    <a:pt x="4125" y="3719"/>
                    <a:pt x="4061" y="3997"/>
                    <a:pt x="3954" y="4254"/>
                  </a:cubicBezTo>
                  <a:lnTo>
                    <a:pt x="3954" y="4254"/>
                  </a:lnTo>
                  <a:cubicBezTo>
                    <a:pt x="3847" y="4489"/>
                    <a:pt x="3719" y="4724"/>
                    <a:pt x="3527" y="4895"/>
                  </a:cubicBezTo>
                  <a:lnTo>
                    <a:pt x="3527" y="4895"/>
                  </a:lnTo>
                  <a:cubicBezTo>
                    <a:pt x="3335" y="5087"/>
                    <a:pt x="3121" y="5237"/>
                    <a:pt x="2864" y="5344"/>
                  </a:cubicBezTo>
                  <a:lnTo>
                    <a:pt x="2864" y="5344"/>
                  </a:lnTo>
                  <a:cubicBezTo>
                    <a:pt x="2608" y="5450"/>
                    <a:pt x="2351" y="5515"/>
                    <a:pt x="2052" y="5515"/>
                  </a:cubicBezTo>
                  <a:lnTo>
                    <a:pt x="2052" y="5515"/>
                  </a:lnTo>
                  <a:lnTo>
                    <a:pt x="1368" y="5515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854075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0" y="0"/>
                  </a:moveTo>
                  <a:lnTo>
                    <a:pt x="0" y="6883"/>
                  </a:lnTo>
                  <a:lnTo>
                    <a:pt x="1368" y="6883"/>
                  </a:lnTo>
                  <a:lnTo>
                    <a:pt x="1368" y="5515"/>
                  </a:lnTo>
                  <a:lnTo>
                    <a:pt x="2907" y="5493"/>
                  </a:lnTo>
                  <a:lnTo>
                    <a:pt x="3506" y="6883"/>
                  </a:lnTo>
                  <a:lnTo>
                    <a:pt x="4981" y="6883"/>
                  </a:lnTo>
                  <a:lnTo>
                    <a:pt x="4211" y="5087"/>
                  </a:lnTo>
                  <a:cubicBezTo>
                    <a:pt x="4403" y="4959"/>
                    <a:pt x="4596" y="4809"/>
                    <a:pt x="4745" y="4638"/>
                  </a:cubicBezTo>
                  <a:lnTo>
                    <a:pt x="4745" y="4638"/>
                  </a:lnTo>
                  <a:cubicBezTo>
                    <a:pt x="4916" y="4467"/>
                    <a:pt x="5045" y="4296"/>
                    <a:pt x="5152" y="4083"/>
                  </a:cubicBezTo>
                  <a:lnTo>
                    <a:pt x="5152" y="4083"/>
                  </a:lnTo>
                  <a:cubicBezTo>
                    <a:pt x="5258" y="3890"/>
                    <a:pt x="5344" y="3676"/>
                    <a:pt x="5408" y="3441"/>
                  </a:cubicBezTo>
                  <a:lnTo>
                    <a:pt x="5408" y="3441"/>
                  </a:lnTo>
                  <a:cubicBezTo>
                    <a:pt x="5472" y="3228"/>
                    <a:pt x="5494" y="2992"/>
                    <a:pt x="5494" y="2757"/>
                  </a:cubicBezTo>
                  <a:lnTo>
                    <a:pt x="5494" y="2757"/>
                  </a:lnTo>
                  <a:cubicBezTo>
                    <a:pt x="5494" y="2501"/>
                    <a:pt x="5451" y="2266"/>
                    <a:pt x="5387" y="2031"/>
                  </a:cubicBezTo>
                  <a:lnTo>
                    <a:pt x="5387" y="2031"/>
                  </a:lnTo>
                  <a:cubicBezTo>
                    <a:pt x="5323" y="1796"/>
                    <a:pt x="5237" y="1582"/>
                    <a:pt x="5109" y="1368"/>
                  </a:cubicBezTo>
                  <a:lnTo>
                    <a:pt x="5109" y="1368"/>
                  </a:lnTo>
                  <a:cubicBezTo>
                    <a:pt x="5002" y="1176"/>
                    <a:pt x="4852" y="983"/>
                    <a:pt x="4681" y="812"/>
                  </a:cubicBezTo>
                  <a:lnTo>
                    <a:pt x="4681" y="812"/>
                  </a:lnTo>
                  <a:cubicBezTo>
                    <a:pt x="4510" y="641"/>
                    <a:pt x="4339" y="513"/>
                    <a:pt x="4126" y="385"/>
                  </a:cubicBezTo>
                  <a:lnTo>
                    <a:pt x="4126" y="385"/>
                  </a:lnTo>
                  <a:cubicBezTo>
                    <a:pt x="3933" y="257"/>
                    <a:pt x="3719" y="171"/>
                    <a:pt x="3484" y="107"/>
                  </a:cubicBezTo>
                  <a:lnTo>
                    <a:pt x="3484" y="107"/>
                  </a:lnTo>
                  <a:cubicBezTo>
                    <a:pt x="3249" y="43"/>
                    <a:pt x="2993" y="0"/>
                    <a:pt x="2758" y="0"/>
                  </a:cubicBezTo>
                  <a:lnTo>
                    <a:pt x="2758" y="0"/>
                  </a:lnTo>
                  <a:close/>
                  <a:moveTo>
                    <a:pt x="1368" y="1389"/>
                  </a:moveTo>
                  <a:lnTo>
                    <a:pt x="2758" y="1389"/>
                  </a:lnTo>
                  <a:cubicBezTo>
                    <a:pt x="2929" y="1389"/>
                    <a:pt x="3121" y="1411"/>
                    <a:pt x="3271" y="1496"/>
                  </a:cubicBezTo>
                  <a:lnTo>
                    <a:pt x="3271" y="1496"/>
                  </a:lnTo>
                  <a:cubicBezTo>
                    <a:pt x="3442" y="1560"/>
                    <a:pt x="3591" y="1667"/>
                    <a:pt x="3719" y="1796"/>
                  </a:cubicBezTo>
                  <a:lnTo>
                    <a:pt x="3719" y="1796"/>
                  </a:lnTo>
                  <a:cubicBezTo>
                    <a:pt x="3848" y="1902"/>
                    <a:pt x="3933" y="2052"/>
                    <a:pt x="4019" y="2223"/>
                  </a:cubicBezTo>
                  <a:lnTo>
                    <a:pt x="4019" y="2223"/>
                  </a:lnTo>
                  <a:cubicBezTo>
                    <a:pt x="4083" y="2394"/>
                    <a:pt x="4126" y="2565"/>
                    <a:pt x="4126" y="2757"/>
                  </a:cubicBezTo>
                  <a:lnTo>
                    <a:pt x="4126" y="2757"/>
                  </a:lnTo>
                  <a:cubicBezTo>
                    <a:pt x="4126" y="2950"/>
                    <a:pt x="4083" y="3121"/>
                    <a:pt x="4019" y="3292"/>
                  </a:cubicBezTo>
                  <a:lnTo>
                    <a:pt x="4019" y="3292"/>
                  </a:lnTo>
                  <a:cubicBezTo>
                    <a:pt x="3933" y="3463"/>
                    <a:pt x="3848" y="3612"/>
                    <a:pt x="3719" y="3741"/>
                  </a:cubicBezTo>
                  <a:lnTo>
                    <a:pt x="3719" y="3741"/>
                  </a:lnTo>
                  <a:cubicBezTo>
                    <a:pt x="3591" y="3847"/>
                    <a:pt x="3442" y="3954"/>
                    <a:pt x="3271" y="4018"/>
                  </a:cubicBezTo>
                  <a:lnTo>
                    <a:pt x="3271" y="4018"/>
                  </a:lnTo>
                  <a:cubicBezTo>
                    <a:pt x="3121" y="4104"/>
                    <a:pt x="2929" y="4125"/>
                    <a:pt x="2758" y="4125"/>
                  </a:cubicBezTo>
                  <a:lnTo>
                    <a:pt x="2758" y="4125"/>
                  </a:lnTo>
                  <a:lnTo>
                    <a:pt x="1368" y="4125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013850" y="2959825"/>
              <a:ext cx="34225" cy="172075"/>
            </a:xfrm>
            <a:custGeom>
              <a:avLst/>
              <a:gdLst/>
              <a:ahLst/>
              <a:cxnLst/>
              <a:rect l="l" t="t" r="r" b="b"/>
              <a:pathLst>
                <a:path w="1369" h="6883" extrusionOk="0">
                  <a:moveTo>
                    <a:pt x="0" y="6883"/>
                  </a:moveTo>
                  <a:lnTo>
                    <a:pt x="1368" y="6883"/>
                  </a:lnTo>
                  <a:lnTo>
                    <a:pt x="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080100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4126" y="0"/>
                  </a:moveTo>
                  <a:lnTo>
                    <a:pt x="4126" y="4531"/>
                  </a:lnTo>
                  <a:lnTo>
                    <a:pt x="1475" y="0"/>
                  </a:lnTo>
                  <a:lnTo>
                    <a:pt x="1" y="0"/>
                  </a:lnTo>
                  <a:lnTo>
                    <a:pt x="1" y="6883"/>
                  </a:lnTo>
                  <a:lnTo>
                    <a:pt x="1369" y="6883"/>
                  </a:lnTo>
                  <a:lnTo>
                    <a:pt x="1369" y="2351"/>
                  </a:lnTo>
                  <a:lnTo>
                    <a:pt x="4019" y="6883"/>
                  </a:lnTo>
                  <a:lnTo>
                    <a:pt x="5494" y="6883"/>
                  </a:lnTo>
                  <a:lnTo>
                    <a:pt x="5494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249500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3933" y="0"/>
                  </a:moveTo>
                  <a:lnTo>
                    <a:pt x="1368" y="3441"/>
                  </a:lnTo>
                  <a:lnTo>
                    <a:pt x="1368" y="0"/>
                  </a:lnTo>
                  <a:lnTo>
                    <a:pt x="0" y="0"/>
                  </a:lnTo>
                  <a:lnTo>
                    <a:pt x="0" y="6883"/>
                  </a:lnTo>
                  <a:lnTo>
                    <a:pt x="1368" y="6883"/>
                  </a:lnTo>
                  <a:lnTo>
                    <a:pt x="1368" y="5515"/>
                  </a:lnTo>
                  <a:lnTo>
                    <a:pt x="2415" y="4104"/>
                  </a:lnTo>
                  <a:lnTo>
                    <a:pt x="3933" y="6883"/>
                  </a:lnTo>
                  <a:lnTo>
                    <a:pt x="5493" y="6883"/>
                  </a:lnTo>
                  <a:lnTo>
                    <a:pt x="3335" y="2907"/>
                  </a:lnTo>
                  <a:lnTo>
                    <a:pt x="5493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392700" y="29598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2052" y="0"/>
                  </a:moveTo>
                  <a:cubicBezTo>
                    <a:pt x="1774" y="0"/>
                    <a:pt x="1518" y="64"/>
                    <a:pt x="1262" y="171"/>
                  </a:cubicBezTo>
                  <a:lnTo>
                    <a:pt x="1262" y="171"/>
                  </a:lnTo>
                  <a:cubicBezTo>
                    <a:pt x="1005" y="278"/>
                    <a:pt x="791" y="428"/>
                    <a:pt x="599" y="620"/>
                  </a:cubicBezTo>
                  <a:lnTo>
                    <a:pt x="599" y="620"/>
                  </a:lnTo>
                  <a:cubicBezTo>
                    <a:pt x="428" y="791"/>
                    <a:pt x="278" y="1026"/>
                    <a:pt x="171" y="1261"/>
                  </a:cubicBezTo>
                  <a:lnTo>
                    <a:pt x="171" y="1261"/>
                  </a:lnTo>
                  <a:cubicBezTo>
                    <a:pt x="65" y="1518"/>
                    <a:pt x="0" y="1774"/>
                    <a:pt x="0" y="2073"/>
                  </a:cubicBezTo>
                  <a:lnTo>
                    <a:pt x="0" y="2073"/>
                  </a:lnTo>
                  <a:cubicBezTo>
                    <a:pt x="0" y="2351"/>
                    <a:pt x="65" y="2629"/>
                    <a:pt x="171" y="2864"/>
                  </a:cubicBezTo>
                  <a:lnTo>
                    <a:pt x="171" y="2864"/>
                  </a:lnTo>
                  <a:cubicBezTo>
                    <a:pt x="278" y="3121"/>
                    <a:pt x="428" y="3334"/>
                    <a:pt x="599" y="3527"/>
                  </a:cubicBezTo>
                  <a:lnTo>
                    <a:pt x="599" y="3527"/>
                  </a:lnTo>
                  <a:cubicBezTo>
                    <a:pt x="791" y="3719"/>
                    <a:pt x="1005" y="3869"/>
                    <a:pt x="1262" y="3976"/>
                  </a:cubicBezTo>
                  <a:lnTo>
                    <a:pt x="1262" y="3976"/>
                  </a:lnTo>
                  <a:cubicBezTo>
                    <a:pt x="1518" y="4083"/>
                    <a:pt x="1774" y="4125"/>
                    <a:pt x="2052" y="4125"/>
                  </a:cubicBezTo>
                  <a:lnTo>
                    <a:pt x="2052" y="4125"/>
                  </a:lnTo>
                  <a:lnTo>
                    <a:pt x="3442" y="4125"/>
                  </a:lnTo>
                  <a:cubicBezTo>
                    <a:pt x="3527" y="4125"/>
                    <a:pt x="3634" y="4147"/>
                    <a:pt x="3698" y="4189"/>
                  </a:cubicBezTo>
                  <a:lnTo>
                    <a:pt x="3698" y="4189"/>
                  </a:lnTo>
                  <a:cubicBezTo>
                    <a:pt x="3784" y="4232"/>
                    <a:pt x="3869" y="4275"/>
                    <a:pt x="3933" y="4339"/>
                  </a:cubicBezTo>
                  <a:lnTo>
                    <a:pt x="3933" y="4339"/>
                  </a:lnTo>
                  <a:cubicBezTo>
                    <a:pt x="3997" y="4403"/>
                    <a:pt x="4040" y="4467"/>
                    <a:pt x="4062" y="4553"/>
                  </a:cubicBezTo>
                  <a:lnTo>
                    <a:pt x="4062" y="4553"/>
                  </a:lnTo>
                  <a:cubicBezTo>
                    <a:pt x="4104" y="4638"/>
                    <a:pt x="4126" y="4724"/>
                    <a:pt x="4126" y="4809"/>
                  </a:cubicBezTo>
                  <a:lnTo>
                    <a:pt x="4126" y="4809"/>
                  </a:lnTo>
                  <a:cubicBezTo>
                    <a:pt x="4126" y="4916"/>
                    <a:pt x="4104" y="5002"/>
                    <a:pt x="4062" y="5087"/>
                  </a:cubicBezTo>
                  <a:lnTo>
                    <a:pt x="4062" y="5087"/>
                  </a:lnTo>
                  <a:cubicBezTo>
                    <a:pt x="4040" y="5173"/>
                    <a:pt x="3997" y="5237"/>
                    <a:pt x="3933" y="5301"/>
                  </a:cubicBezTo>
                  <a:lnTo>
                    <a:pt x="3933" y="5301"/>
                  </a:lnTo>
                  <a:cubicBezTo>
                    <a:pt x="3869" y="5365"/>
                    <a:pt x="3784" y="5408"/>
                    <a:pt x="3698" y="5450"/>
                  </a:cubicBezTo>
                  <a:lnTo>
                    <a:pt x="3698" y="5450"/>
                  </a:lnTo>
                  <a:cubicBezTo>
                    <a:pt x="3634" y="5493"/>
                    <a:pt x="3527" y="5515"/>
                    <a:pt x="3442" y="5515"/>
                  </a:cubicBezTo>
                  <a:lnTo>
                    <a:pt x="3442" y="5515"/>
                  </a:lnTo>
                  <a:lnTo>
                    <a:pt x="385" y="5515"/>
                  </a:lnTo>
                  <a:lnTo>
                    <a:pt x="385" y="6883"/>
                  </a:lnTo>
                  <a:lnTo>
                    <a:pt x="3442" y="6883"/>
                  </a:lnTo>
                  <a:cubicBezTo>
                    <a:pt x="3720" y="6883"/>
                    <a:pt x="3997" y="6818"/>
                    <a:pt x="4233" y="6712"/>
                  </a:cubicBezTo>
                  <a:lnTo>
                    <a:pt x="4233" y="6712"/>
                  </a:lnTo>
                  <a:cubicBezTo>
                    <a:pt x="4489" y="6605"/>
                    <a:pt x="4703" y="6455"/>
                    <a:pt x="4895" y="6284"/>
                  </a:cubicBezTo>
                  <a:lnTo>
                    <a:pt x="4895" y="6284"/>
                  </a:lnTo>
                  <a:cubicBezTo>
                    <a:pt x="5087" y="6092"/>
                    <a:pt x="5237" y="5878"/>
                    <a:pt x="5344" y="5621"/>
                  </a:cubicBezTo>
                  <a:lnTo>
                    <a:pt x="5344" y="5621"/>
                  </a:lnTo>
                  <a:cubicBezTo>
                    <a:pt x="5451" y="5365"/>
                    <a:pt x="5494" y="5109"/>
                    <a:pt x="5494" y="4809"/>
                  </a:cubicBezTo>
                  <a:lnTo>
                    <a:pt x="5494" y="4809"/>
                  </a:lnTo>
                  <a:cubicBezTo>
                    <a:pt x="5494" y="4531"/>
                    <a:pt x="5451" y="4275"/>
                    <a:pt x="5344" y="4018"/>
                  </a:cubicBezTo>
                  <a:lnTo>
                    <a:pt x="5344" y="4018"/>
                  </a:lnTo>
                  <a:cubicBezTo>
                    <a:pt x="5237" y="3762"/>
                    <a:pt x="5087" y="3548"/>
                    <a:pt x="4895" y="3356"/>
                  </a:cubicBezTo>
                  <a:lnTo>
                    <a:pt x="4895" y="3356"/>
                  </a:lnTo>
                  <a:cubicBezTo>
                    <a:pt x="4703" y="3163"/>
                    <a:pt x="4489" y="3035"/>
                    <a:pt x="4233" y="2928"/>
                  </a:cubicBezTo>
                  <a:lnTo>
                    <a:pt x="4233" y="2928"/>
                  </a:lnTo>
                  <a:cubicBezTo>
                    <a:pt x="3997" y="2821"/>
                    <a:pt x="3720" y="2757"/>
                    <a:pt x="3442" y="2757"/>
                  </a:cubicBezTo>
                  <a:lnTo>
                    <a:pt x="3442" y="2757"/>
                  </a:lnTo>
                  <a:lnTo>
                    <a:pt x="2052" y="2757"/>
                  </a:lnTo>
                  <a:cubicBezTo>
                    <a:pt x="1967" y="2757"/>
                    <a:pt x="1881" y="2736"/>
                    <a:pt x="1796" y="2715"/>
                  </a:cubicBezTo>
                  <a:lnTo>
                    <a:pt x="1796" y="2715"/>
                  </a:lnTo>
                  <a:cubicBezTo>
                    <a:pt x="1710" y="2672"/>
                    <a:pt x="1646" y="2629"/>
                    <a:pt x="1582" y="2565"/>
                  </a:cubicBezTo>
                  <a:lnTo>
                    <a:pt x="1582" y="2565"/>
                  </a:lnTo>
                  <a:cubicBezTo>
                    <a:pt x="1518" y="2501"/>
                    <a:pt x="1475" y="2415"/>
                    <a:pt x="1432" y="2330"/>
                  </a:cubicBezTo>
                  <a:lnTo>
                    <a:pt x="1432" y="2330"/>
                  </a:lnTo>
                  <a:cubicBezTo>
                    <a:pt x="1390" y="2244"/>
                    <a:pt x="1368" y="2159"/>
                    <a:pt x="1368" y="2073"/>
                  </a:cubicBezTo>
                  <a:lnTo>
                    <a:pt x="1368" y="2073"/>
                  </a:lnTo>
                  <a:cubicBezTo>
                    <a:pt x="1368" y="1967"/>
                    <a:pt x="1390" y="1881"/>
                    <a:pt x="1432" y="1796"/>
                  </a:cubicBezTo>
                  <a:lnTo>
                    <a:pt x="1432" y="1796"/>
                  </a:lnTo>
                  <a:cubicBezTo>
                    <a:pt x="1475" y="1710"/>
                    <a:pt x="1518" y="1646"/>
                    <a:pt x="1582" y="1582"/>
                  </a:cubicBezTo>
                  <a:lnTo>
                    <a:pt x="1582" y="1582"/>
                  </a:lnTo>
                  <a:cubicBezTo>
                    <a:pt x="1646" y="1518"/>
                    <a:pt x="1710" y="1475"/>
                    <a:pt x="1796" y="1432"/>
                  </a:cubicBezTo>
                  <a:lnTo>
                    <a:pt x="1796" y="1432"/>
                  </a:lnTo>
                  <a:cubicBezTo>
                    <a:pt x="1881" y="1411"/>
                    <a:pt x="1967" y="1389"/>
                    <a:pt x="2052" y="1389"/>
                  </a:cubicBezTo>
                  <a:lnTo>
                    <a:pt x="2052" y="1389"/>
                  </a:lnTo>
                  <a:lnTo>
                    <a:pt x="5216" y="1389"/>
                  </a:lnTo>
                  <a:lnTo>
                    <a:pt x="5216" y="0"/>
                  </a:lnTo>
                  <a:close/>
                </a:path>
              </a:pathLst>
            </a:custGeom>
            <a:solidFill>
              <a:srgbClr val="F35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693775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2052" y="1368"/>
                  </a:moveTo>
                  <a:cubicBezTo>
                    <a:pt x="2351" y="1368"/>
                    <a:pt x="2608" y="1432"/>
                    <a:pt x="2864" y="1539"/>
                  </a:cubicBezTo>
                  <a:cubicBezTo>
                    <a:pt x="3121" y="1646"/>
                    <a:pt x="3335" y="1796"/>
                    <a:pt x="3527" y="1988"/>
                  </a:cubicBezTo>
                  <a:cubicBezTo>
                    <a:pt x="3719" y="2180"/>
                    <a:pt x="3847" y="2394"/>
                    <a:pt x="3954" y="2629"/>
                  </a:cubicBezTo>
                  <a:cubicBezTo>
                    <a:pt x="4061" y="2886"/>
                    <a:pt x="4125" y="3164"/>
                    <a:pt x="4125" y="3441"/>
                  </a:cubicBezTo>
                  <a:cubicBezTo>
                    <a:pt x="4125" y="3719"/>
                    <a:pt x="4061" y="3997"/>
                    <a:pt x="3954" y="4232"/>
                  </a:cubicBezTo>
                  <a:cubicBezTo>
                    <a:pt x="3847" y="4489"/>
                    <a:pt x="3719" y="4702"/>
                    <a:pt x="3527" y="4895"/>
                  </a:cubicBezTo>
                  <a:cubicBezTo>
                    <a:pt x="3335" y="5087"/>
                    <a:pt x="3121" y="5237"/>
                    <a:pt x="2864" y="5344"/>
                  </a:cubicBezTo>
                  <a:cubicBezTo>
                    <a:pt x="2608" y="5451"/>
                    <a:pt x="2351" y="5493"/>
                    <a:pt x="2052" y="5493"/>
                  </a:cubicBezTo>
                  <a:lnTo>
                    <a:pt x="1368" y="5493"/>
                  </a:lnTo>
                  <a:lnTo>
                    <a:pt x="1368" y="1368"/>
                  </a:lnTo>
                  <a:close/>
                  <a:moveTo>
                    <a:pt x="0" y="0"/>
                  </a:moveTo>
                  <a:lnTo>
                    <a:pt x="0" y="6883"/>
                  </a:lnTo>
                  <a:lnTo>
                    <a:pt x="2052" y="6883"/>
                  </a:lnTo>
                  <a:cubicBezTo>
                    <a:pt x="2373" y="6883"/>
                    <a:pt x="2693" y="6840"/>
                    <a:pt x="2971" y="6754"/>
                  </a:cubicBezTo>
                  <a:cubicBezTo>
                    <a:pt x="3270" y="6669"/>
                    <a:pt x="3548" y="6562"/>
                    <a:pt x="3805" y="6412"/>
                  </a:cubicBezTo>
                  <a:cubicBezTo>
                    <a:pt x="4061" y="6263"/>
                    <a:pt x="4275" y="6070"/>
                    <a:pt x="4489" y="5857"/>
                  </a:cubicBezTo>
                  <a:cubicBezTo>
                    <a:pt x="4702" y="5664"/>
                    <a:pt x="4873" y="5429"/>
                    <a:pt x="5023" y="5173"/>
                  </a:cubicBezTo>
                  <a:cubicBezTo>
                    <a:pt x="5173" y="4916"/>
                    <a:pt x="5301" y="4638"/>
                    <a:pt x="5386" y="4360"/>
                  </a:cubicBezTo>
                  <a:cubicBezTo>
                    <a:pt x="5451" y="4061"/>
                    <a:pt x="5493" y="3762"/>
                    <a:pt x="5493" y="3441"/>
                  </a:cubicBezTo>
                  <a:cubicBezTo>
                    <a:pt x="5493" y="3121"/>
                    <a:pt x="5451" y="2822"/>
                    <a:pt x="5386" y="2522"/>
                  </a:cubicBezTo>
                  <a:cubicBezTo>
                    <a:pt x="5301" y="2223"/>
                    <a:pt x="5173" y="1967"/>
                    <a:pt x="5023" y="1710"/>
                  </a:cubicBezTo>
                  <a:cubicBezTo>
                    <a:pt x="4873" y="1454"/>
                    <a:pt x="4702" y="1218"/>
                    <a:pt x="4489" y="1005"/>
                  </a:cubicBezTo>
                  <a:cubicBezTo>
                    <a:pt x="4275" y="791"/>
                    <a:pt x="4061" y="620"/>
                    <a:pt x="3805" y="470"/>
                  </a:cubicBezTo>
                  <a:cubicBezTo>
                    <a:pt x="3548" y="321"/>
                    <a:pt x="3270" y="214"/>
                    <a:pt x="2971" y="128"/>
                  </a:cubicBezTo>
                  <a:cubicBezTo>
                    <a:pt x="2693" y="43"/>
                    <a:pt x="2373" y="0"/>
                    <a:pt x="20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854075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2758" y="1368"/>
                  </a:moveTo>
                  <a:cubicBezTo>
                    <a:pt x="2929" y="1368"/>
                    <a:pt x="3121" y="1411"/>
                    <a:pt x="3271" y="1475"/>
                  </a:cubicBezTo>
                  <a:cubicBezTo>
                    <a:pt x="3442" y="1560"/>
                    <a:pt x="3591" y="1646"/>
                    <a:pt x="3719" y="1774"/>
                  </a:cubicBezTo>
                  <a:cubicBezTo>
                    <a:pt x="3848" y="1902"/>
                    <a:pt x="3933" y="2052"/>
                    <a:pt x="4019" y="2223"/>
                  </a:cubicBezTo>
                  <a:cubicBezTo>
                    <a:pt x="4083" y="2394"/>
                    <a:pt x="4126" y="2565"/>
                    <a:pt x="4126" y="2757"/>
                  </a:cubicBezTo>
                  <a:cubicBezTo>
                    <a:pt x="4126" y="2950"/>
                    <a:pt x="4083" y="3121"/>
                    <a:pt x="4019" y="3292"/>
                  </a:cubicBezTo>
                  <a:cubicBezTo>
                    <a:pt x="3933" y="3463"/>
                    <a:pt x="3848" y="3591"/>
                    <a:pt x="3719" y="3719"/>
                  </a:cubicBezTo>
                  <a:cubicBezTo>
                    <a:pt x="3591" y="3847"/>
                    <a:pt x="3442" y="3954"/>
                    <a:pt x="3271" y="4018"/>
                  </a:cubicBezTo>
                  <a:cubicBezTo>
                    <a:pt x="3121" y="4083"/>
                    <a:pt x="2929" y="4125"/>
                    <a:pt x="2758" y="4125"/>
                  </a:cubicBezTo>
                  <a:lnTo>
                    <a:pt x="1368" y="4125"/>
                  </a:lnTo>
                  <a:lnTo>
                    <a:pt x="1368" y="1368"/>
                  </a:lnTo>
                  <a:close/>
                  <a:moveTo>
                    <a:pt x="0" y="0"/>
                  </a:moveTo>
                  <a:lnTo>
                    <a:pt x="0" y="6883"/>
                  </a:lnTo>
                  <a:lnTo>
                    <a:pt x="1368" y="6883"/>
                  </a:lnTo>
                  <a:lnTo>
                    <a:pt x="1368" y="5493"/>
                  </a:lnTo>
                  <a:lnTo>
                    <a:pt x="2907" y="5493"/>
                  </a:lnTo>
                  <a:lnTo>
                    <a:pt x="3506" y="6883"/>
                  </a:lnTo>
                  <a:lnTo>
                    <a:pt x="4981" y="6883"/>
                  </a:lnTo>
                  <a:lnTo>
                    <a:pt x="4211" y="5087"/>
                  </a:lnTo>
                  <a:cubicBezTo>
                    <a:pt x="4403" y="4959"/>
                    <a:pt x="4596" y="4809"/>
                    <a:pt x="4745" y="4638"/>
                  </a:cubicBezTo>
                  <a:cubicBezTo>
                    <a:pt x="4895" y="4467"/>
                    <a:pt x="5045" y="4275"/>
                    <a:pt x="5152" y="4083"/>
                  </a:cubicBezTo>
                  <a:cubicBezTo>
                    <a:pt x="5258" y="3869"/>
                    <a:pt x="5344" y="3676"/>
                    <a:pt x="5408" y="3441"/>
                  </a:cubicBezTo>
                  <a:cubicBezTo>
                    <a:pt x="5472" y="3228"/>
                    <a:pt x="5494" y="2993"/>
                    <a:pt x="5494" y="2757"/>
                  </a:cubicBezTo>
                  <a:cubicBezTo>
                    <a:pt x="5494" y="2501"/>
                    <a:pt x="5451" y="2266"/>
                    <a:pt x="5387" y="2031"/>
                  </a:cubicBezTo>
                  <a:cubicBezTo>
                    <a:pt x="5323" y="1796"/>
                    <a:pt x="5237" y="1582"/>
                    <a:pt x="5109" y="1368"/>
                  </a:cubicBezTo>
                  <a:cubicBezTo>
                    <a:pt x="5002" y="1154"/>
                    <a:pt x="4852" y="983"/>
                    <a:pt x="4681" y="812"/>
                  </a:cubicBezTo>
                  <a:cubicBezTo>
                    <a:pt x="4510" y="641"/>
                    <a:pt x="4339" y="492"/>
                    <a:pt x="4126" y="385"/>
                  </a:cubicBezTo>
                  <a:cubicBezTo>
                    <a:pt x="3933" y="257"/>
                    <a:pt x="3719" y="171"/>
                    <a:pt x="3484" y="107"/>
                  </a:cubicBezTo>
                  <a:cubicBezTo>
                    <a:pt x="3249" y="43"/>
                    <a:pt x="2993" y="0"/>
                    <a:pt x="27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013850" y="2942725"/>
              <a:ext cx="34225" cy="172075"/>
            </a:xfrm>
            <a:custGeom>
              <a:avLst/>
              <a:gdLst/>
              <a:ahLst/>
              <a:cxnLst/>
              <a:rect l="l" t="t" r="r" b="b"/>
              <a:pathLst>
                <a:path w="1369" h="6883" extrusionOk="0">
                  <a:moveTo>
                    <a:pt x="0" y="0"/>
                  </a:moveTo>
                  <a:lnTo>
                    <a:pt x="0" y="6883"/>
                  </a:lnTo>
                  <a:lnTo>
                    <a:pt x="1368" y="6883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080100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1" y="0"/>
                  </a:moveTo>
                  <a:lnTo>
                    <a:pt x="1" y="6883"/>
                  </a:lnTo>
                  <a:lnTo>
                    <a:pt x="1390" y="6883"/>
                  </a:lnTo>
                  <a:lnTo>
                    <a:pt x="1390" y="2351"/>
                  </a:lnTo>
                  <a:lnTo>
                    <a:pt x="4019" y="6883"/>
                  </a:lnTo>
                  <a:lnTo>
                    <a:pt x="5494" y="6883"/>
                  </a:lnTo>
                  <a:lnTo>
                    <a:pt x="5494" y="0"/>
                  </a:lnTo>
                  <a:lnTo>
                    <a:pt x="4126" y="0"/>
                  </a:lnTo>
                  <a:lnTo>
                    <a:pt x="4126" y="45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249500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0" y="0"/>
                  </a:moveTo>
                  <a:lnTo>
                    <a:pt x="0" y="6883"/>
                  </a:lnTo>
                  <a:lnTo>
                    <a:pt x="1368" y="6883"/>
                  </a:lnTo>
                  <a:lnTo>
                    <a:pt x="1368" y="5493"/>
                  </a:lnTo>
                  <a:lnTo>
                    <a:pt x="2415" y="4104"/>
                  </a:lnTo>
                  <a:lnTo>
                    <a:pt x="3933" y="6883"/>
                  </a:lnTo>
                  <a:lnTo>
                    <a:pt x="5493" y="6883"/>
                  </a:lnTo>
                  <a:lnTo>
                    <a:pt x="3335" y="2907"/>
                  </a:lnTo>
                  <a:lnTo>
                    <a:pt x="5493" y="0"/>
                  </a:lnTo>
                  <a:lnTo>
                    <a:pt x="3933" y="0"/>
                  </a:lnTo>
                  <a:lnTo>
                    <a:pt x="1368" y="3441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392700" y="2942725"/>
              <a:ext cx="137350" cy="172075"/>
            </a:xfrm>
            <a:custGeom>
              <a:avLst/>
              <a:gdLst/>
              <a:ahLst/>
              <a:cxnLst/>
              <a:rect l="l" t="t" r="r" b="b"/>
              <a:pathLst>
                <a:path w="5494" h="6883" extrusionOk="0">
                  <a:moveTo>
                    <a:pt x="2052" y="0"/>
                  </a:moveTo>
                  <a:cubicBezTo>
                    <a:pt x="1774" y="0"/>
                    <a:pt x="1518" y="64"/>
                    <a:pt x="1262" y="171"/>
                  </a:cubicBezTo>
                  <a:cubicBezTo>
                    <a:pt x="1005" y="278"/>
                    <a:pt x="791" y="428"/>
                    <a:pt x="599" y="599"/>
                  </a:cubicBezTo>
                  <a:cubicBezTo>
                    <a:pt x="428" y="791"/>
                    <a:pt x="278" y="1005"/>
                    <a:pt x="171" y="1261"/>
                  </a:cubicBezTo>
                  <a:cubicBezTo>
                    <a:pt x="65" y="1518"/>
                    <a:pt x="0" y="1774"/>
                    <a:pt x="0" y="2052"/>
                  </a:cubicBezTo>
                  <a:cubicBezTo>
                    <a:pt x="0" y="2351"/>
                    <a:pt x="65" y="2608"/>
                    <a:pt x="171" y="2864"/>
                  </a:cubicBezTo>
                  <a:cubicBezTo>
                    <a:pt x="278" y="3121"/>
                    <a:pt x="428" y="3335"/>
                    <a:pt x="599" y="3527"/>
                  </a:cubicBezTo>
                  <a:cubicBezTo>
                    <a:pt x="791" y="3698"/>
                    <a:pt x="1005" y="3847"/>
                    <a:pt x="1262" y="3954"/>
                  </a:cubicBezTo>
                  <a:cubicBezTo>
                    <a:pt x="1518" y="4083"/>
                    <a:pt x="1774" y="4125"/>
                    <a:pt x="2052" y="4125"/>
                  </a:cubicBezTo>
                  <a:lnTo>
                    <a:pt x="3442" y="4125"/>
                  </a:lnTo>
                  <a:cubicBezTo>
                    <a:pt x="3527" y="4125"/>
                    <a:pt x="3634" y="4147"/>
                    <a:pt x="3698" y="4189"/>
                  </a:cubicBezTo>
                  <a:cubicBezTo>
                    <a:pt x="3784" y="4211"/>
                    <a:pt x="3869" y="4275"/>
                    <a:pt x="3933" y="4318"/>
                  </a:cubicBezTo>
                  <a:cubicBezTo>
                    <a:pt x="3997" y="4382"/>
                    <a:pt x="4040" y="4467"/>
                    <a:pt x="4062" y="4553"/>
                  </a:cubicBezTo>
                  <a:cubicBezTo>
                    <a:pt x="4104" y="4617"/>
                    <a:pt x="4126" y="4724"/>
                    <a:pt x="4126" y="4809"/>
                  </a:cubicBezTo>
                  <a:cubicBezTo>
                    <a:pt x="4126" y="4916"/>
                    <a:pt x="4104" y="5002"/>
                    <a:pt x="4062" y="5087"/>
                  </a:cubicBezTo>
                  <a:cubicBezTo>
                    <a:pt x="4040" y="5173"/>
                    <a:pt x="3997" y="5237"/>
                    <a:pt x="3933" y="5301"/>
                  </a:cubicBezTo>
                  <a:cubicBezTo>
                    <a:pt x="3869" y="5365"/>
                    <a:pt x="3784" y="5408"/>
                    <a:pt x="3698" y="5451"/>
                  </a:cubicBezTo>
                  <a:cubicBezTo>
                    <a:pt x="3634" y="5472"/>
                    <a:pt x="3527" y="5493"/>
                    <a:pt x="3442" y="5493"/>
                  </a:cubicBezTo>
                  <a:lnTo>
                    <a:pt x="385" y="5493"/>
                  </a:lnTo>
                  <a:lnTo>
                    <a:pt x="385" y="6883"/>
                  </a:lnTo>
                  <a:lnTo>
                    <a:pt x="3442" y="6883"/>
                  </a:lnTo>
                  <a:cubicBezTo>
                    <a:pt x="3720" y="6883"/>
                    <a:pt x="3997" y="6818"/>
                    <a:pt x="4233" y="6712"/>
                  </a:cubicBezTo>
                  <a:cubicBezTo>
                    <a:pt x="4489" y="6605"/>
                    <a:pt x="4703" y="6455"/>
                    <a:pt x="4895" y="6263"/>
                  </a:cubicBezTo>
                  <a:cubicBezTo>
                    <a:pt x="5087" y="6070"/>
                    <a:pt x="5237" y="5857"/>
                    <a:pt x="5344" y="5622"/>
                  </a:cubicBezTo>
                  <a:cubicBezTo>
                    <a:pt x="5451" y="5365"/>
                    <a:pt x="5494" y="5087"/>
                    <a:pt x="5494" y="4809"/>
                  </a:cubicBezTo>
                  <a:cubicBezTo>
                    <a:pt x="5494" y="4531"/>
                    <a:pt x="5451" y="4254"/>
                    <a:pt x="5344" y="4018"/>
                  </a:cubicBezTo>
                  <a:cubicBezTo>
                    <a:pt x="5237" y="3762"/>
                    <a:pt x="5087" y="3548"/>
                    <a:pt x="4895" y="3356"/>
                  </a:cubicBezTo>
                  <a:cubicBezTo>
                    <a:pt x="4703" y="3164"/>
                    <a:pt x="4489" y="3014"/>
                    <a:pt x="4233" y="2907"/>
                  </a:cubicBezTo>
                  <a:cubicBezTo>
                    <a:pt x="3997" y="2800"/>
                    <a:pt x="3720" y="2757"/>
                    <a:pt x="3442" y="2757"/>
                  </a:cubicBezTo>
                  <a:lnTo>
                    <a:pt x="2052" y="2757"/>
                  </a:lnTo>
                  <a:cubicBezTo>
                    <a:pt x="1967" y="2757"/>
                    <a:pt x="1881" y="2736"/>
                    <a:pt x="1796" y="2693"/>
                  </a:cubicBezTo>
                  <a:cubicBezTo>
                    <a:pt x="1710" y="2672"/>
                    <a:pt x="1646" y="2608"/>
                    <a:pt x="1582" y="2544"/>
                  </a:cubicBezTo>
                  <a:cubicBezTo>
                    <a:pt x="1518" y="2501"/>
                    <a:pt x="1475" y="2415"/>
                    <a:pt x="1432" y="2330"/>
                  </a:cubicBezTo>
                  <a:cubicBezTo>
                    <a:pt x="1390" y="2244"/>
                    <a:pt x="1368" y="2159"/>
                    <a:pt x="1368" y="2052"/>
                  </a:cubicBezTo>
                  <a:cubicBezTo>
                    <a:pt x="1368" y="1967"/>
                    <a:pt x="1390" y="1881"/>
                    <a:pt x="1432" y="1796"/>
                  </a:cubicBezTo>
                  <a:cubicBezTo>
                    <a:pt x="1475" y="1710"/>
                    <a:pt x="1518" y="1646"/>
                    <a:pt x="1582" y="1582"/>
                  </a:cubicBezTo>
                  <a:cubicBezTo>
                    <a:pt x="1646" y="1518"/>
                    <a:pt x="1710" y="1475"/>
                    <a:pt x="1796" y="1432"/>
                  </a:cubicBezTo>
                  <a:cubicBezTo>
                    <a:pt x="1881" y="1389"/>
                    <a:pt x="1967" y="1368"/>
                    <a:pt x="2052" y="1368"/>
                  </a:cubicBezTo>
                  <a:lnTo>
                    <a:pt x="5216" y="1368"/>
                  </a:lnTo>
                  <a:lnTo>
                    <a:pt x="521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446350" y="2797900"/>
              <a:ext cx="1188975" cy="262925"/>
            </a:xfrm>
            <a:custGeom>
              <a:avLst/>
              <a:gdLst/>
              <a:ahLst/>
              <a:cxnLst/>
              <a:rect l="l" t="t" r="r" b="b"/>
              <a:pathLst>
                <a:path w="47559" h="10517" extrusionOk="0">
                  <a:moveTo>
                    <a:pt x="47558" y="1"/>
                  </a:moveTo>
                  <a:lnTo>
                    <a:pt x="47558" y="3485"/>
                  </a:lnTo>
                  <a:lnTo>
                    <a:pt x="7268" y="5900"/>
                  </a:lnTo>
                  <a:lnTo>
                    <a:pt x="6670" y="5152"/>
                  </a:lnTo>
                  <a:lnTo>
                    <a:pt x="770" y="10517"/>
                  </a:lnTo>
                  <a:lnTo>
                    <a:pt x="1" y="9854"/>
                  </a:lnTo>
                  <a:lnTo>
                    <a:pt x="7225" y="2480"/>
                  </a:lnTo>
                  <a:lnTo>
                    <a:pt x="7311" y="4447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729025" y="3298050"/>
              <a:ext cx="599575" cy="25150"/>
            </a:xfrm>
            <a:custGeom>
              <a:avLst/>
              <a:gdLst/>
              <a:ahLst/>
              <a:cxnLst/>
              <a:rect l="l" t="t" r="r" b="b"/>
              <a:pathLst>
                <a:path w="23983" h="1006" extrusionOk="0">
                  <a:moveTo>
                    <a:pt x="22" y="1"/>
                  </a:moveTo>
                  <a:lnTo>
                    <a:pt x="1" y="364"/>
                  </a:lnTo>
                  <a:lnTo>
                    <a:pt x="23961" y="1005"/>
                  </a:lnTo>
                  <a:lnTo>
                    <a:pt x="23983" y="642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693225" y="3222175"/>
              <a:ext cx="43325" cy="138950"/>
            </a:xfrm>
            <a:custGeom>
              <a:avLst/>
              <a:gdLst/>
              <a:ahLst/>
              <a:cxnLst/>
              <a:rect l="l" t="t" r="r" b="b"/>
              <a:pathLst>
                <a:path w="1733" h="5558" extrusionOk="0">
                  <a:moveTo>
                    <a:pt x="150" y="1"/>
                  </a:moveTo>
                  <a:lnTo>
                    <a:pt x="1" y="5558"/>
                  </a:lnTo>
                  <a:lnTo>
                    <a:pt x="1" y="5558"/>
                  </a:lnTo>
                  <a:lnTo>
                    <a:pt x="1561" y="5408"/>
                  </a:lnTo>
                  <a:lnTo>
                    <a:pt x="1732" y="129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672925" y="2517900"/>
              <a:ext cx="843775" cy="352700"/>
            </a:xfrm>
            <a:custGeom>
              <a:avLst/>
              <a:gdLst/>
              <a:ahLst/>
              <a:cxnLst/>
              <a:rect l="l" t="t" r="r" b="b"/>
              <a:pathLst>
                <a:path w="33751" h="14108" extrusionOk="0">
                  <a:moveTo>
                    <a:pt x="1" y="728"/>
                  </a:moveTo>
                  <a:lnTo>
                    <a:pt x="834" y="14108"/>
                  </a:lnTo>
                  <a:lnTo>
                    <a:pt x="33344" y="9576"/>
                  </a:lnTo>
                  <a:lnTo>
                    <a:pt x="337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866350" y="2637075"/>
              <a:ext cx="75925" cy="95125"/>
            </a:xfrm>
            <a:custGeom>
              <a:avLst/>
              <a:gdLst/>
              <a:ahLst/>
              <a:cxnLst/>
              <a:rect l="l" t="t" r="r" b="b"/>
              <a:pathLst>
                <a:path w="3037" h="3805" extrusionOk="0">
                  <a:moveTo>
                    <a:pt x="1155" y="0"/>
                  </a:moveTo>
                  <a:cubicBezTo>
                    <a:pt x="984" y="0"/>
                    <a:pt x="835" y="43"/>
                    <a:pt x="706" y="107"/>
                  </a:cubicBezTo>
                  <a:cubicBezTo>
                    <a:pt x="578" y="171"/>
                    <a:pt x="450" y="235"/>
                    <a:pt x="343" y="342"/>
                  </a:cubicBezTo>
                  <a:cubicBezTo>
                    <a:pt x="236" y="449"/>
                    <a:pt x="151" y="577"/>
                    <a:pt x="108" y="706"/>
                  </a:cubicBezTo>
                  <a:cubicBezTo>
                    <a:pt x="44" y="834"/>
                    <a:pt x="1" y="983"/>
                    <a:pt x="1" y="1154"/>
                  </a:cubicBezTo>
                  <a:cubicBezTo>
                    <a:pt x="1" y="1304"/>
                    <a:pt x="44" y="1454"/>
                    <a:pt x="108" y="1603"/>
                  </a:cubicBezTo>
                  <a:cubicBezTo>
                    <a:pt x="151" y="1732"/>
                    <a:pt x="236" y="1860"/>
                    <a:pt x="343" y="1945"/>
                  </a:cubicBezTo>
                  <a:cubicBezTo>
                    <a:pt x="450" y="2052"/>
                    <a:pt x="578" y="2138"/>
                    <a:pt x="706" y="2202"/>
                  </a:cubicBezTo>
                  <a:cubicBezTo>
                    <a:pt x="835" y="2266"/>
                    <a:pt x="984" y="2287"/>
                    <a:pt x="1155" y="2287"/>
                  </a:cubicBezTo>
                  <a:lnTo>
                    <a:pt x="1903" y="2287"/>
                  </a:lnTo>
                  <a:cubicBezTo>
                    <a:pt x="1967" y="2287"/>
                    <a:pt x="2010" y="2309"/>
                    <a:pt x="2053" y="2309"/>
                  </a:cubicBezTo>
                  <a:cubicBezTo>
                    <a:pt x="2096" y="2330"/>
                    <a:pt x="2138" y="2373"/>
                    <a:pt x="2181" y="2394"/>
                  </a:cubicBezTo>
                  <a:cubicBezTo>
                    <a:pt x="2203" y="2437"/>
                    <a:pt x="2245" y="2480"/>
                    <a:pt x="2267" y="2522"/>
                  </a:cubicBezTo>
                  <a:cubicBezTo>
                    <a:pt x="2267" y="2565"/>
                    <a:pt x="2288" y="2608"/>
                    <a:pt x="2288" y="2672"/>
                  </a:cubicBezTo>
                  <a:cubicBezTo>
                    <a:pt x="2288" y="2715"/>
                    <a:pt x="2267" y="2779"/>
                    <a:pt x="2267" y="2822"/>
                  </a:cubicBezTo>
                  <a:cubicBezTo>
                    <a:pt x="2245" y="2864"/>
                    <a:pt x="2203" y="2907"/>
                    <a:pt x="2181" y="2928"/>
                  </a:cubicBezTo>
                  <a:cubicBezTo>
                    <a:pt x="2138" y="2971"/>
                    <a:pt x="2096" y="2993"/>
                    <a:pt x="2053" y="3014"/>
                  </a:cubicBezTo>
                  <a:cubicBezTo>
                    <a:pt x="2010" y="3035"/>
                    <a:pt x="1967" y="3035"/>
                    <a:pt x="1903" y="3035"/>
                  </a:cubicBezTo>
                  <a:lnTo>
                    <a:pt x="215" y="3035"/>
                  </a:lnTo>
                  <a:lnTo>
                    <a:pt x="215" y="3805"/>
                  </a:lnTo>
                  <a:lnTo>
                    <a:pt x="1903" y="3805"/>
                  </a:lnTo>
                  <a:cubicBezTo>
                    <a:pt x="2074" y="3805"/>
                    <a:pt x="2203" y="3783"/>
                    <a:pt x="2352" y="3719"/>
                  </a:cubicBezTo>
                  <a:cubicBezTo>
                    <a:pt x="2480" y="3655"/>
                    <a:pt x="2609" y="3570"/>
                    <a:pt x="2715" y="3463"/>
                  </a:cubicBezTo>
                  <a:cubicBezTo>
                    <a:pt x="2822" y="3377"/>
                    <a:pt x="2886" y="3249"/>
                    <a:pt x="2951" y="3099"/>
                  </a:cubicBezTo>
                  <a:cubicBezTo>
                    <a:pt x="3015" y="2971"/>
                    <a:pt x="3036" y="2822"/>
                    <a:pt x="3036" y="2672"/>
                  </a:cubicBezTo>
                  <a:cubicBezTo>
                    <a:pt x="3036" y="2501"/>
                    <a:pt x="3015" y="2373"/>
                    <a:pt x="2951" y="2223"/>
                  </a:cubicBezTo>
                  <a:cubicBezTo>
                    <a:pt x="2886" y="2095"/>
                    <a:pt x="2822" y="1967"/>
                    <a:pt x="2715" y="1860"/>
                  </a:cubicBezTo>
                  <a:cubicBezTo>
                    <a:pt x="2609" y="1753"/>
                    <a:pt x="2480" y="1667"/>
                    <a:pt x="2352" y="1625"/>
                  </a:cubicBezTo>
                  <a:cubicBezTo>
                    <a:pt x="2203" y="1561"/>
                    <a:pt x="2074" y="1539"/>
                    <a:pt x="1903" y="1539"/>
                  </a:cubicBezTo>
                  <a:lnTo>
                    <a:pt x="1155" y="1539"/>
                  </a:lnTo>
                  <a:cubicBezTo>
                    <a:pt x="1091" y="1539"/>
                    <a:pt x="1048" y="1518"/>
                    <a:pt x="1006" y="1496"/>
                  </a:cubicBezTo>
                  <a:cubicBezTo>
                    <a:pt x="963" y="1475"/>
                    <a:pt x="920" y="1454"/>
                    <a:pt x="877" y="1411"/>
                  </a:cubicBezTo>
                  <a:cubicBezTo>
                    <a:pt x="835" y="1390"/>
                    <a:pt x="813" y="1347"/>
                    <a:pt x="792" y="1304"/>
                  </a:cubicBezTo>
                  <a:cubicBezTo>
                    <a:pt x="770" y="1261"/>
                    <a:pt x="770" y="1197"/>
                    <a:pt x="770" y="1154"/>
                  </a:cubicBezTo>
                  <a:cubicBezTo>
                    <a:pt x="770" y="1090"/>
                    <a:pt x="770" y="1048"/>
                    <a:pt x="792" y="1005"/>
                  </a:cubicBezTo>
                  <a:cubicBezTo>
                    <a:pt x="813" y="962"/>
                    <a:pt x="835" y="919"/>
                    <a:pt x="877" y="877"/>
                  </a:cubicBezTo>
                  <a:cubicBezTo>
                    <a:pt x="920" y="855"/>
                    <a:pt x="963" y="812"/>
                    <a:pt x="1006" y="791"/>
                  </a:cubicBezTo>
                  <a:cubicBezTo>
                    <a:pt x="1048" y="770"/>
                    <a:pt x="1091" y="770"/>
                    <a:pt x="1155" y="770"/>
                  </a:cubicBezTo>
                  <a:lnTo>
                    <a:pt x="2886" y="770"/>
                  </a:lnTo>
                  <a:lnTo>
                    <a:pt x="28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947050" y="2633325"/>
              <a:ext cx="54000" cy="98875"/>
            </a:xfrm>
            <a:custGeom>
              <a:avLst/>
              <a:gdLst/>
              <a:ahLst/>
              <a:cxnLst/>
              <a:rect l="l" t="t" r="r" b="b"/>
              <a:pathLst>
                <a:path w="2160" h="3955" extrusionOk="0">
                  <a:moveTo>
                    <a:pt x="342" y="1"/>
                  </a:moveTo>
                  <a:lnTo>
                    <a:pt x="342" y="1133"/>
                  </a:lnTo>
                  <a:lnTo>
                    <a:pt x="0" y="1133"/>
                  </a:lnTo>
                  <a:lnTo>
                    <a:pt x="0" y="1839"/>
                  </a:lnTo>
                  <a:lnTo>
                    <a:pt x="342" y="1839"/>
                  </a:lnTo>
                  <a:lnTo>
                    <a:pt x="342" y="2694"/>
                  </a:lnTo>
                  <a:cubicBezTo>
                    <a:pt x="342" y="2865"/>
                    <a:pt x="385" y="3036"/>
                    <a:pt x="449" y="3185"/>
                  </a:cubicBezTo>
                  <a:cubicBezTo>
                    <a:pt x="513" y="3335"/>
                    <a:pt x="599" y="3463"/>
                    <a:pt x="706" y="3591"/>
                  </a:cubicBezTo>
                  <a:cubicBezTo>
                    <a:pt x="834" y="3698"/>
                    <a:pt x="962" y="3784"/>
                    <a:pt x="1112" y="3848"/>
                  </a:cubicBezTo>
                  <a:cubicBezTo>
                    <a:pt x="1283" y="3933"/>
                    <a:pt x="1433" y="3955"/>
                    <a:pt x="1604" y="3955"/>
                  </a:cubicBezTo>
                  <a:lnTo>
                    <a:pt x="2159" y="3955"/>
                  </a:lnTo>
                  <a:lnTo>
                    <a:pt x="2159" y="3228"/>
                  </a:lnTo>
                  <a:lnTo>
                    <a:pt x="1604" y="3228"/>
                  </a:lnTo>
                  <a:cubicBezTo>
                    <a:pt x="1539" y="3228"/>
                    <a:pt x="1454" y="3228"/>
                    <a:pt x="1390" y="3185"/>
                  </a:cubicBezTo>
                  <a:cubicBezTo>
                    <a:pt x="1326" y="3164"/>
                    <a:pt x="1262" y="3121"/>
                    <a:pt x="1219" y="3078"/>
                  </a:cubicBezTo>
                  <a:cubicBezTo>
                    <a:pt x="1176" y="3014"/>
                    <a:pt x="1133" y="2972"/>
                    <a:pt x="1112" y="2907"/>
                  </a:cubicBezTo>
                  <a:cubicBezTo>
                    <a:pt x="1069" y="2843"/>
                    <a:pt x="1069" y="2758"/>
                    <a:pt x="1069" y="2694"/>
                  </a:cubicBezTo>
                  <a:lnTo>
                    <a:pt x="1069" y="1839"/>
                  </a:lnTo>
                  <a:lnTo>
                    <a:pt x="2159" y="1839"/>
                  </a:lnTo>
                  <a:lnTo>
                    <a:pt x="2159" y="1133"/>
                  </a:lnTo>
                  <a:lnTo>
                    <a:pt x="1069" y="113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007425" y="2658450"/>
              <a:ext cx="72175" cy="75350"/>
            </a:xfrm>
            <a:custGeom>
              <a:avLst/>
              <a:gdLst/>
              <a:ahLst/>
              <a:cxnLst/>
              <a:rect l="l" t="t" r="r" b="b"/>
              <a:pathLst>
                <a:path w="2887" h="3014" extrusionOk="0">
                  <a:moveTo>
                    <a:pt x="1454" y="748"/>
                  </a:moveTo>
                  <a:cubicBezTo>
                    <a:pt x="1540" y="748"/>
                    <a:pt x="1647" y="770"/>
                    <a:pt x="1732" y="812"/>
                  </a:cubicBezTo>
                  <a:cubicBezTo>
                    <a:pt x="1818" y="855"/>
                    <a:pt x="1882" y="898"/>
                    <a:pt x="1946" y="983"/>
                  </a:cubicBezTo>
                  <a:cubicBezTo>
                    <a:pt x="2010" y="1048"/>
                    <a:pt x="2074" y="1133"/>
                    <a:pt x="2117" y="1219"/>
                  </a:cubicBezTo>
                  <a:cubicBezTo>
                    <a:pt x="2138" y="1304"/>
                    <a:pt x="2160" y="1411"/>
                    <a:pt x="2160" y="1518"/>
                  </a:cubicBezTo>
                  <a:cubicBezTo>
                    <a:pt x="2160" y="1603"/>
                    <a:pt x="2138" y="1710"/>
                    <a:pt x="2117" y="1796"/>
                  </a:cubicBezTo>
                  <a:cubicBezTo>
                    <a:pt x="2074" y="1881"/>
                    <a:pt x="2010" y="1967"/>
                    <a:pt x="1946" y="2052"/>
                  </a:cubicBezTo>
                  <a:cubicBezTo>
                    <a:pt x="1882" y="2116"/>
                    <a:pt x="1818" y="2180"/>
                    <a:pt x="1732" y="2223"/>
                  </a:cubicBezTo>
                  <a:cubicBezTo>
                    <a:pt x="1647" y="2266"/>
                    <a:pt x="1540" y="2287"/>
                    <a:pt x="1454" y="2287"/>
                  </a:cubicBezTo>
                  <a:cubicBezTo>
                    <a:pt x="1347" y="2287"/>
                    <a:pt x="1262" y="2266"/>
                    <a:pt x="1155" y="2223"/>
                  </a:cubicBezTo>
                  <a:cubicBezTo>
                    <a:pt x="1069" y="2202"/>
                    <a:pt x="1005" y="2138"/>
                    <a:pt x="941" y="2073"/>
                  </a:cubicBezTo>
                  <a:cubicBezTo>
                    <a:pt x="877" y="2009"/>
                    <a:pt x="813" y="1924"/>
                    <a:pt x="792" y="1838"/>
                  </a:cubicBezTo>
                  <a:cubicBezTo>
                    <a:pt x="749" y="1731"/>
                    <a:pt x="727" y="1625"/>
                    <a:pt x="727" y="1518"/>
                  </a:cubicBezTo>
                  <a:cubicBezTo>
                    <a:pt x="727" y="1389"/>
                    <a:pt x="749" y="1283"/>
                    <a:pt x="792" y="1176"/>
                  </a:cubicBezTo>
                  <a:cubicBezTo>
                    <a:pt x="813" y="1090"/>
                    <a:pt x="877" y="1005"/>
                    <a:pt x="941" y="941"/>
                  </a:cubicBezTo>
                  <a:cubicBezTo>
                    <a:pt x="1005" y="877"/>
                    <a:pt x="1069" y="812"/>
                    <a:pt x="1155" y="791"/>
                  </a:cubicBezTo>
                  <a:cubicBezTo>
                    <a:pt x="1262" y="748"/>
                    <a:pt x="1347" y="748"/>
                    <a:pt x="1454" y="748"/>
                  </a:cubicBezTo>
                  <a:close/>
                  <a:moveTo>
                    <a:pt x="1454" y="0"/>
                  </a:moveTo>
                  <a:cubicBezTo>
                    <a:pt x="1240" y="0"/>
                    <a:pt x="1048" y="43"/>
                    <a:pt x="877" y="128"/>
                  </a:cubicBezTo>
                  <a:cubicBezTo>
                    <a:pt x="706" y="193"/>
                    <a:pt x="556" y="299"/>
                    <a:pt x="428" y="428"/>
                  </a:cubicBezTo>
                  <a:cubicBezTo>
                    <a:pt x="300" y="556"/>
                    <a:pt x="193" y="727"/>
                    <a:pt x="108" y="898"/>
                  </a:cubicBezTo>
                  <a:cubicBezTo>
                    <a:pt x="43" y="1090"/>
                    <a:pt x="1" y="1283"/>
                    <a:pt x="1" y="1518"/>
                  </a:cubicBezTo>
                  <a:cubicBezTo>
                    <a:pt x="1" y="1753"/>
                    <a:pt x="43" y="1945"/>
                    <a:pt x="108" y="2138"/>
                  </a:cubicBezTo>
                  <a:cubicBezTo>
                    <a:pt x="193" y="2330"/>
                    <a:pt x="300" y="2480"/>
                    <a:pt x="428" y="2608"/>
                  </a:cubicBezTo>
                  <a:cubicBezTo>
                    <a:pt x="556" y="2736"/>
                    <a:pt x="706" y="2843"/>
                    <a:pt x="877" y="2907"/>
                  </a:cubicBezTo>
                  <a:cubicBezTo>
                    <a:pt x="1048" y="2971"/>
                    <a:pt x="1240" y="3014"/>
                    <a:pt x="1454" y="3014"/>
                  </a:cubicBezTo>
                  <a:cubicBezTo>
                    <a:pt x="1540" y="3014"/>
                    <a:pt x="1625" y="2993"/>
                    <a:pt x="1711" y="2971"/>
                  </a:cubicBezTo>
                  <a:cubicBezTo>
                    <a:pt x="1796" y="2950"/>
                    <a:pt x="1903" y="2907"/>
                    <a:pt x="1967" y="2886"/>
                  </a:cubicBezTo>
                  <a:cubicBezTo>
                    <a:pt x="2053" y="2843"/>
                    <a:pt x="2138" y="2779"/>
                    <a:pt x="2224" y="2736"/>
                  </a:cubicBezTo>
                  <a:cubicBezTo>
                    <a:pt x="2288" y="2672"/>
                    <a:pt x="2373" y="2629"/>
                    <a:pt x="2437" y="2565"/>
                  </a:cubicBezTo>
                  <a:lnTo>
                    <a:pt x="2715" y="2950"/>
                  </a:lnTo>
                  <a:lnTo>
                    <a:pt x="2886" y="2950"/>
                  </a:lnTo>
                  <a:lnTo>
                    <a:pt x="2886" y="128"/>
                  </a:lnTo>
                  <a:lnTo>
                    <a:pt x="2715" y="128"/>
                  </a:lnTo>
                  <a:lnTo>
                    <a:pt x="2437" y="449"/>
                  </a:lnTo>
                  <a:cubicBezTo>
                    <a:pt x="2373" y="385"/>
                    <a:pt x="2288" y="342"/>
                    <a:pt x="2224" y="278"/>
                  </a:cubicBezTo>
                  <a:cubicBezTo>
                    <a:pt x="2138" y="235"/>
                    <a:pt x="2074" y="171"/>
                    <a:pt x="1989" y="128"/>
                  </a:cubicBezTo>
                  <a:cubicBezTo>
                    <a:pt x="1903" y="107"/>
                    <a:pt x="1818" y="64"/>
                    <a:pt x="1711" y="43"/>
                  </a:cubicBezTo>
                  <a:cubicBezTo>
                    <a:pt x="1625" y="22"/>
                    <a:pt x="1540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088650" y="2633325"/>
              <a:ext cx="54000" cy="98875"/>
            </a:xfrm>
            <a:custGeom>
              <a:avLst/>
              <a:gdLst/>
              <a:ahLst/>
              <a:cxnLst/>
              <a:rect l="l" t="t" r="r" b="b"/>
              <a:pathLst>
                <a:path w="2160" h="3955" extrusionOk="0">
                  <a:moveTo>
                    <a:pt x="343" y="1"/>
                  </a:moveTo>
                  <a:lnTo>
                    <a:pt x="343" y="1133"/>
                  </a:lnTo>
                  <a:lnTo>
                    <a:pt x="1" y="1133"/>
                  </a:lnTo>
                  <a:lnTo>
                    <a:pt x="1" y="1839"/>
                  </a:lnTo>
                  <a:lnTo>
                    <a:pt x="343" y="1839"/>
                  </a:lnTo>
                  <a:lnTo>
                    <a:pt x="343" y="2694"/>
                  </a:lnTo>
                  <a:cubicBezTo>
                    <a:pt x="343" y="2865"/>
                    <a:pt x="385" y="3036"/>
                    <a:pt x="449" y="3185"/>
                  </a:cubicBezTo>
                  <a:cubicBezTo>
                    <a:pt x="514" y="3335"/>
                    <a:pt x="599" y="3463"/>
                    <a:pt x="727" y="3591"/>
                  </a:cubicBezTo>
                  <a:cubicBezTo>
                    <a:pt x="834" y="3698"/>
                    <a:pt x="962" y="3784"/>
                    <a:pt x="1133" y="3848"/>
                  </a:cubicBezTo>
                  <a:cubicBezTo>
                    <a:pt x="1283" y="3933"/>
                    <a:pt x="1433" y="3955"/>
                    <a:pt x="1625" y="3955"/>
                  </a:cubicBezTo>
                  <a:lnTo>
                    <a:pt x="2159" y="3955"/>
                  </a:lnTo>
                  <a:lnTo>
                    <a:pt x="2159" y="3228"/>
                  </a:lnTo>
                  <a:lnTo>
                    <a:pt x="1625" y="3228"/>
                  </a:lnTo>
                  <a:cubicBezTo>
                    <a:pt x="1540" y="3228"/>
                    <a:pt x="1475" y="3228"/>
                    <a:pt x="1411" y="3185"/>
                  </a:cubicBezTo>
                  <a:cubicBezTo>
                    <a:pt x="1326" y="3164"/>
                    <a:pt x="1283" y="3121"/>
                    <a:pt x="1219" y="3078"/>
                  </a:cubicBezTo>
                  <a:cubicBezTo>
                    <a:pt x="1176" y="3014"/>
                    <a:pt x="1133" y="2972"/>
                    <a:pt x="1112" y="2907"/>
                  </a:cubicBezTo>
                  <a:cubicBezTo>
                    <a:pt x="1091" y="2843"/>
                    <a:pt x="1069" y="2758"/>
                    <a:pt x="1069" y="2694"/>
                  </a:cubicBezTo>
                  <a:lnTo>
                    <a:pt x="1069" y="1839"/>
                  </a:lnTo>
                  <a:lnTo>
                    <a:pt x="2159" y="1839"/>
                  </a:lnTo>
                  <a:lnTo>
                    <a:pt x="2159" y="1133"/>
                  </a:lnTo>
                  <a:lnTo>
                    <a:pt x="1069" y="1133"/>
                  </a:lnTo>
                  <a:lnTo>
                    <a:pt x="10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150100" y="2630125"/>
              <a:ext cx="24075" cy="102075"/>
            </a:xfrm>
            <a:custGeom>
              <a:avLst/>
              <a:gdLst/>
              <a:ahLst/>
              <a:cxnLst/>
              <a:rect l="l" t="t" r="r" b="b"/>
              <a:pathLst>
                <a:path w="963" h="4083" extrusionOk="0">
                  <a:moveTo>
                    <a:pt x="471" y="0"/>
                  </a:moveTo>
                  <a:cubicBezTo>
                    <a:pt x="407" y="0"/>
                    <a:pt x="343" y="0"/>
                    <a:pt x="278" y="43"/>
                  </a:cubicBezTo>
                  <a:cubicBezTo>
                    <a:pt x="236" y="64"/>
                    <a:pt x="172" y="107"/>
                    <a:pt x="129" y="150"/>
                  </a:cubicBezTo>
                  <a:cubicBezTo>
                    <a:pt x="86" y="193"/>
                    <a:pt x="65" y="235"/>
                    <a:pt x="22" y="300"/>
                  </a:cubicBezTo>
                  <a:cubicBezTo>
                    <a:pt x="1" y="342"/>
                    <a:pt x="1" y="406"/>
                    <a:pt x="1" y="471"/>
                  </a:cubicBezTo>
                  <a:cubicBezTo>
                    <a:pt x="1" y="556"/>
                    <a:pt x="1" y="599"/>
                    <a:pt x="22" y="663"/>
                  </a:cubicBezTo>
                  <a:cubicBezTo>
                    <a:pt x="65" y="727"/>
                    <a:pt x="86" y="770"/>
                    <a:pt x="129" y="813"/>
                  </a:cubicBezTo>
                  <a:cubicBezTo>
                    <a:pt x="172" y="855"/>
                    <a:pt x="236" y="898"/>
                    <a:pt x="278" y="919"/>
                  </a:cubicBezTo>
                  <a:cubicBezTo>
                    <a:pt x="343" y="941"/>
                    <a:pt x="407" y="962"/>
                    <a:pt x="471" y="962"/>
                  </a:cubicBezTo>
                  <a:cubicBezTo>
                    <a:pt x="535" y="962"/>
                    <a:pt x="599" y="941"/>
                    <a:pt x="663" y="919"/>
                  </a:cubicBezTo>
                  <a:cubicBezTo>
                    <a:pt x="727" y="898"/>
                    <a:pt x="770" y="855"/>
                    <a:pt x="813" y="813"/>
                  </a:cubicBezTo>
                  <a:cubicBezTo>
                    <a:pt x="856" y="770"/>
                    <a:pt x="898" y="727"/>
                    <a:pt x="920" y="663"/>
                  </a:cubicBezTo>
                  <a:cubicBezTo>
                    <a:pt x="941" y="599"/>
                    <a:pt x="962" y="556"/>
                    <a:pt x="962" y="471"/>
                  </a:cubicBezTo>
                  <a:cubicBezTo>
                    <a:pt x="962" y="406"/>
                    <a:pt x="941" y="342"/>
                    <a:pt x="920" y="300"/>
                  </a:cubicBezTo>
                  <a:cubicBezTo>
                    <a:pt x="898" y="235"/>
                    <a:pt x="856" y="193"/>
                    <a:pt x="813" y="150"/>
                  </a:cubicBezTo>
                  <a:cubicBezTo>
                    <a:pt x="770" y="107"/>
                    <a:pt x="727" y="64"/>
                    <a:pt x="663" y="43"/>
                  </a:cubicBezTo>
                  <a:cubicBezTo>
                    <a:pt x="599" y="0"/>
                    <a:pt x="535" y="0"/>
                    <a:pt x="471" y="0"/>
                  </a:cubicBezTo>
                  <a:close/>
                  <a:moveTo>
                    <a:pt x="107" y="1240"/>
                  </a:moveTo>
                  <a:lnTo>
                    <a:pt x="107" y="4083"/>
                  </a:lnTo>
                  <a:lnTo>
                    <a:pt x="834" y="4083"/>
                  </a:lnTo>
                  <a:lnTo>
                    <a:pt x="834" y="1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181100" y="2658450"/>
              <a:ext cx="72150" cy="75350"/>
            </a:xfrm>
            <a:custGeom>
              <a:avLst/>
              <a:gdLst/>
              <a:ahLst/>
              <a:cxnLst/>
              <a:rect l="l" t="t" r="r" b="b"/>
              <a:pathLst>
                <a:path w="2886" h="3014" extrusionOk="0">
                  <a:moveTo>
                    <a:pt x="1432" y="748"/>
                  </a:moveTo>
                  <a:cubicBezTo>
                    <a:pt x="1539" y="748"/>
                    <a:pt x="1625" y="748"/>
                    <a:pt x="1710" y="791"/>
                  </a:cubicBezTo>
                  <a:cubicBezTo>
                    <a:pt x="1817" y="834"/>
                    <a:pt x="1881" y="877"/>
                    <a:pt x="1945" y="941"/>
                  </a:cubicBezTo>
                  <a:cubicBezTo>
                    <a:pt x="2009" y="1026"/>
                    <a:pt x="2074" y="1090"/>
                    <a:pt x="2095" y="1197"/>
                  </a:cubicBezTo>
                  <a:cubicBezTo>
                    <a:pt x="2138" y="1283"/>
                    <a:pt x="2159" y="1389"/>
                    <a:pt x="2159" y="1518"/>
                  </a:cubicBezTo>
                  <a:cubicBezTo>
                    <a:pt x="2159" y="1625"/>
                    <a:pt x="2138" y="1731"/>
                    <a:pt x="2095" y="1817"/>
                  </a:cubicBezTo>
                  <a:cubicBezTo>
                    <a:pt x="2074" y="1924"/>
                    <a:pt x="2009" y="2009"/>
                    <a:pt x="1945" y="2073"/>
                  </a:cubicBezTo>
                  <a:cubicBezTo>
                    <a:pt x="1881" y="2138"/>
                    <a:pt x="1817" y="2180"/>
                    <a:pt x="1710" y="2223"/>
                  </a:cubicBezTo>
                  <a:cubicBezTo>
                    <a:pt x="1625" y="2266"/>
                    <a:pt x="1539" y="2287"/>
                    <a:pt x="1432" y="2287"/>
                  </a:cubicBezTo>
                  <a:cubicBezTo>
                    <a:pt x="1347" y="2287"/>
                    <a:pt x="1240" y="2266"/>
                    <a:pt x="1155" y="2223"/>
                  </a:cubicBezTo>
                  <a:cubicBezTo>
                    <a:pt x="1069" y="2180"/>
                    <a:pt x="1005" y="2116"/>
                    <a:pt x="941" y="2052"/>
                  </a:cubicBezTo>
                  <a:cubicBezTo>
                    <a:pt x="877" y="1988"/>
                    <a:pt x="813" y="1902"/>
                    <a:pt x="791" y="1817"/>
                  </a:cubicBezTo>
                  <a:cubicBezTo>
                    <a:pt x="748" y="1710"/>
                    <a:pt x="727" y="1625"/>
                    <a:pt x="727" y="1518"/>
                  </a:cubicBezTo>
                  <a:cubicBezTo>
                    <a:pt x="727" y="1389"/>
                    <a:pt x="748" y="1283"/>
                    <a:pt x="791" y="1197"/>
                  </a:cubicBezTo>
                  <a:cubicBezTo>
                    <a:pt x="813" y="1090"/>
                    <a:pt x="877" y="1026"/>
                    <a:pt x="941" y="941"/>
                  </a:cubicBezTo>
                  <a:cubicBezTo>
                    <a:pt x="1005" y="877"/>
                    <a:pt x="1069" y="834"/>
                    <a:pt x="1155" y="791"/>
                  </a:cubicBezTo>
                  <a:cubicBezTo>
                    <a:pt x="1240" y="748"/>
                    <a:pt x="1347" y="748"/>
                    <a:pt x="1432" y="748"/>
                  </a:cubicBezTo>
                  <a:close/>
                  <a:moveTo>
                    <a:pt x="1432" y="0"/>
                  </a:moveTo>
                  <a:cubicBezTo>
                    <a:pt x="1240" y="0"/>
                    <a:pt x="1048" y="43"/>
                    <a:pt x="877" y="128"/>
                  </a:cubicBezTo>
                  <a:cubicBezTo>
                    <a:pt x="706" y="193"/>
                    <a:pt x="556" y="299"/>
                    <a:pt x="406" y="428"/>
                  </a:cubicBezTo>
                  <a:cubicBezTo>
                    <a:pt x="278" y="577"/>
                    <a:pt x="193" y="727"/>
                    <a:pt x="107" y="919"/>
                  </a:cubicBezTo>
                  <a:cubicBezTo>
                    <a:pt x="22" y="1090"/>
                    <a:pt x="0" y="1283"/>
                    <a:pt x="0" y="1518"/>
                  </a:cubicBezTo>
                  <a:cubicBezTo>
                    <a:pt x="0" y="1710"/>
                    <a:pt x="22" y="1924"/>
                    <a:pt x="107" y="2095"/>
                  </a:cubicBezTo>
                  <a:cubicBezTo>
                    <a:pt x="193" y="2287"/>
                    <a:pt x="278" y="2437"/>
                    <a:pt x="406" y="2565"/>
                  </a:cubicBezTo>
                  <a:cubicBezTo>
                    <a:pt x="556" y="2715"/>
                    <a:pt x="706" y="2822"/>
                    <a:pt x="877" y="2886"/>
                  </a:cubicBezTo>
                  <a:cubicBezTo>
                    <a:pt x="1048" y="2971"/>
                    <a:pt x="1240" y="3014"/>
                    <a:pt x="1432" y="3014"/>
                  </a:cubicBezTo>
                  <a:cubicBezTo>
                    <a:pt x="1646" y="3014"/>
                    <a:pt x="1838" y="2971"/>
                    <a:pt x="2009" y="2886"/>
                  </a:cubicBezTo>
                  <a:cubicBezTo>
                    <a:pt x="2180" y="2822"/>
                    <a:pt x="2330" y="2715"/>
                    <a:pt x="2458" y="2565"/>
                  </a:cubicBezTo>
                  <a:cubicBezTo>
                    <a:pt x="2587" y="2437"/>
                    <a:pt x="2693" y="2287"/>
                    <a:pt x="2779" y="2095"/>
                  </a:cubicBezTo>
                  <a:cubicBezTo>
                    <a:pt x="2843" y="1924"/>
                    <a:pt x="2886" y="1710"/>
                    <a:pt x="2886" y="1518"/>
                  </a:cubicBezTo>
                  <a:cubicBezTo>
                    <a:pt x="2886" y="1283"/>
                    <a:pt x="2843" y="1069"/>
                    <a:pt x="2779" y="898"/>
                  </a:cubicBezTo>
                  <a:cubicBezTo>
                    <a:pt x="2693" y="706"/>
                    <a:pt x="2587" y="556"/>
                    <a:pt x="2458" y="428"/>
                  </a:cubicBezTo>
                  <a:cubicBezTo>
                    <a:pt x="2330" y="278"/>
                    <a:pt x="2180" y="193"/>
                    <a:pt x="2009" y="107"/>
                  </a:cubicBezTo>
                  <a:cubicBezTo>
                    <a:pt x="1838" y="43"/>
                    <a:pt x="1646" y="0"/>
                    <a:pt x="14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263375" y="2660050"/>
              <a:ext cx="63100" cy="72150"/>
            </a:xfrm>
            <a:custGeom>
              <a:avLst/>
              <a:gdLst/>
              <a:ahLst/>
              <a:cxnLst/>
              <a:rect l="l" t="t" r="r" b="b"/>
              <a:pathLst>
                <a:path w="2524" h="2886" extrusionOk="0">
                  <a:moveTo>
                    <a:pt x="1262" y="0"/>
                  </a:moveTo>
                  <a:cubicBezTo>
                    <a:pt x="1112" y="0"/>
                    <a:pt x="941" y="22"/>
                    <a:pt x="813" y="86"/>
                  </a:cubicBezTo>
                  <a:cubicBezTo>
                    <a:pt x="664" y="150"/>
                    <a:pt x="535" y="214"/>
                    <a:pt x="407" y="321"/>
                  </a:cubicBezTo>
                  <a:lnTo>
                    <a:pt x="172" y="43"/>
                  </a:lnTo>
                  <a:lnTo>
                    <a:pt x="1" y="43"/>
                  </a:lnTo>
                  <a:lnTo>
                    <a:pt x="1" y="2886"/>
                  </a:lnTo>
                  <a:lnTo>
                    <a:pt x="728" y="2886"/>
                  </a:lnTo>
                  <a:lnTo>
                    <a:pt x="728" y="1261"/>
                  </a:lnTo>
                  <a:cubicBezTo>
                    <a:pt x="728" y="1197"/>
                    <a:pt x="728" y="1133"/>
                    <a:pt x="770" y="1048"/>
                  </a:cubicBezTo>
                  <a:cubicBezTo>
                    <a:pt x="792" y="984"/>
                    <a:pt x="834" y="941"/>
                    <a:pt x="877" y="877"/>
                  </a:cubicBezTo>
                  <a:cubicBezTo>
                    <a:pt x="920" y="834"/>
                    <a:pt x="984" y="791"/>
                    <a:pt x="1048" y="770"/>
                  </a:cubicBezTo>
                  <a:cubicBezTo>
                    <a:pt x="1112" y="748"/>
                    <a:pt x="1198" y="727"/>
                    <a:pt x="1262" y="727"/>
                  </a:cubicBezTo>
                  <a:cubicBezTo>
                    <a:pt x="1347" y="727"/>
                    <a:pt x="1412" y="748"/>
                    <a:pt x="1476" y="770"/>
                  </a:cubicBezTo>
                  <a:cubicBezTo>
                    <a:pt x="1540" y="791"/>
                    <a:pt x="1604" y="834"/>
                    <a:pt x="1647" y="877"/>
                  </a:cubicBezTo>
                  <a:cubicBezTo>
                    <a:pt x="1689" y="941"/>
                    <a:pt x="1732" y="984"/>
                    <a:pt x="1754" y="1048"/>
                  </a:cubicBezTo>
                  <a:cubicBezTo>
                    <a:pt x="1796" y="1133"/>
                    <a:pt x="1796" y="1197"/>
                    <a:pt x="1796" y="1261"/>
                  </a:cubicBezTo>
                  <a:lnTo>
                    <a:pt x="1796" y="2886"/>
                  </a:lnTo>
                  <a:lnTo>
                    <a:pt x="2523" y="2886"/>
                  </a:lnTo>
                  <a:lnTo>
                    <a:pt x="2523" y="1261"/>
                  </a:lnTo>
                  <a:cubicBezTo>
                    <a:pt x="2523" y="1090"/>
                    <a:pt x="2502" y="919"/>
                    <a:pt x="2438" y="770"/>
                  </a:cubicBezTo>
                  <a:cubicBezTo>
                    <a:pt x="2352" y="620"/>
                    <a:pt x="2267" y="492"/>
                    <a:pt x="2160" y="364"/>
                  </a:cubicBezTo>
                  <a:cubicBezTo>
                    <a:pt x="2053" y="257"/>
                    <a:pt x="1903" y="171"/>
                    <a:pt x="1754" y="107"/>
                  </a:cubicBezTo>
                  <a:cubicBezTo>
                    <a:pt x="1604" y="22"/>
                    <a:pt x="1433" y="0"/>
                    <a:pt x="1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672925" y="2517900"/>
              <a:ext cx="843775" cy="101550"/>
            </a:xfrm>
            <a:custGeom>
              <a:avLst/>
              <a:gdLst/>
              <a:ahLst/>
              <a:cxnLst/>
              <a:rect l="l" t="t" r="r" b="b"/>
              <a:pathLst>
                <a:path w="33751" h="4062" extrusionOk="0">
                  <a:moveTo>
                    <a:pt x="214" y="4062"/>
                  </a:moveTo>
                  <a:lnTo>
                    <a:pt x="33686" y="1561"/>
                  </a:lnTo>
                  <a:lnTo>
                    <a:pt x="33750" y="1"/>
                  </a:lnTo>
                  <a:lnTo>
                    <a:pt x="1" y="728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771250" y="3255850"/>
              <a:ext cx="117575" cy="195600"/>
            </a:xfrm>
            <a:custGeom>
              <a:avLst/>
              <a:gdLst/>
              <a:ahLst/>
              <a:cxnLst/>
              <a:rect l="l" t="t" r="r" b="b"/>
              <a:pathLst>
                <a:path w="4703" h="7824" extrusionOk="0">
                  <a:moveTo>
                    <a:pt x="3377" y="0"/>
                  </a:moveTo>
                  <a:cubicBezTo>
                    <a:pt x="3036" y="0"/>
                    <a:pt x="2715" y="64"/>
                    <a:pt x="2416" y="193"/>
                  </a:cubicBezTo>
                  <a:cubicBezTo>
                    <a:pt x="2116" y="321"/>
                    <a:pt x="1839" y="492"/>
                    <a:pt x="1582" y="727"/>
                  </a:cubicBezTo>
                  <a:cubicBezTo>
                    <a:pt x="1326" y="941"/>
                    <a:pt x="1112" y="1197"/>
                    <a:pt x="919" y="1497"/>
                  </a:cubicBezTo>
                  <a:cubicBezTo>
                    <a:pt x="727" y="1796"/>
                    <a:pt x="556" y="2116"/>
                    <a:pt x="406" y="2458"/>
                  </a:cubicBezTo>
                  <a:cubicBezTo>
                    <a:pt x="278" y="2800"/>
                    <a:pt x="171" y="3142"/>
                    <a:pt x="107" y="3484"/>
                  </a:cubicBezTo>
                  <a:cubicBezTo>
                    <a:pt x="22" y="3848"/>
                    <a:pt x="0" y="4190"/>
                    <a:pt x="0" y="4532"/>
                  </a:cubicBezTo>
                  <a:cubicBezTo>
                    <a:pt x="0" y="5045"/>
                    <a:pt x="43" y="5493"/>
                    <a:pt x="150" y="5900"/>
                  </a:cubicBezTo>
                  <a:cubicBezTo>
                    <a:pt x="257" y="6306"/>
                    <a:pt x="428" y="6648"/>
                    <a:pt x="620" y="6925"/>
                  </a:cubicBezTo>
                  <a:cubicBezTo>
                    <a:pt x="834" y="7225"/>
                    <a:pt x="1090" y="7438"/>
                    <a:pt x="1368" y="7588"/>
                  </a:cubicBezTo>
                  <a:cubicBezTo>
                    <a:pt x="1668" y="7759"/>
                    <a:pt x="2010" y="7823"/>
                    <a:pt x="2373" y="7823"/>
                  </a:cubicBezTo>
                  <a:cubicBezTo>
                    <a:pt x="2587" y="7823"/>
                    <a:pt x="2779" y="7802"/>
                    <a:pt x="2950" y="7759"/>
                  </a:cubicBezTo>
                  <a:cubicBezTo>
                    <a:pt x="3142" y="7716"/>
                    <a:pt x="3313" y="7674"/>
                    <a:pt x="3463" y="7609"/>
                  </a:cubicBezTo>
                  <a:cubicBezTo>
                    <a:pt x="3613" y="7545"/>
                    <a:pt x="3741" y="7481"/>
                    <a:pt x="3848" y="7396"/>
                  </a:cubicBezTo>
                  <a:cubicBezTo>
                    <a:pt x="3976" y="7332"/>
                    <a:pt x="4083" y="7267"/>
                    <a:pt x="4147" y="7203"/>
                  </a:cubicBezTo>
                  <a:cubicBezTo>
                    <a:pt x="4232" y="7139"/>
                    <a:pt x="4297" y="7075"/>
                    <a:pt x="4339" y="7032"/>
                  </a:cubicBezTo>
                  <a:lnTo>
                    <a:pt x="4425" y="6968"/>
                  </a:lnTo>
                  <a:cubicBezTo>
                    <a:pt x="4468" y="6925"/>
                    <a:pt x="4489" y="6861"/>
                    <a:pt x="4489" y="6797"/>
                  </a:cubicBezTo>
                  <a:cubicBezTo>
                    <a:pt x="4489" y="6733"/>
                    <a:pt x="4489" y="6669"/>
                    <a:pt x="4446" y="6605"/>
                  </a:cubicBezTo>
                  <a:cubicBezTo>
                    <a:pt x="4425" y="6541"/>
                    <a:pt x="4403" y="6498"/>
                    <a:pt x="4339" y="6434"/>
                  </a:cubicBezTo>
                  <a:cubicBezTo>
                    <a:pt x="4297" y="6370"/>
                    <a:pt x="4254" y="6327"/>
                    <a:pt x="4211" y="6306"/>
                  </a:cubicBezTo>
                  <a:cubicBezTo>
                    <a:pt x="4147" y="6284"/>
                    <a:pt x="4104" y="6284"/>
                    <a:pt x="4040" y="6284"/>
                  </a:cubicBezTo>
                  <a:cubicBezTo>
                    <a:pt x="3976" y="6306"/>
                    <a:pt x="3933" y="6348"/>
                    <a:pt x="3890" y="6413"/>
                  </a:cubicBezTo>
                  <a:cubicBezTo>
                    <a:pt x="3890" y="6434"/>
                    <a:pt x="3848" y="6455"/>
                    <a:pt x="3784" y="6519"/>
                  </a:cubicBezTo>
                  <a:cubicBezTo>
                    <a:pt x="3719" y="6584"/>
                    <a:pt x="3613" y="6669"/>
                    <a:pt x="3484" y="6733"/>
                  </a:cubicBezTo>
                  <a:cubicBezTo>
                    <a:pt x="3377" y="6819"/>
                    <a:pt x="3206" y="6883"/>
                    <a:pt x="3036" y="6947"/>
                  </a:cubicBezTo>
                  <a:cubicBezTo>
                    <a:pt x="2865" y="7011"/>
                    <a:pt x="2672" y="7054"/>
                    <a:pt x="2437" y="7054"/>
                  </a:cubicBezTo>
                  <a:cubicBezTo>
                    <a:pt x="2138" y="7054"/>
                    <a:pt x="1903" y="6968"/>
                    <a:pt x="1689" y="6840"/>
                  </a:cubicBezTo>
                  <a:cubicBezTo>
                    <a:pt x="1475" y="6690"/>
                    <a:pt x="1304" y="6498"/>
                    <a:pt x="1176" y="6284"/>
                  </a:cubicBezTo>
                  <a:cubicBezTo>
                    <a:pt x="1048" y="6049"/>
                    <a:pt x="962" y="5771"/>
                    <a:pt x="919" y="5472"/>
                  </a:cubicBezTo>
                  <a:cubicBezTo>
                    <a:pt x="855" y="5173"/>
                    <a:pt x="813" y="4852"/>
                    <a:pt x="813" y="4532"/>
                  </a:cubicBezTo>
                  <a:cubicBezTo>
                    <a:pt x="813" y="4254"/>
                    <a:pt x="855" y="3955"/>
                    <a:pt x="898" y="3655"/>
                  </a:cubicBezTo>
                  <a:cubicBezTo>
                    <a:pt x="962" y="3377"/>
                    <a:pt x="1048" y="3078"/>
                    <a:pt x="1133" y="2800"/>
                  </a:cubicBezTo>
                  <a:cubicBezTo>
                    <a:pt x="1240" y="2522"/>
                    <a:pt x="1368" y="2245"/>
                    <a:pt x="1518" y="2009"/>
                  </a:cubicBezTo>
                  <a:cubicBezTo>
                    <a:pt x="1668" y="1753"/>
                    <a:pt x="1839" y="1539"/>
                    <a:pt x="2010" y="1347"/>
                  </a:cubicBezTo>
                  <a:cubicBezTo>
                    <a:pt x="2181" y="1176"/>
                    <a:pt x="2373" y="1026"/>
                    <a:pt x="2587" y="919"/>
                  </a:cubicBezTo>
                  <a:cubicBezTo>
                    <a:pt x="2800" y="813"/>
                    <a:pt x="3014" y="748"/>
                    <a:pt x="3249" y="748"/>
                  </a:cubicBezTo>
                  <a:cubicBezTo>
                    <a:pt x="3377" y="748"/>
                    <a:pt x="3463" y="770"/>
                    <a:pt x="3548" y="813"/>
                  </a:cubicBezTo>
                  <a:cubicBezTo>
                    <a:pt x="3634" y="855"/>
                    <a:pt x="3698" y="898"/>
                    <a:pt x="3741" y="941"/>
                  </a:cubicBezTo>
                  <a:cubicBezTo>
                    <a:pt x="3784" y="1005"/>
                    <a:pt x="3826" y="1069"/>
                    <a:pt x="3848" y="1133"/>
                  </a:cubicBezTo>
                  <a:cubicBezTo>
                    <a:pt x="3869" y="1197"/>
                    <a:pt x="3890" y="1261"/>
                    <a:pt x="3890" y="1326"/>
                  </a:cubicBezTo>
                  <a:cubicBezTo>
                    <a:pt x="3890" y="1475"/>
                    <a:pt x="3848" y="1625"/>
                    <a:pt x="3805" y="1774"/>
                  </a:cubicBezTo>
                  <a:cubicBezTo>
                    <a:pt x="3741" y="1903"/>
                    <a:pt x="3655" y="2052"/>
                    <a:pt x="3570" y="2180"/>
                  </a:cubicBezTo>
                  <a:cubicBezTo>
                    <a:pt x="3463" y="2309"/>
                    <a:pt x="3356" y="2437"/>
                    <a:pt x="3228" y="2544"/>
                  </a:cubicBezTo>
                  <a:cubicBezTo>
                    <a:pt x="3100" y="2651"/>
                    <a:pt x="2971" y="2736"/>
                    <a:pt x="2822" y="2822"/>
                  </a:cubicBezTo>
                  <a:cubicBezTo>
                    <a:pt x="2694" y="2907"/>
                    <a:pt x="2544" y="2971"/>
                    <a:pt x="2416" y="3014"/>
                  </a:cubicBezTo>
                  <a:cubicBezTo>
                    <a:pt x="2266" y="3057"/>
                    <a:pt x="2138" y="3078"/>
                    <a:pt x="2010" y="3078"/>
                  </a:cubicBezTo>
                  <a:cubicBezTo>
                    <a:pt x="1924" y="3078"/>
                    <a:pt x="1860" y="3078"/>
                    <a:pt x="1817" y="3057"/>
                  </a:cubicBezTo>
                  <a:cubicBezTo>
                    <a:pt x="1774" y="3057"/>
                    <a:pt x="1732" y="3035"/>
                    <a:pt x="1710" y="3035"/>
                  </a:cubicBezTo>
                  <a:cubicBezTo>
                    <a:pt x="1689" y="3014"/>
                    <a:pt x="1668" y="2993"/>
                    <a:pt x="1646" y="2993"/>
                  </a:cubicBezTo>
                  <a:cubicBezTo>
                    <a:pt x="1646" y="2971"/>
                    <a:pt x="1625" y="2971"/>
                    <a:pt x="1603" y="2971"/>
                  </a:cubicBezTo>
                  <a:cubicBezTo>
                    <a:pt x="1582" y="2971"/>
                    <a:pt x="1561" y="2993"/>
                    <a:pt x="1561" y="3014"/>
                  </a:cubicBezTo>
                  <a:cubicBezTo>
                    <a:pt x="1539" y="3035"/>
                    <a:pt x="1518" y="3057"/>
                    <a:pt x="1518" y="3078"/>
                  </a:cubicBezTo>
                  <a:cubicBezTo>
                    <a:pt x="1518" y="3121"/>
                    <a:pt x="1497" y="3164"/>
                    <a:pt x="1497" y="3185"/>
                  </a:cubicBezTo>
                  <a:cubicBezTo>
                    <a:pt x="1497" y="3228"/>
                    <a:pt x="1497" y="3271"/>
                    <a:pt x="1497" y="3313"/>
                  </a:cubicBezTo>
                  <a:cubicBezTo>
                    <a:pt x="1497" y="3484"/>
                    <a:pt x="1539" y="3613"/>
                    <a:pt x="1625" y="3677"/>
                  </a:cubicBezTo>
                  <a:cubicBezTo>
                    <a:pt x="1710" y="3762"/>
                    <a:pt x="1817" y="3805"/>
                    <a:pt x="1945" y="3805"/>
                  </a:cubicBezTo>
                  <a:cubicBezTo>
                    <a:pt x="2138" y="3805"/>
                    <a:pt x="2352" y="3762"/>
                    <a:pt x="2544" y="3719"/>
                  </a:cubicBezTo>
                  <a:cubicBezTo>
                    <a:pt x="2758" y="3655"/>
                    <a:pt x="2971" y="3570"/>
                    <a:pt x="3164" y="3463"/>
                  </a:cubicBezTo>
                  <a:cubicBezTo>
                    <a:pt x="3377" y="3356"/>
                    <a:pt x="3570" y="3206"/>
                    <a:pt x="3762" y="3057"/>
                  </a:cubicBezTo>
                  <a:cubicBezTo>
                    <a:pt x="3933" y="2907"/>
                    <a:pt x="4104" y="2736"/>
                    <a:pt x="4254" y="2565"/>
                  </a:cubicBezTo>
                  <a:cubicBezTo>
                    <a:pt x="4382" y="2373"/>
                    <a:pt x="4489" y="2180"/>
                    <a:pt x="4574" y="1988"/>
                  </a:cubicBezTo>
                  <a:cubicBezTo>
                    <a:pt x="4660" y="1774"/>
                    <a:pt x="4703" y="1582"/>
                    <a:pt x="4703" y="1368"/>
                  </a:cubicBezTo>
                  <a:cubicBezTo>
                    <a:pt x="4703" y="1133"/>
                    <a:pt x="4660" y="941"/>
                    <a:pt x="4596" y="770"/>
                  </a:cubicBezTo>
                  <a:cubicBezTo>
                    <a:pt x="4532" y="599"/>
                    <a:pt x="4446" y="449"/>
                    <a:pt x="4318" y="342"/>
                  </a:cubicBezTo>
                  <a:cubicBezTo>
                    <a:pt x="4211" y="214"/>
                    <a:pt x="4061" y="129"/>
                    <a:pt x="3912" y="86"/>
                  </a:cubicBezTo>
                  <a:cubicBezTo>
                    <a:pt x="3741" y="22"/>
                    <a:pt x="3570" y="0"/>
                    <a:pt x="3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895225" y="3338675"/>
              <a:ext cx="113825" cy="109550"/>
            </a:xfrm>
            <a:custGeom>
              <a:avLst/>
              <a:gdLst/>
              <a:ahLst/>
              <a:cxnLst/>
              <a:rect l="l" t="t" r="r" b="b"/>
              <a:pathLst>
                <a:path w="4553" h="4382" extrusionOk="0">
                  <a:moveTo>
                    <a:pt x="2116" y="919"/>
                  </a:moveTo>
                  <a:cubicBezTo>
                    <a:pt x="2180" y="919"/>
                    <a:pt x="2223" y="941"/>
                    <a:pt x="2244" y="1005"/>
                  </a:cubicBezTo>
                  <a:cubicBezTo>
                    <a:pt x="2287" y="1069"/>
                    <a:pt x="2309" y="1154"/>
                    <a:pt x="2330" y="1261"/>
                  </a:cubicBezTo>
                  <a:cubicBezTo>
                    <a:pt x="2351" y="1368"/>
                    <a:pt x="2351" y="1496"/>
                    <a:pt x="2351" y="1667"/>
                  </a:cubicBezTo>
                  <a:cubicBezTo>
                    <a:pt x="2373" y="1796"/>
                    <a:pt x="2373" y="1967"/>
                    <a:pt x="2373" y="2138"/>
                  </a:cubicBezTo>
                  <a:cubicBezTo>
                    <a:pt x="2373" y="2287"/>
                    <a:pt x="2351" y="2458"/>
                    <a:pt x="2351" y="2629"/>
                  </a:cubicBezTo>
                  <a:cubicBezTo>
                    <a:pt x="2223" y="2458"/>
                    <a:pt x="2116" y="2287"/>
                    <a:pt x="2052" y="2074"/>
                  </a:cubicBezTo>
                  <a:cubicBezTo>
                    <a:pt x="1988" y="1860"/>
                    <a:pt x="1945" y="1646"/>
                    <a:pt x="1945" y="1411"/>
                  </a:cubicBezTo>
                  <a:cubicBezTo>
                    <a:pt x="1945" y="1090"/>
                    <a:pt x="2009" y="919"/>
                    <a:pt x="2116" y="919"/>
                  </a:cubicBezTo>
                  <a:close/>
                  <a:moveTo>
                    <a:pt x="1048" y="0"/>
                  </a:moveTo>
                  <a:cubicBezTo>
                    <a:pt x="1005" y="0"/>
                    <a:pt x="898" y="43"/>
                    <a:pt x="791" y="150"/>
                  </a:cubicBezTo>
                  <a:cubicBezTo>
                    <a:pt x="663" y="278"/>
                    <a:pt x="556" y="428"/>
                    <a:pt x="428" y="642"/>
                  </a:cubicBezTo>
                  <a:cubicBezTo>
                    <a:pt x="321" y="855"/>
                    <a:pt x="214" y="1112"/>
                    <a:pt x="128" y="1411"/>
                  </a:cubicBezTo>
                  <a:cubicBezTo>
                    <a:pt x="43" y="1710"/>
                    <a:pt x="0" y="2052"/>
                    <a:pt x="0" y="2437"/>
                  </a:cubicBezTo>
                  <a:cubicBezTo>
                    <a:pt x="0" y="2693"/>
                    <a:pt x="22" y="2950"/>
                    <a:pt x="86" y="3185"/>
                  </a:cubicBezTo>
                  <a:cubicBezTo>
                    <a:pt x="128" y="3420"/>
                    <a:pt x="235" y="3634"/>
                    <a:pt x="364" y="3805"/>
                  </a:cubicBezTo>
                  <a:cubicBezTo>
                    <a:pt x="492" y="3976"/>
                    <a:pt x="641" y="4125"/>
                    <a:pt x="834" y="4211"/>
                  </a:cubicBezTo>
                  <a:cubicBezTo>
                    <a:pt x="1026" y="4318"/>
                    <a:pt x="1240" y="4382"/>
                    <a:pt x="1518" y="4382"/>
                  </a:cubicBezTo>
                  <a:cubicBezTo>
                    <a:pt x="1817" y="4382"/>
                    <a:pt x="2052" y="4318"/>
                    <a:pt x="2266" y="4168"/>
                  </a:cubicBezTo>
                  <a:cubicBezTo>
                    <a:pt x="2458" y="4040"/>
                    <a:pt x="2629" y="3848"/>
                    <a:pt x="2757" y="3634"/>
                  </a:cubicBezTo>
                  <a:cubicBezTo>
                    <a:pt x="2843" y="3655"/>
                    <a:pt x="2907" y="3677"/>
                    <a:pt x="2993" y="3677"/>
                  </a:cubicBezTo>
                  <a:cubicBezTo>
                    <a:pt x="3078" y="3698"/>
                    <a:pt x="3164" y="3698"/>
                    <a:pt x="3270" y="3698"/>
                  </a:cubicBezTo>
                  <a:cubicBezTo>
                    <a:pt x="3441" y="3698"/>
                    <a:pt x="3591" y="3677"/>
                    <a:pt x="3741" y="3612"/>
                  </a:cubicBezTo>
                  <a:cubicBezTo>
                    <a:pt x="3890" y="3570"/>
                    <a:pt x="3997" y="3484"/>
                    <a:pt x="4104" y="3399"/>
                  </a:cubicBezTo>
                  <a:cubicBezTo>
                    <a:pt x="4211" y="3292"/>
                    <a:pt x="4296" y="3185"/>
                    <a:pt x="4360" y="3078"/>
                  </a:cubicBezTo>
                  <a:cubicBezTo>
                    <a:pt x="4446" y="2950"/>
                    <a:pt x="4489" y="2822"/>
                    <a:pt x="4531" y="2672"/>
                  </a:cubicBezTo>
                  <a:cubicBezTo>
                    <a:pt x="4553" y="2565"/>
                    <a:pt x="4553" y="2501"/>
                    <a:pt x="4531" y="2437"/>
                  </a:cubicBezTo>
                  <a:cubicBezTo>
                    <a:pt x="4510" y="2373"/>
                    <a:pt x="4489" y="2330"/>
                    <a:pt x="4446" y="2287"/>
                  </a:cubicBezTo>
                  <a:cubicBezTo>
                    <a:pt x="4403" y="2245"/>
                    <a:pt x="4339" y="2223"/>
                    <a:pt x="4296" y="2223"/>
                  </a:cubicBezTo>
                  <a:cubicBezTo>
                    <a:pt x="4264" y="2213"/>
                    <a:pt x="4238" y="2207"/>
                    <a:pt x="4211" y="2207"/>
                  </a:cubicBezTo>
                  <a:cubicBezTo>
                    <a:pt x="4184" y="2207"/>
                    <a:pt x="4157" y="2213"/>
                    <a:pt x="4125" y="2223"/>
                  </a:cubicBezTo>
                  <a:cubicBezTo>
                    <a:pt x="4083" y="2223"/>
                    <a:pt x="4040" y="2245"/>
                    <a:pt x="3997" y="2266"/>
                  </a:cubicBezTo>
                  <a:cubicBezTo>
                    <a:pt x="3954" y="2287"/>
                    <a:pt x="3933" y="2330"/>
                    <a:pt x="3933" y="2373"/>
                  </a:cubicBezTo>
                  <a:cubicBezTo>
                    <a:pt x="3912" y="2480"/>
                    <a:pt x="3890" y="2565"/>
                    <a:pt x="3848" y="2672"/>
                  </a:cubicBezTo>
                  <a:cubicBezTo>
                    <a:pt x="3805" y="2758"/>
                    <a:pt x="3762" y="2843"/>
                    <a:pt x="3698" y="2907"/>
                  </a:cubicBezTo>
                  <a:cubicBezTo>
                    <a:pt x="3634" y="2971"/>
                    <a:pt x="3570" y="3014"/>
                    <a:pt x="3484" y="3057"/>
                  </a:cubicBezTo>
                  <a:cubicBezTo>
                    <a:pt x="3399" y="3100"/>
                    <a:pt x="3292" y="3121"/>
                    <a:pt x="3185" y="3121"/>
                  </a:cubicBezTo>
                  <a:lnTo>
                    <a:pt x="3078" y="3121"/>
                  </a:lnTo>
                  <a:cubicBezTo>
                    <a:pt x="3057" y="3121"/>
                    <a:pt x="3014" y="3121"/>
                    <a:pt x="2971" y="3100"/>
                  </a:cubicBezTo>
                  <a:cubicBezTo>
                    <a:pt x="3035" y="2929"/>
                    <a:pt x="3057" y="2736"/>
                    <a:pt x="3078" y="2544"/>
                  </a:cubicBezTo>
                  <a:cubicBezTo>
                    <a:pt x="3121" y="2351"/>
                    <a:pt x="3121" y="2159"/>
                    <a:pt x="3121" y="1967"/>
                  </a:cubicBezTo>
                  <a:cubicBezTo>
                    <a:pt x="3121" y="1732"/>
                    <a:pt x="3099" y="1496"/>
                    <a:pt x="3057" y="1283"/>
                  </a:cubicBezTo>
                  <a:cubicBezTo>
                    <a:pt x="3014" y="1069"/>
                    <a:pt x="2950" y="877"/>
                    <a:pt x="2864" y="727"/>
                  </a:cubicBezTo>
                  <a:cubicBezTo>
                    <a:pt x="2779" y="577"/>
                    <a:pt x="2693" y="449"/>
                    <a:pt x="2586" y="364"/>
                  </a:cubicBezTo>
                  <a:cubicBezTo>
                    <a:pt x="2480" y="278"/>
                    <a:pt x="2351" y="235"/>
                    <a:pt x="2244" y="235"/>
                  </a:cubicBezTo>
                  <a:cubicBezTo>
                    <a:pt x="2095" y="235"/>
                    <a:pt x="1967" y="257"/>
                    <a:pt x="1860" y="342"/>
                  </a:cubicBezTo>
                  <a:cubicBezTo>
                    <a:pt x="1774" y="406"/>
                    <a:pt x="1667" y="492"/>
                    <a:pt x="1603" y="599"/>
                  </a:cubicBezTo>
                  <a:cubicBezTo>
                    <a:pt x="1539" y="706"/>
                    <a:pt x="1475" y="834"/>
                    <a:pt x="1454" y="983"/>
                  </a:cubicBezTo>
                  <a:cubicBezTo>
                    <a:pt x="1411" y="1133"/>
                    <a:pt x="1389" y="1283"/>
                    <a:pt x="1389" y="1454"/>
                  </a:cubicBezTo>
                  <a:cubicBezTo>
                    <a:pt x="1389" y="1817"/>
                    <a:pt x="1454" y="2180"/>
                    <a:pt x="1582" y="2501"/>
                  </a:cubicBezTo>
                  <a:cubicBezTo>
                    <a:pt x="1710" y="2822"/>
                    <a:pt x="1902" y="3078"/>
                    <a:pt x="2138" y="3292"/>
                  </a:cubicBezTo>
                  <a:cubicBezTo>
                    <a:pt x="2073" y="3420"/>
                    <a:pt x="1988" y="3506"/>
                    <a:pt x="1902" y="3591"/>
                  </a:cubicBezTo>
                  <a:cubicBezTo>
                    <a:pt x="1796" y="3655"/>
                    <a:pt x="1667" y="3698"/>
                    <a:pt x="1539" y="3698"/>
                  </a:cubicBezTo>
                  <a:cubicBezTo>
                    <a:pt x="1432" y="3698"/>
                    <a:pt x="1325" y="3655"/>
                    <a:pt x="1240" y="3612"/>
                  </a:cubicBezTo>
                  <a:cubicBezTo>
                    <a:pt x="1154" y="3548"/>
                    <a:pt x="1069" y="3484"/>
                    <a:pt x="1005" y="3377"/>
                  </a:cubicBezTo>
                  <a:cubicBezTo>
                    <a:pt x="941" y="3249"/>
                    <a:pt x="877" y="3121"/>
                    <a:pt x="834" y="2950"/>
                  </a:cubicBezTo>
                  <a:cubicBezTo>
                    <a:pt x="812" y="2800"/>
                    <a:pt x="791" y="2608"/>
                    <a:pt x="791" y="2373"/>
                  </a:cubicBezTo>
                  <a:cubicBezTo>
                    <a:pt x="791" y="2116"/>
                    <a:pt x="791" y="1903"/>
                    <a:pt x="834" y="1732"/>
                  </a:cubicBezTo>
                  <a:cubicBezTo>
                    <a:pt x="877" y="1539"/>
                    <a:pt x="898" y="1390"/>
                    <a:pt x="962" y="1261"/>
                  </a:cubicBezTo>
                  <a:cubicBezTo>
                    <a:pt x="1005" y="1133"/>
                    <a:pt x="1069" y="1026"/>
                    <a:pt x="1112" y="941"/>
                  </a:cubicBezTo>
                  <a:cubicBezTo>
                    <a:pt x="1176" y="855"/>
                    <a:pt x="1218" y="791"/>
                    <a:pt x="1261" y="727"/>
                  </a:cubicBezTo>
                  <a:cubicBezTo>
                    <a:pt x="1325" y="684"/>
                    <a:pt x="1368" y="620"/>
                    <a:pt x="1368" y="535"/>
                  </a:cubicBezTo>
                  <a:cubicBezTo>
                    <a:pt x="1389" y="449"/>
                    <a:pt x="1389" y="364"/>
                    <a:pt x="1347" y="300"/>
                  </a:cubicBezTo>
                  <a:cubicBezTo>
                    <a:pt x="1325" y="214"/>
                    <a:pt x="1283" y="150"/>
                    <a:pt x="1240" y="86"/>
                  </a:cubicBezTo>
                  <a:cubicBezTo>
                    <a:pt x="1176" y="22"/>
                    <a:pt x="1112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983925" y="3262800"/>
              <a:ext cx="72150" cy="285350"/>
            </a:xfrm>
            <a:custGeom>
              <a:avLst/>
              <a:gdLst/>
              <a:ahLst/>
              <a:cxnLst/>
              <a:rect l="l" t="t" r="r" b="b"/>
              <a:pathLst>
                <a:path w="2886" h="11414" extrusionOk="0">
                  <a:moveTo>
                    <a:pt x="1176" y="5408"/>
                  </a:moveTo>
                  <a:cubicBezTo>
                    <a:pt x="1304" y="5643"/>
                    <a:pt x="1411" y="5878"/>
                    <a:pt x="1496" y="6135"/>
                  </a:cubicBezTo>
                  <a:cubicBezTo>
                    <a:pt x="1603" y="6391"/>
                    <a:pt x="1667" y="6647"/>
                    <a:pt x="1732" y="6904"/>
                  </a:cubicBezTo>
                  <a:cubicBezTo>
                    <a:pt x="1796" y="7182"/>
                    <a:pt x="1860" y="7417"/>
                    <a:pt x="1881" y="7673"/>
                  </a:cubicBezTo>
                  <a:cubicBezTo>
                    <a:pt x="1924" y="7930"/>
                    <a:pt x="1924" y="8165"/>
                    <a:pt x="1924" y="8422"/>
                  </a:cubicBezTo>
                  <a:cubicBezTo>
                    <a:pt x="1924" y="8742"/>
                    <a:pt x="1924" y="9041"/>
                    <a:pt x="1881" y="9319"/>
                  </a:cubicBezTo>
                  <a:cubicBezTo>
                    <a:pt x="1860" y="9597"/>
                    <a:pt x="1838" y="9832"/>
                    <a:pt x="1796" y="10025"/>
                  </a:cubicBezTo>
                  <a:cubicBezTo>
                    <a:pt x="1753" y="10217"/>
                    <a:pt x="1689" y="10367"/>
                    <a:pt x="1625" y="10473"/>
                  </a:cubicBezTo>
                  <a:cubicBezTo>
                    <a:pt x="1561" y="10580"/>
                    <a:pt x="1496" y="10644"/>
                    <a:pt x="1411" y="10644"/>
                  </a:cubicBezTo>
                  <a:cubicBezTo>
                    <a:pt x="1368" y="10644"/>
                    <a:pt x="1325" y="10623"/>
                    <a:pt x="1283" y="10559"/>
                  </a:cubicBezTo>
                  <a:cubicBezTo>
                    <a:pt x="1261" y="10516"/>
                    <a:pt x="1240" y="10452"/>
                    <a:pt x="1219" y="10367"/>
                  </a:cubicBezTo>
                  <a:cubicBezTo>
                    <a:pt x="1197" y="10302"/>
                    <a:pt x="1197" y="10196"/>
                    <a:pt x="1176" y="10110"/>
                  </a:cubicBezTo>
                  <a:cubicBezTo>
                    <a:pt x="1176" y="10025"/>
                    <a:pt x="1176" y="9918"/>
                    <a:pt x="1176" y="9854"/>
                  </a:cubicBezTo>
                  <a:lnTo>
                    <a:pt x="1176" y="5408"/>
                  </a:lnTo>
                  <a:close/>
                  <a:moveTo>
                    <a:pt x="620" y="0"/>
                  </a:moveTo>
                  <a:cubicBezTo>
                    <a:pt x="577" y="0"/>
                    <a:pt x="535" y="0"/>
                    <a:pt x="492" y="22"/>
                  </a:cubicBezTo>
                  <a:cubicBezTo>
                    <a:pt x="449" y="22"/>
                    <a:pt x="428" y="22"/>
                    <a:pt x="385" y="43"/>
                  </a:cubicBezTo>
                  <a:cubicBezTo>
                    <a:pt x="364" y="43"/>
                    <a:pt x="321" y="64"/>
                    <a:pt x="300" y="64"/>
                  </a:cubicBezTo>
                  <a:cubicBezTo>
                    <a:pt x="278" y="86"/>
                    <a:pt x="278" y="107"/>
                    <a:pt x="278" y="128"/>
                  </a:cubicBezTo>
                  <a:cubicBezTo>
                    <a:pt x="278" y="128"/>
                    <a:pt x="278" y="150"/>
                    <a:pt x="300" y="171"/>
                  </a:cubicBezTo>
                  <a:cubicBezTo>
                    <a:pt x="300" y="193"/>
                    <a:pt x="321" y="214"/>
                    <a:pt x="321" y="235"/>
                  </a:cubicBezTo>
                  <a:cubicBezTo>
                    <a:pt x="342" y="257"/>
                    <a:pt x="364" y="299"/>
                    <a:pt x="364" y="342"/>
                  </a:cubicBezTo>
                  <a:cubicBezTo>
                    <a:pt x="385" y="385"/>
                    <a:pt x="385" y="428"/>
                    <a:pt x="385" y="513"/>
                  </a:cubicBezTo>
                  <a:lnTo>
                    <a:pt x="385" y="3463"/>
                  </a:lnTo>
                  <a:lnTo>
                    <a:pt x="300" y="3463"/>
                  </a:lnTo>
                  <a:cubicBezTo>
                    <a:pt x="278" y="3463"/>
                    <a:pt x="257" y="3484"/>
                    <a:pt x="235" y="3484"/>
                  </a:cubicBezTo>
                  <a:cubicBezTo>
                    <a:pt x="150" y="3484"/>
                    <a:pt x="86" y="3527"/>
                    <a:pt x="64" y="3570"/>
                  </a:cubicBezTo>
                  <a:cubicBezTo>
                    <a:pt x="22" y="3612"/>
                    <a:pt x="0" y="3677"/>
                    <a:pt x="0" y="3719"/>
                  </a:cubicBezTo>
                  <a:cubicBezTo>
                    <a:pt x="0" y="3805"/>
                    <a:pt x="22" y="3890"/>
                    <a:pt x="86" y="3954"/>
                  </a:cubicBezTo>
                  <a:lnTo>
                    <a:pt x="321" y="4189"/>
                  </a:lnTo>
                  <a:lnTo>
                    <a:pt x="342" y="4211"/>
                  </a:lnTo>
                  <a:lnTo>
                    <a:pt x="385" y="4254"/>
                  </a:lnTo>
                  <a:lnTo>
                    <a:pt x="385" y="9854"/>
                  </a:lnTo>
                  <a:cubicBezTo>
                    <a:pt x="385" y="10046"/>
                    <a:pt x="406" y="10238"/>
                    <a:pt x="428" y="10409"/>
                  </a:cubicBezTo>
                  <a:cubicBezTo>
                    <a:pt x="470" y="10602"/>
                    <a:pt x="513" y="10773"/>
                    <a:pt x="577" y="10922"/>
                  </a:cubicBezTo>
                  <a:cubicBezTo>
                    <a:pt x="663" y="11072"/>
                    <a:pt x="770" y="11179"/>
                    <a:pt x="877" y="11264"/>
                  </a:cubicBezTo>
                  <a:cubicBezTo>
                    <a:pt x="1005" y="11350"/>
                    <a:pt x="1154" y="11414"/>
                    <a:pt x="1347" y="11414"/>
                  </a:cubicBezTo>
                  <a:cubicBezTo>
                    <a:pt x="1539" y="11414"/>
                    <a:pt x="1732" y="11328"/>
                    <a:pt x="1903" y="11179"/>
                  </a:cubicBezTo>
                  <a:cubicBezTo>
                    <a:pt x="2074" y="11029"/>
                    <a:pt x="2223" y="10815"/>
                    <a:pt x="2330" y="10559"/>
                  </a:cubicBezTo>
                  <a:cubicBezTo>
                    <a:pt x="2458" y="10302"/>
                    <a:pt x="2544" y="9982"/>
                    <a:pt x="2608" y="9618"/>
                  </a:cubicBezTo>
                  <a:cubicBezTo>
                    <a:pt x="2693" y="9234"/>
                    <a:pt x="2715" y="8849"/>
                    <a:pt x="2715" y="8422"/>
                  </a:cubicBezTo>
                  <a:cubicBezTo>
                    <a:pt x="2715" y="7973"/>
                    <a:pt x="2672" y="7588"/>
                    <a:pt x="2608" y="7203"/>
                  </a:cubicBezTo>
                  <a:cubicBezTo>
                    <a:pt x="2544" y="6840"/>
                    <a:pt x="2437" y="6477"/>
                    <a:pt x="2287" y="6156"/>
                  </a:cubicBezTo>
                  <a:cubicBezTo>
                    <a:pt x="2159" y="5814"/>
                    <a:pt x="2009" y="5493"/>
                    <a:pt x="1817" y="5194"/>
                  </a:cubicBezTo>
                  <a:cubicBezTo>
                    <a:pt x="1625" y="4895"/>
                    <a:pt x="1411" y="4596"/>
                    <a:pt x="1176" y="4296"/>
                  </a:cubicBezTo>
                  <a:lnTo>
                    <a:pt x="1176" y="4083"/>
                  </a:lnTo>
                  <a:lnTo>
                    <a:pt x="2373" y="4147"/>
                  </a:lnTo>
                  <a:cubicBezTo>
                    <a:pt x="2437" y="4147"/>
                    <a:pt x="2501" y="4168"/>
                    <a:pt x="2522" y="4189"/>
                  </a:cubicBezTo>
                  <a:cubicBezTo>
                    <a:pt x="2565" y="4189"/>
                    <a:pt x="2587" y="4211"/>
                    <a:pt x="2608" y="4211"/>
                  </a:cubicBezTo>
                  <a:cubicBezTo>
                    <a:pt x="2629" y="4232"/>
                    <a:pt x="2651" y="4254"/>
                    <a:pt x="2651" y="4254"/>
                  </a:cubicBezTo>
                  <a:cubicBezTo>
                    <a:pt x="2651" y="4275"/>
                    <a:pt x="2672" y="4275"/>
                    <a:pt x="2693" y="4275"/>
                  </a:cubicBezTo>
                  <a:cubicBezTo>
                    <a:pt x="2715" y="4275"/>
                    <a:pt x="2758" y="4254"/>
                    <a:pt x="2779" y="4189"/>
                  </a:cubicBezTo>
                  <a:cubicBezTo>
                    <a:pt x="2800" y="4147"/>
                    <a:pt x="2822" y="4083"/>
                    <a:pt x="2843" y="3997"/>
                  </a:cubicBezTo>
                  <a:cubicBezTo>
                    <a:pt x="2843" y="3933"/>
                    <a:pt x="2864" y="3848"/>
                    <a:pt x="2864" y="3783"/>
                  </a:cubicBezTo>
                  <a:cubicBezTo>
                    <a:pt x="2886" y="3719"/>
                    <a:pt x="2886" y="3655"/>
                    <a:pt x="2886" y="3612"/>
                  </a:cubicBezTo>
                  <a:cubicBezTo>
                    <a:pt x="2886" y="3506"/>
                    <a:pt x="2843" y="3441"/>
                    <a:pt x="2758" y="3399"/>
                  </a:cubicBezTo>
                  <a:cubicBezTo>
                    <a:pt x="2672" y="3356"/>
                    <a:pt x="2565" y="3335"/>
                    <a:pt x="2458" y="3335"/>
                  </a:cubicBezTo>
                  <a:lnTo>
                    <a:pt x="2202" y="3335"/>
                  </a:lnTo>
                  <a:cubicBezTo>
                    <a:pt x="2116" y="3335"/>
                    <a:pt x="2009" y="3335"/>
                    <a:pt x="1881" y="3356"/>
                  </a:cubicBezTo>
                  <a:cubicBezTo>
                    <a:pt x="1774" y="3356"/>
                    <a:pt x="1667" y="3377"/>
                    <a:pt x="1539" y="3377"/>
                  </a:cubicBezTo>
                  <a:cubicBezTo>
                    <a:pt x="1411" y="3377"/>
                    <a:pt x="1283" y="3399"/>
                    <a:pt x="1176" y="3399"/>
                  </a:cubicBezTo>
                  <a:lnTo>
                    <a:pt x="1176" y="470"/>
                  </a:lnTo>
                  <a:cubicBezTo>
                    <a:pt x="1176" y="342"/>
                    <a:pt x="1112" y="235"/>
                    <a:pt x="1026" y="150"/>
                  </a:cubicBezTo>
                  <a:cubicBezTo>
                    <a:pt x="919" y="43"/>
                    <a:pt x="791" y="0"/>
                    <a:pt x="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053375" y="3262800"/>
              <a:ext cx="72175" cy="285350"/>
            </a:xfrm>
            <a:custGeom>
              <a:avLst/>
              <a:gdLst/>
              <a:ahLst/>
              <a:cxnLst/>
              <a:rect l="l" t="t" r="r" b="b"/>
              <a:pathLst>
                <a:path w="2887" h="11414" extrusionOk="0">
                  <a:moveTo>
                    <a:pt x="1176" y="5408"/>
                  </a:moveTo>
                  <a:cubicBezTo>
                    <a:pt x="1305" y="5643"/>
                    <a:pt x="1412" y="5878"/>
                    <a:pt x="1497" y="6135"/>
                  </a:cubicBezTo>
                  <a:cubicBezTo>
                    <a:pt x="1604" y="6391"/>
                    <a:pt x="1689" y="6647"/>
                    <a:pt x="1754" y="6904"/>
                  </a:cubicBezTo>
                  <a:cubicBezTo>
                    <a:pt x="1818" y="7182"/>
                    <a:pt x="1860" y="7417"/>
                    <a:pt x="1882" y="7673"/>
                  </a:cubicBezTo>
                  <a:cubicBezTo>
                    <a:pt x="1925" y="7930"/>
                    <a:pt x="1946" y="8165"/>
                    <a:pt x="1946" y="8422"/>
                  </a:cubicBezTo>
                  <a:cubicBezTo>
                    <a:pt x="1946" y="8742"/>
                    <a:pt x="1925" y="9041"/>
                    <a:pt x="1903" y="9319"/>
                  </a:cubicBezTo>
                  <a:cubicBezTo>
                    <a:pt x="1882" y="9597"/>
                    <a:pt x="1839" y="9832"/>
                    <a:pt x="1796" y="10025"/>
                  </a:cubicBezTo>
                  <a:cubicBezTo>
                    <a:pt x="1754" y="10217"/>
                    <a:pt x="1689" y="10367"/>
                    <a:pt x="1625" y="10473"/>
                  </a:cubicBezTo>
                  <a:cubicBezTo>
                    <a:pt x="1561" y="10580"/>
                    <a:pt x="1497" y="10644"/>
                    <a:pt x="1433" y="10644"/>
                  </a:cubicBezTo>
                  <a:cubicBezTo>
                    <a:pt x="1369" y="10644"/>
                    <a:pt x="1326" y="10623"/>
                    <a:pt x="1305" y="10559"/>
                  </a:cubicBezTo>
                  <a:cubicBezTo>
                    <a:pt x="1262" y="10516"/>
                    <a:pt x="1241" y="10452"/>
                    <a:pt x="1219" y="10367"/>
                  </a:cubicBezTo>
                  <a:cubicBezTo>
                    <a:pt x="1198" y="10302"/>
                    <a:pt x="1198" y="10196"/>
                    <a:pt x="1198" y="10110"/>
                  </a:cubicBezTo>
                  <a:cubicBezTo>
                    <a:pt x="1176" y="10025"/>
                    <a:pt x="1176" y="9918"/>
                    <a:pt x="1176" y="9854"/>
                  </a:cubicBezTo>
                  <a:lnTo>
                    <a:pt x="1176" y="5408"/>
                  </a:lnTo>
                  <a:close/>
                  <a:moveTo>
                    <a:pt x="621" y="0"/>
                  </a:moveTo>
                  <a:cubicBezTo>
                    <a:pt x="578" y="0"/>
                    <a:pt x="535" y="0"/>
                    <a:pt x="493" y="22"/>
                  </a:cubicBezTo>
                  <a:cubicBezTo>
                    <a:pt x="471" y="22"/>
                    <a:pt x="428" y="22"/>
                    <a:pt x="386" y="43"/>
                  </a:cubicBezTo>
                  <a:cubicBezTo>
                    <a:pt x="364" y="43"/>
                    <a:pt x="343" y="64"/>
                    <a:pt x="322" y="64"/>
                  </a:cubicBezTo>
                  <a:cubicBezTo>
                    <a:pt x="300" y="86"/>
                    <a:pt x="279" y="107"/>
                    <a:pt x="279" y="128"/>
                  </a:cubicBezTo>
                  <a:cubicBezTo>
                    <a:pt x="279" y="128"/>
                    <a:pt x="300" y="150"/>
                    <a:pt x="300" y="171"/>
                  </a:cubicBezTo>
                  <a:cubicBezTo>
                    <a:pt x="322" y="193"/>
                    <a:pt x="322" y="214"/>
                    <a:pt x="343" y="235"/>
                  </a:cubicBezTo>
                  <a:cubicBezTo>
                    <a:pt x="343" y="257"/>
                    <a:pt x="364" y="299"/>
                    <a:pt x="364" y="342"/>
                  </a:cubicBezTo>
                  <a:cubicBezTo>
                    <a:pt x="386" y="385"/>
                    <a:pt x="386" y="428"/>
                    <a:pt x="386" y="513"/>
                  </a:cubicBezTo>
                  <a:lnTo>
                    <a:pt x="386" y="3463"/>
                  </a:lnTo>
                  <a:lnTo>
                    <a:pt x="300" y="3463"/>
                  </a:lnTo>
                  <a:cubicBezTo>
                    <a:pt x="279" y="3463"/>
                    <a:pt x="257" y="3484"/>
                    <a:pt x="236" y="3484"/>
                  </a:cubicBezTo>
                  <a:cubicBezTo>
                    <a:pt x="151" y="3484"/>
                    <a:pt x="108" y="3527"/>
                    <a:pt x="65" y="3570"/>
                  </a:cubicBezTo>
                  <a:cubicBezTo>
                    <a:pt x="22" y="3612"/>
                    <a:pt x="1" y="3677"/>
                    <a:pt x="1" y="3719"/>
                  </a:cubicBezTo>
                  <a:cubicBezTo>
                    <a:pt x="1" y="3805"/>
                    <a:pt x="44" y="3890"/>
                    <a:pt x="108" y="3954"/>
                  </a:cubicBezTo>
                  <a:lnTo>
                    <a:pt x="322" y="4189"/>
                  </a:lnTo>
                  <a:lnTo>
                    <a:pt x="364" y="4211"/>
                  </a:lnTo>
                  <a:lnTo>
                    <a:pt x="386" y="4254"/>
                  </a:lnTo>
                  <a:lnTo>
                    <a:pt x="386" y="9854"/>
                  </a:lnTo>
                  <a:cubicBezTo>
                    <a:pt x="386" y="10046"/>
                    <a:pt x="407" y="10238"/>
                    <a:pt x="428" y="10409"/>
                  </a:cubicBezTo>
                  <a:cubicBezTo>
                    <a:pt x="471" y="10602"/>
                    <a:pt x="514" y="10773"/>
                    <a:pt x="599" y="10922"/>
                  </a:cubicBezTo>
                  <a:cubicBezTo>
                    <a:pt x="663" y="11072"/>
                    <a:pt x="770" y="11179"/>
                    <a:pt x="899" y="11264"/>
                  </a:cubicBezTo>
                  <a:cubicBezTo>
                    <a:pt x="1005" y="11350"/>
                    <a:pt x="1155" y="11414"/>
                    <a:pt x="1347" y="11414"/>
                  </a:cubicBezTo>
                  <a:cubicBezTo>
                    <a:pt x="1561" y="11414"/>
                    <a:pt x="1732" y="11328"/>
                    <a:pt x="1903" y="11179"/>
                  </a:cubicBezTo>
                  <a:cubicBezTo>
                    <a:pt x="2074" y="11029"/>
                    <a:pt x="2224" y="10815"/>
                    <a:pt x="2352" y="10559"/>
                  </a:cubicBezTo>
                  <a:cubicBezTo>
                    <a:pt x="2459" y="10302"/>
                    <a:pt x="2566" y="9982"/>
                    <a:pt x="2630" y="9618"/>
                  </a:cubicBezTo>
                  <a:cubicBezTo>
                    <a:pt x="2694" y="9234"/>
                    <a:pt x="2715" y="8849"/>
                    <a:pt x="2715" y="8422"/>
                  </a:cubicBezTo>
                  <a:cubicBezTo>
                    <a:pt x="2715" y="7973"/>
                    <a:pt x="2694" y="7588"/>
                    <a:pt x="2609" y="7203"/>
                  </a:cubicBezTo>
                  <a:cubicBezTo>
                    <a:pt x="2544" y="6840"/>
                    <a:pt x="2438" y="6477"/>
                    <a:pt x="2309" y="6156"/>
                  </a:cubicBezTo>
                  <a:cubicBezTo>
                    <a:pt x="2181" y="5814"/>
                    <a:pt x="2010" y="5493"/>
                    <a:pt x="1818" y="5194"/>
                  </a:cubicBezTo>
                  <a:cubicBezTo>
                    <a:pt x="1625" y="4895"/>
                    <a:pt x="1412" y="4596"/>
                    <a:pt x="1176" y="4296"/>
                  </a:cubicBezTo>
                  <a:lnTo>
                    <a:pt x="1176" y="4083"/>
                  </a:lnTo>
                  <a:lnTo>
                    <a:pt x="2373" y="4147"/>
                  </a:lnTo>
                  <a:cubicBezTo>
                    <a:pt x="2438" y="4147"/>
                    <a:pt x="2502" y="4168"/>
                    <a:pt x="2523" y="4189"/>
                  </a:cubicBezTo>
                  <a:cubicBezTo>
                    <a:pt x="2566" y="4189"/>
                    <a:pt x="2587" y="4211"/>
                    <a:pt x="2609" y="4211"/>
                  </a:cubicBezTo>
                  <a:cubicBezTo>
                    <a:pt x="2630" y="4232"/>
                    <a:pt x="2651" y="4254"/>
                    <a:pt x="2651" y="4254"/>
                  </a:cubicBezTo>
                  <a:cubicBezTo>
                    <a:pt x="2673" y="4275"/>
                    <a:pt x="2673" y="4275"/>
                    <a:pt x="2694" y="4275"/>
                  </a:cubicBezTo>
                  <a:cubicBezTo>
                    <a:pt x="2737" y="4275"/>
                    <a:pt x="2758" y="4254"/>
                    <a:pt x="2780" y="4189"/>
                  </a:cubicBezTo>
                  <a:cubicBezTo>
                    <a:pt x="2801" y="4147"/>
                    <a:pt x="2822" y="4083"/>
                    <a:pt x="2844" y="3997"/>
                  </a:cubicBezTo>
                  <a:cubicBezTo>
                    <a:pt x="2865" y="3933"/>
                    <a:pt x="2865" y="3848"/>
                    <a:pt x="2886" y="3783"/>
                  </a:cubicBezTo>
                  <a:cubicBezTo>
                    <a:pt x="2886" y="3719"/>
                    <a:pt x="2886" y="3655"/>
                    <a:pt x="2886" y="3612"/>
                  </a:cubicBezTo>
                  <a:cubicBezTo>
                    <a:pt x="2886" y="3506"/>
                    <a:pt x="2844" y="3441"/>
                    <a:pt x="2758" y="3399"/>
                  </a:cubicBezTo>
                  <a:cubicBezTo>
                    <a:pt x="2673" y="3356"/>
                    <a:pt x="2587" y="3335"/>
                    <a:pt x="2459" y="3335"/>
                  </a:cubicBezTo>
                  <a:lnTo>
                    <a:pt x="2202" y="3335"/>
                  </a:lnTo>
                  <a:cubicBezTo>
                    <a:pt x="2117" y="3335"/>
                    <a:pt x="2010" y="3335"/>
                    <a:pt x="1903" y="3356"/>
                  </a:cubicBezTo>
                  <a:cubicBezTo>
                    <a:pt x="1775" y="3356"/>
                    <a:pt x="1668" y="3377"/>
                    <a:pt x="1540" y="3377"/>
                  </a:cubicBezTo>
                  <a:cubicBezTo>
                    <a:pt x="1412" y="3377"/>
                    <a:pt x="1305" y="3399"/>
                    <a:pt x="1176" y="3399"/>
                  </a:cubicBezTo>
                  <a:lnTo>
                    <a:pt x="1176" y="470"/>
                  </a:lnTo>
                  <a:cubicBezTo>
                    <a:pt x="1176" y="342"/>
                    <a:pt x="1134" y="235"/>
                    <a:pt x="1027" y="150"/>
                  </a:cubicBezTo>
                  <a:cubicBezTo>
                    <a:pt x="920" y="43"/>
                    <a:pt x="792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129275" y="3339200"/>
              <a:ext cx="96725" cy="109025"/>
            </a:xfrm>
            <a:custGeom>
              <a:avLst/>
              <a:gdLst/>
              <a:ahLst/>
              <a:cxnLst/>
              <a:rect l="l" t="t" r="r" b="b"/>
              <a:pathLst>
                <a:path w="3869" h="4361" extrusionOk="0">
                  <a:moveTo>
                    <a:pt x="1496" y="685"/>
                  </a:moveTo>
                  <a:cubicBezTo>
                    <a:pt x="1560" y="685"/>
                    <a:pt x="1624" y="727"/>
                    <a:pt x="1667" y="792"/>
                  </a:cubicBezTo>
                  <a:cubicBezTo>
                    <a:pt x="1689" y="856"/>
                    <a:pt x="1710" y="941"/>
                    <a:pt x="1710" y="1048"/>
                  </a:cubicBezTo>
                  <a:cubicBezTo>
                    <a:pt x="1710" y="1198"/>
                    <a:pt x="1689" y="1369"/>
                    <a:pt x="1667" y="1497"/>
                  </a:cubicBezTo>
                  <a:cubicBezTo>
                    <a:pt x="1624" y="1646"/>
                    <a:pt x="1560" y="1775"/>
                    <a:pt x="1475" y="1903"/>
                  </a:cubicBezTo>
                  <a:cubicBezTo>
                    <a:pt x="1411" y="2031"/>
                    <a:pt x="1325" y="2138"/>
                    <a:pt x="1218" y="2224"/>
                  </a:cubicBezTo>
                  <a:cubicBezTo>
                    <a:pt x="1111" y="2309"/>
                    <a:pt x="1005" y="2395"/>
                    <a:pt x="855" y="2459"/>
                  </a:cubicBezTo>
                  <a:cubicBezTo>
                    <a:pt x="855" y="2416"/>
                    <a:pt x="855" y="2395"/>
                    <a:pt x="855" y="2352"/>
                  </a:cubicBezTo>
                  <a:cubicBezTo>
                    <a:pt x="855" y="2330"/>
                    <a:pt x="855" y="2309"/>
                    <a:pt x="855" y="2266"/>
                  </a:cubicBezTo>
                  <a:cubicBezTo>
                    <a:pt x="855" y="2202"/>
                    <a:pt x="855" y="2117"/>
                    <a:pt x="855" y="2010"/>
                  </a:cubicBezTo>
                  <a:cubicBezTo>
                    <a:pt x="876" y="1903"/>
                    <a:pt x="876" y="1775"/>
                    <a:pt x="898" y="1668"/>
                  </a:cubicBezTo>
                  <a:cubicBezTo>
                    <a:pt x="919" y="1540"/>
                    <a:pt x="940" y="1433"/>
                    <a:pt x="983" y="1326"/>
                  </a:cubicBezTo>
                  <a:cubicBezTo>
                    <a:pt x="1005" y="1198"/>
                    <a:pt x="1047" y="1091"/>
                    <a:pt x="1090" y="1005"/>
                  </a:cubicBezTo>
                  <a:cubicBezTo>
                    <a:pt x="1154" y="898"/>
                    <a:pt x="1197" y="834"/>
                    <a:pt x="1261" y="770"/>
                  </a:cubicBezTo>
                  <a:cubicBezTo>
                    <a:pt x="1347" y="706"/>
                    <a:pt x="1411" y="685"/>
                    <a:pt x="1496" y="685"/>
                  </a:cubicBezTo>
                  <a:close/>
                  <a:moveTo>
                    <a:pt x="1582" y="1"/>
                  </a:moveTo>
                  <a:cubicBezTo>
                    <a:pt x="1389" y="1"/>
                    <a:pt x="1197" y="43"/>
                    <a:pt x="1005" y="172"/>
                  </a:cubicBezTo>
                  <a:cubicBezTo>
                    <a:pt x="812" y="279"/>
                    <a:pt x="641" y="450"/>
                    <a:pt x="492" y="642"/>
                  </a:cubicBezTo>
                  <a:cubicBezTo>
                    <a:pt x="342" y="856"/>
                    <a:pt x="235" y="1112"/>
                    <a:pt x="150" y="1390"/>
                  </a:cubicBezTo>
                  <a:cubicBezTo>
                    <a:pt x="43" y="1668"/>
                    <a:pt x="0" y="1967"/>
                    <a:pt x="0" y="2309"/>
                  </a:cubicBezTo>
                  <a:cubicBezTo>
                    <a:pt x="0" y="2630"/>
                    <a:pt x="64" y="2908"/>
                    <a:pt x="150" y="3164"/>
                  </a:cubicBezTo>
                  <a:cubicBezTo>
                    <a:pt x="257" y="3421"/>
                    <a:pt x="406" y="3634"/>
                    <a:pt x="556" y="3827"/>
                  </a:cubicBezTo>
                  <a:cubicBezTo>
                    <a:pt x="748" y="3998"/>
                    <a:pt x="940" y="4126"/>
                    <a:pt x="1154" y="4211"/>
                  </a:cubicBezTo>
                  <a:cubicBezTo>
                    <a:pt x="1368" y="4318"/>
                    <a:pt x="1603" y="4361"/>
                    <a:pt x="1838" y="4361"/>
                  </a:cubicBezTo>
                  <a:cubicBezTo>
                    <a:pt x="2095" y="4361"/>
                    <a:pt x="2330" y="4318"/>
                    <a:pt x="2522" y="4254"/>
                  </a:cubicBezTo>
                  <a:cubicBezTo>
                    <a:pt x="2715" y="4190"/>
                    <a:pt x="2886" y="4104"/>
                    <a:pt x="3035" y="3998"/>
                  </a:cubicBezTo>
                  <a:cubicBezTo>
                    <a:pt x="3185" y="3891"/>
                    <a:pt x="3292" y="3784"/>
                    <a:pt x="3398" y="3656"/>
                  </a:cubicBezTo>
                  <a:cubicBezTo>
                    <a:pt x="3505" y="3506"/>
                    <a:pt x="3591" y="3378"/>
                    <a:pt x="3655" y="3250"/>
                  </a:cubicBezTo>
                  <a:cubicBezTo>
                    <a:pt x="3719" y="3100"/>
                    <a:pt x="3762" y="2972"/>
                    <a:pt x="3783" y="2822"/>
                  </a:cubicBezTo>
                  <a:cubicBezTo>
                    <a:pt x="3826" y="2694"/>
                    <a:pt x="3847" y="2566"/>
                    <a:pt x="3869" y="2459"/>
                  </a:cubicBezTo>
                  <a:cubicBezTo>
                    <a:pt x="3869" y="2373"/>
                    <a:pt x="3847" y="2309"/>
                    <a:pt x="3783" y="2245"/>
                  </a:cubicBezTo>
                  <a:cubicBezTo>
                    <a:pt x="3740" y="2159"/>
                    <a:pt x="3676" y="2117"/>
                    <a:pt x="3591" y="2095"/>
                  </a:cubicBezTo>
                  <a:cubicBezTo>
                    <a:pt x="3568" y="2090"/>
                    <a:pt x="3547" y="2087"/>
                    <a:pt x="3526" y="2087"/>
                  </a:cubicBezTo>
                  <a:cubicBezTo>
                    <a:pt x="3471" y="2087"/>
                    <a:pt x="3424" y="2107"/>
                    <a:pt x="3377" y="2138"/>
                  </a:cubicBezTo>
                  <a:cubicBezTo>
                    <a:pt x="3292" y="2181"/>
                    <a:pt x="3249" y="2245"/>
                    <a:pt x="3228" y="2352"/>
                  </a:cubicBezTo>
                  <a:cubicBezTo>
                    <a:pt x="3185" y="2523"/>
                    <a:pt x="3142" y="2672"/>
                    <a:pt x="3078" y="2843"/>
                  </a:cubicBezTo>
                  <a:cubicBezTo>
                    <a:pt x="3035" y="2993"/>
                    <a:pt x="2950" y="3121"/>
                    <a:pt x="2843" y="3250"/>
                  </a:cubicBezTo>
                  <a:cubicBezTo>
                    <a:pt x="2736" y="3378"/>
                    <a:pt x="2629" y="3485"/>
                    <a:pt x="2479" y="3549"/>
                  </a:cubicBezTo>
                  <a:cubicBezTo>
                    <a:pt x="2330" y="3634"/>
                    <a:pt x="2159" y="3677"/>
                    <a:pt x="1966" y="3677"/>
                  </a:cubicBezTo>
                  <a:cubicBezTo>
                    <a:pt x="1817" y="3677"/>
                    <a:pt x="1710" y="3656"/>
                    <a:pt x="1603" y="3613"/>
                  </a:cubicBezTo>
                  <a:cubicBezTo>
                    <a:pt x="1496" y="3591"/>
                    <a:pt x="1411" y="3549"/>
                    <a:pt x="1325" y="3485"/>
                  </a:cubicBezTo>
                  <a:cubicBezTo>
                    <a:pt x="1240" y="3421"/>
                    <a:pt x="1176" y="3356"/>
                    <a:pt x="1133" y="3271"/>
                  </a:cubicBezTo>
                  <a:cubicBezTo>
                    <a:pt x="1069" y="3207"/>
                    <a:pt x="1026" y="3121"/>
                    <a:pt x="983" y="3036"/>
                  </a:cubicBezTo>
                  <a:cubicBezTo>
                    <a:pt x="1240" y="2950"/>
                    <a:pt x="1453" y="2843"/>
                    <a:pt x="1646" y="2694"/>
                  </a:cubicBezTo>
                  <a:cubicBezTo>
                    <a:pt x="1838" y="2566"/>
                    <a:pt x="2009" y="2395"/>
                    <a:pt x="2137" y="2224"/>
                  </a:cubicBezTo>
                  <a:cubicBezTo>
                    <a:pt x="2266" y="2031"/>
                    <a:pt x="2373" y="1839"/>
                    <a:pt x="2437" y="1646"/>
                  </a:cubicBezTo>
                  <a:cubicBezTo>
                    <a:pt x="2501" y="1433"/>
                    <a:pt x="2522" y="1240"/>
                    <a:pt x="2522" y="1048"/>
                  </a:cubicBezTo>
                  <a:cubicBezTo>
                    <a:pt x="2522" y="877"/>
                    <a:pt x="2501" y="749"/>
                    <a:pt x="2458" y="621"/>
                  </a:cubicBezTo>
                  <a:cubicBezTo>
                    <a:pt x="2415" y="492"/>
                    <a:pt x="2373" y="385"/>
                    <a:pt x="2287" y="279"/>
                  </a:cubicBezTo>
                  <a:cubicBezTo>
                    <a:pt x="2202" y="193"/>
                    <a:pt x="2095" y="129"/>
                    <a:pt x="1988" y="65"/>
                  </a:cubicBezTo>
                  <a:cubicBezTo>
                    <a:pt x="1860" y="22"/>
                    <a:pt x="1731" y="1"/>
                    <a:pt x="15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206750" y="3339200"/>
              <a:ext cx="96200" cy="109025"/>
            </a:xfrm>
            <a:custGeom>
              <a:avLst/>
              <a:gdLst/>
              <a:ahLst/>
              <a:cxnLst/>
              <a:rect l="l" t="t" r="r" b="b"/>
              <a:pathLst>
                <a:path w="3848" h="4361" extrusionOk="0">
                  <a:moveTo>
                    <a:pt x="1496" y="685"/>
                  </a:moveTo>
                  <a:cubicBezTo>
                    <a:pt x="1561" y="685"/>
                    <a:pt x="1603" y="727"/>
                    <a:pt x="1646" y="792"/>
                  </a:cubicBezTo>
                  <a:cubicBezTo>
                    <a:pt x="1689" y="856"/>
                    <a:pt x="1710" y="941"/>
                    <a:pt x="1710" y="1048"/>
                  </a:cubicBezTo>
                  <a:cubicBezTo>
                    <a:pt x="1710" y="1198"/>
                    <a:pt x="1689" y="1369"/>
                    <a:pt x="1646" y="1497"/>
                  </a:cubicBezTo>
                  <a:cubicBezTo>
                    <a:pt x="1603" y="1646"/>
                    <a:pt x="1539" y="1775"/>
                    <a:pt x="1475" y="1903"/>
                  </a:cubicBezTo>
                  <a:cubicBezTo>
                    <a:pt x="1390" y="2031"/>
                    <a:pt x="1304" y="2138"/>
                    <a:pt x="1197" y="2224"/>
                  </a:cubicBezTo>
                  <a:cubicBezTo>
                    <a:pt x="1090" y="2309"/>
                    <a:pt x="983" y="2395"/>
                    <a:pt x="855" y="2459"/>
                  </a:cubicBezTo>
                  <a:cubicBezTo>
                    <a:pt x="855" y="2416"/>
                    <a:pt x="855" y="2395"/>
                    <a:pt x="855" y="2352"/>
                  </a:cubicBezTo>
                  <a:cubicBezTo>
                    <a:pt x="834" y="2330"/>
                    <a:pt x="834" y="2309"/>
                    <a:pt x="834" y="2266"/>
                  </a:cubicBezTo>
                  <a:cubicBezTo>
                    <a:pt x="834" y="2202"/>
                    <a:pt x="834" y="2117"/>
                    <a:pt x="855" y="2010"/>
                  </a:cubicBezTo>
                  <a:cubicBezTo>
                    <a:pt x="855" y="1903"/>
                    <a:pt x="877" y="1775"/>
                    <a:pt x="898" y="1668"/>
                  </a:cubicBezTo>
                  <a:cubicBezTo>
                    <a:pt x="919" y="1540"/>
                    <a:pt x="941" y="1433"/>
                    <a:pt x="962" y="1326"/>
                  </a:cubicBezTo>
                  <a:cubicBezTo>
                    <a:pt x="1005" y="1198"/>
                    <a:pt x="1048" y="1091"/>
                    <a:pt x="1090" y="1005"/>
                  </a:cubicBezTo>
                  <a:cubicBezTo>
                    <a:pt x="1133" y="898"/>
                    <a:pt x="1197" y="834"/>
                    <a:pt x="1261" y="770"/>
                  </a:cubicBezTo>
                  <a:cubicBezTo>
                    <a:pt x="1325" y="706"/>
                    <a:pt x="1411" y="685"/>
                    <a:pt x="1496" y="685"/>
                  </a:cubicBezTo>
                  <a:close/>
                  <a:moveTo>
                    <a:pt x="1582" y="1"/>
                  </a:moveTo>
                  <a:cubicBezTo>
                    <a:pt x="1390" y="1"/>
                    <a:pt x="1176" y="43"/>
                    <a:pt x="1005" y="172"/>
                  </a:cubicBezTo>
                  <a:cubicBezTo>
                    <a:pt x="812" y="279"/>
                    <a:pt x="641" y="450"/>
                    <a:pt x="492" y="642"/>
                  </a:cubicBezTo>
                  <a:cubicBezTo>
                    <a:pt x="342" y="856"/>
                    <a:pt x="214" y="1112"/>
                    <a:pt x="129" y="1390"/>
                  </a:cubicBezTo>
                  <a:cubicBezTo>
                    <a:pt x="43" y="1668"/>
                    <a:pt x="0" y="1967"/>
                    <a:pt x="0" y="2309"/>
                  </a:cubicBezTo>
                  <a:cubicBezTo>
                    <a:pt x="0" y="2630"/>
                    <a:pt x="43" y="2908"/>
                    <a:pt x="150" y="3164"/>
                  </a:cubicBezTo>
                  <a:cubicBezTo>
                    <a:pt x="257" y="3421"/>
                    <a:pt x="385" y="3634"/>
                    <a:pt x="556" y="3827"/>
                  </a:cubicBezTo>
                  <a:cubicBezTo>
                    <a:pt x="727" y="3998"/>
                    <a:pt x="919" y="4126"/>
                    <a:pt x="1133" y="4211"/>
                  </a:cubicBezTo>
                  <a:cubicBezTo>
                    <a:pt x="1368" y="4318"/>
                    <a:pt x="1603" y="4361"/>
                    <a:pt x="1838" y="4361"/>
                  </a:cubicBezTo>
                  <a:cubicBezTo>
                    <a:pt x="2095" y="4361"/>
                    <a:pt x="2309" y="4318"/>
                    <a:pt x="2501" y="4254"/>
                  </a:cubicBezTo>
                  <a:cubicBezTo>
                    <a:pt x="2693" y="4190"/>
                    <a:pt x="2864" y="4104"/>
                    <a:pt x="3014" y="3998"/>
                  </a:cubicBezTo>
                  <a:cubicBezTo>
                    <a:pt x="3164" y="3891"/>
                    <a:pt x="3292" y="3784"/>
                    <a:pt x="3377" y="3656"/>
                  </a:cubicBezTo>
                  <a:cubicBezTo>
                    <a:pt x="3484" y="3506"/>
                    <a:pt x="3570" y="3378"/>
                    <a:pt x="3634" y="3250"/>
                  </a:cubicBezTo>
                  <a:cubicBezTo>
                    <a:pt x="3698" y="3100"/>
                    <a:pt x="3741" y="2972"/>
                    <a:pt x="3783" y="2822"/>
                  </a:cubicBezTo>
                  <a:cubicBezTo>
                    <a:pt x="3805" y="2694"/>
                    <a:pt x="3826" y="2566"/>
                    <a:pt x="3848" y="2459"/>
                  </a:cubicBezTo>
                  <a:cubicBezTo>
                    <a:pt x="3848" y="2373"/>
                    <a:pt x="3826" y="2309"/>
                    <a:pt x="3783" y="2245"/>
                  </a:cubicBezTo>
                  <a:cubicBezTo>
                    <a:pt x="3719" y="2159"/>
                    <a:pt x="3655" y="2117"/>
                    <a:pt x="3570" y="2095"/>
                  </a:cubicBezTo>
                  <a:cubicBezTo>
                    <a:pt x="3553" y="2090"/>
                    <a:pt x="3534" y="2087"/>
                    <a:pt x="3514" y="2087"/>
                  </a:cubicBezTo>
                  <a:cubicBezTo>
                    <a:pt x="3461" y="2087"/>
                    <a:pt x="3403" y="2107"/>
                    <a:pt x="3356" y="2138"/>
                  </a:cubicBezTo>
                  <a:cubicBezTo>
                    <a:pt x="3292" y="2181"/>
                    <a:pt x="3228" y="2245"/>
                    <a:pt x="3206" y="2352"/>
                  </a:cubicBezTo>
                  <a:cubicBezTo>
                    <a:pt x="3185" y="2523"/>
                    <a:pt x="3142" y="2672"/>
                    <a:pt x="3078" y="2843"/>
                  </a:cubicBezTo>
                  <a:cubicBezTo>
                    <a:pt x="3014" y="2993"/>
                    <a:pt x="2929" y="3121"/>
                    <a:pt x="2822" y="3250"/>
                  </a:cubicBezTo>
                  <a:cubicBezTo>
                    <a:pt x="2736" y="3378"/>
                    <a:pt x="2608" y="3485"/>
                    <a:pt x="2458" y="3549"/>
                  </a:cubicBezTo>
                  <a:cubicBezTo>
                    <a:pt x="2330" y="3634"/>
                    <a:pt x="2138" y="3677"/>
                    <a:pt x="1945" y="3677"/>
                  </a:cubicBezTo>
                  <a:cubicBezTo>
                    <a:pt x="1817" y="3677"/>
                    <a:pt x="1689" y="3656"/>
                    <a:pt x="1582" y="3613"/>
                  </a:cubicBezTo>
                  <a:cubicBezTo>
                    <a:pt x="1475" y="3591"/>
                    <a:pt x="1390" y="3549"/>
                    <a:pt x="1304" y="3485"/>
                  </a:cubicBezTo>
                  <a:cubicBezTo>
                    <a:pt x="1240" y="3421"/>
                    <a:pt x="1176" y="3356"/>
                    <a:pt x="1112" y="3271"/>
                  </a:cubicBezTo>
                  <a:cubicBezTo>
                    <a:pt x="1048" y="3207"/>
                    <a:pt x="1005" y="3121"/>
                    <a:pt x="983" y="3036"/>
                  </a:cubicBezTo>
                  <a:cubicBezTo>
                    <a:pt x="1240" y="2950"/>
                    <a:pt x="1454" y="2843"/>
                    <a:pt x="1646" y="2694"/>
                  </a:cubicBezTo>
                  <a:cubicBezTo>
                    <a:pt x="1838" y="2566"/>
                    <a:pt x="1988" y="2395"/>
                    <a:pt x="2116" y="2224"/>
                  </a:cubicBezTo>
                  <a:cubicBezTo>
                    <a:pt x="2245" y="2031"/>
                    <a:pt x="2351" y="1839"/>
                    <a:pt x="2416" y="1646"/>
                  </a:cubicBezTo>
                  <a:cubicBezTo>
                    <a:pt x="2480" y="1433"/>
                    <a:pt x="2522" y="1240"/>
                    <a:pt x="2522" y="1048"/>
                  </a:cubicBezTo>
                  <a:cubicBezTo>
                    <a:pt x="2522" y="877"/>
                    <a:pt x="2501" y="749"/>
                    <a:pt x="2458" y="621"/>
                  </a:cubicBezTo>
                  <a:cubicBezTo>
                    <a:pt x="2416" y="492"/>
                    <a:pt x="2351" y="385"/>
                    <a:pt x="2266" y="279"/>
                  </a:cubicBezTo>
                  <a:cubicBezTo>
                    <a:pt x="2180" y="193"/>
                    <a:pt x="2095" y="129"/>
                    <a:pt x="1967" y="65"/>
                  </a:cubicBezTo>
                  <a:cubicBezTo>
                    <a:pt x="1860" y="22"/>
                    <a:pt x="1732" y="1"/>
                    <a:pt x="15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" name="Google Shape;2715;p3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716" name="Google Shape;2716;p30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7" name="Google Shape;2717;p3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718" name="Google Shape;2718;p30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9" name="Google Shape;2719;p3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720" name="Google Shape;2720;p30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1" name="Google Shape;2721;p3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722" name="Google Shape;2722;p30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3" name="Google Shape;2723;p3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724" name="Google Shape;2724;p30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5" name="Google Shape;2725;p3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Montserrat SemiBold"/>
              <a:buNone/>
              <a:defRPr sz="1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726" name="Google Shape;2726;p30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7" name="Google Shape;2727;p30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8" name="Google Shape;2728;p30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9" name="Google Shape;2729;p30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0" name="Google Shape;2730;p30"/>
          <p:cNvGrpSpPr/>
          <p:nvPr/>
        </p:nvGrpSpPr>
        <p:grpSpPr>
          <a:xfrm>
            <a:off x="4252200" y="-248100"/>
            <a:ext cx="5423325" cy="1482575"/>
            <a:chOff x="1780675" y="1201000"/>
            <a:chExt cx="5423325" cy="1482575"/>
          </a:xfrm>
        </p:grpSpPr>
        <p:sp>
          <p:nvSpPr>
            <p:cNvPr id="2731" name="Google Shape;2731;p30"/>
            <p:cNvSpPr/>
            <p:nvPr/>
          </p:nvSpPr>
          <p:spPr>
            <a:xfrm>
              <a:off x="2635875" y="1252650"/>
              <a:ext cx="3303850" cy="1371375"/>
            </a:xfrm>
            <a:custGeom>
              <a:avLst/>
              <a:gdLst/>
              <a:ahLst/>
              <a:cxnLst/>
              <a:rect l="l" t="t" r="r" b="b"/>
              <a:pathLst>
                <a:path w="132154" h="54855" extrusionOk="0">
                  <a:moveTo>
                    <a:pt x="114208" y="67"/>
                  </a:moveTo>
                  <a:cubicBezTo>
                    <a:pt x="110192" y="334"/>
                    <a:pt x="106026" y="700"/>
                    <a:pt x="102060" y="1450"/>
                  </a:cubicBezTo>
                  <a:lnTo>
                    <a:pt x="102060" y="1450"/>
                  </a:lnTo>
                  <a:cubicBezTo>
                    <a:pt x="100144" y="1817"/>
                    <a:pt x="98278" y="2183"/>
                    <a:pt x="96328" y="2183"/>
                  </a:cubicBezTo>
                  <a:lnTo>
                    <a:pt x="96328" y="2183"/>
                  </a:lnTo>
                  <a:cubicBezTo>
                    <a:pt x="94629" y="2167"/>
                    <a:pt x="93063" y="1633"/>
                    <a:pt x="91396" y="1450"/>
                  </a:cubicBezTo>
                  <a:lnTo>
                    <a:pt x="91396" y="1450"/>
                  </a:lnTo>
                  <a:cubicBezTo>
                    <a:pt x="90363" y="1334"/>
                    <a:pt x="89447" y="1084"/>
                    <a:pt x="88380" y="1084"/>
                  </a:cubicBezTo>
                  <a:lnTo>
                    <a:pt x="88380" y="1084"/>
                  </a:lnTo>
                  <a:cubicBezTo>
                    <a:pt x="88097" y="1100"/>
                    <a:pt x="87797" y="1084"/>
                    <a:pt x="87514" y="1084"/>
                  </a:cubicBezTo>
                  <a:lnTo>
                    <a:pt x="87514" y="1084"/>
                  </a:lnTo>
                  <a:cubicBezTo>
                    <a:pt x="86781" y="1067"/>
                    <a:pt x="86031" y="1067"/>
                    <a:pt x="85298" y="1167"/>
                  </a:cubicBezTo>
                  <a:lnTo>
                    <a:pt x="85298" y="1167"/>
                  </a:lnTo>
                  <a:cubicBezTo>
                    <a:pt x="79199" y="1967"/>
                    <a:pt x="73151" y="3050"/>
                    <a:pt x="67052" y="3983"/>
                  </a:cubicBezTo>
                  <a:lnTo>
                    <a:pt x="67052" y="3983"/>
                  </a:lnTo>
                  <a:cubicBezTo>
                    <a:pt x="63370" y="4549"/>
                    <a:pt x="59687" y="4716"/>
                    <a:pt x="56005" y="5133"/>
                  </a:cubicBezTo>
                  <a:lnTo>
                    <a:pt x="56005" y="5133"/>
                  </a:lnTo>
                  <a:cubicBezTo>
                    <a:pt x="54355" y="5316"/>
                    <a:pt x="52839" y="5699"/>
                    <a:pt x="51289" y="6316"/>
                  </a:cubicBezTo>
                  <a:lnTo>
                    <a:pt x="51289" y="6316"/>
                  </a:lnTo>
                  <a:cubicBezTo>
                    <a:pt x="50206" y="6749"/>
                    <a:pt x="49073" y="7349"/>
                    <a:pt x="47940" y="7549"/>
                  </a:cubicBezTo>
                  <a:lnTo>
                    <a:pt x="47940" y="7549"/>
                  </a:lnTo>
                  <a:cubicBezTo>
                    <a:pt x="47407" y="7649"/>
                    <a:pt x="46840" y="7632"/>
                    <a:pt x="46274" y="7599"/>
                  </a:cubicBezTo>
                  <a:lnTo>
                    <a:pt x="46274" y="7599"/>
                  </a:lnTo>
                  <a:cubicBezTo>
                    <a:pt x="46024" y="7599"/>
                    <a:pt x="45774" y="7582"/>
                    <a:pt x="45540" y="7582"/>
                  </a:cubicBezTo>
                  <a:lnTo>
                    <a:pt x="45540" y="7582"/>
                  </a:lnTo>
                  <a:cubicBezTo>
                    <a:pt x="45340" y="7582"/>
                    <a:pt x="45140" y="7582"/>
                    <a:pt x="44957" y="7582"/>
                  </a:cubicBezTo>
                  <a:lnTo>
                    <a:pt x="44957" y="7582"/>
                  </a:lnTo>
                  <a:cubicBezTo>
                    <a:pt x="43441" y="7565"/>
                    <a:pt x="41891" y="7549"/>
                    <a:pt x="40508" y="8365"/>
                  </a:cubicBezTo>
                  <a:lnTo>
                    <a:pt x="40508" y="8365"/>
                  </a:lnTo>
                  <a:cubicBezTo>
                    <a:pt x="38709" y="9415"/>
                    <a:pt x="37342" y="11065"/>
                    <a:pt x="35926" y="12614"/>
                  </a:cubicBezTo>
                  <a:lnTo>
                    <a:pt x="35926" y="12614"/>
                  </a:lnTo>
                  <a:cubicBezTo>
                    <a:pt x="34976" y="13681"/>
                    <a:pt x="33693" y="14264"/>
                    <a:pt x="32443" y="14514"/>
                  </a:cubicBezTo>
                  <a:lnTo>
                    <a:pt x="32443" y="14514"/>
                  </a:lnTo>
                  <a:cubicBezTo>
                    <a:pt x="31444" y="14714"/>
                    <a:pt x="30361" y="14664"/>
                    <a:pt x="30061" y="15963"/>
                  </a:cubicBezTo>
                  <a:lnTo>
                    <a:pt x="30061" y="15963"/>
                  </a:lnTo>
                  <a:cubicBezTo>
                    <a:pt x="29861" y="16763"/>
                    <a:pt x="30211" y="17296"/>
                    <a:pt x="29427" y="17780"/>
                  </a:cubicBezTo>
                  <a:lnTo>
                    <a:pt x="29427" y="17780"/>
                  </a:lnTo>
                  <a:cubicBezTo>
                    <a:pt x="28861" y="18146"/>
                    <a:pt x="29044" y="17930"/>
                    <a:pt x="28494" y="17580"/>
                  </a:cubicBezTo>
                  <a:lnTo>
                    <a:pt x="28494" y="17580"/>
                  </a:lnTo>
                  <a:cubicBezTo>
                    <a:pt x="27928" y="17213"/>
                    <a:pt x="26145" y="17030"/>
                    <a:pt x="25428" y="17346"/>
                  </a:cubicBezTo>
                  <a:lnTo>
                    <a:pt x="25428" y="17346"/>
                  </a:lnTo>
                  <a:cubicBezTo>
                    <a:pt x="24562" y="17746"/>
                    <a:pt x="23962" y="19146"/>
                    <a:pt x="23979" y="20129"/>
                  </a:cubicBezTo>
                  <a:lnTo>
                    <a:pt x="23979" y="20129"/>
                  </a:lnTo>
                  <a:cubicBezTo>
                    <a:pt x="24012" y="22495"/>
                    <a:pt x="27211" y="22962"/>
                    <a:pt x="28678" y="23795"/>
                  </a:cubicBezTo>
                  <a:lnTo>
                    <a:pt x="28678" y="23795"/>
                  </a:lnTo>
                  <a:cubicBezTo>
                    <a:pt x="29711" y="24395"/>
                    <a:pt x="30677" y="25228"/>
                    <a:pt x="30327" y="26711"/>
                  </a:cubicBezTo>
                  <a:lnTo>
                    <a:pt x="30327" y="26711"/>
                  </a:lnTo>
                  <a:cubicBezTo>
                    <a:pt x="30111" y="27661"/>
                    <a:pt x="29177" y="28444"/>
                    <a:pt x="28444" y="28877"/>
                  </a:cubicBezTo>
                  <a:lnTo>
                    <a:pt x="28444" y="28877"/>
                  </a:lnTo>
                  <a:cubicBezTo>
                    <a:pt x="27128" y="29643"/>
                    <a:pt x="25978" y="29960"/>
                    <a:pt x="24962" y="31343"/>
                  </a:cubicBezTo>
                  <a:lnTo>
                    <a:pt x="24962" y="31343"/>
                  </a:lnTo>
                  <a:cubicBezTo>
                    <a:pt x="24262" y="32309"/>
                    <a:pt x="24195" y="32976"/>
                    <a:pt x="23995" y="34092"/>
                  </a:cubicBezTo>
                  <a:lnTo>
                    <a:pt x="23995" y="34092"/>
                  </a:lnTo>
                  <a:cubicBezTo>
                    <a:pt x="23662" y="36109"/>
                    <a:pt x="21013" y="36025"/>
                    <a:pt x="19563" y="36358"/>
                  </a:cubicBezTo>
                  <a:lnTo>
                    <a:pt x="19563" y="36358"/>
                  </a:lnTo>
                  <a:cubicBezTo>
                    <a:pt x="19213" y="36425"/>
                    <a:pt x="18880" y="36425"/>
                    <a:pt x="18530" y="36425"/>
                  </a:cubicBezTo>
                  <a:lnTo>
                    <a:pt x="18530" y="36425"/>
                  </a:lnTo>
                  <a:cubicBezTo>
                    <a:pt x="18163" y="36425"/>
                    <a:pt x="17780" y="36408"/>
                    <a:pt x="17430" y="36508"/>
                  </a:cubicBezTo>
                  <a:lnTo>
                    <a:pt x="17430" y="36508"/>
                  </a:lnTo>
                  <a:cubicBezTo>
                    <a:pt x="16897" y="36658"/>
                    <a:pt x="16214" y="37208"/>
                    <a:pt x="15697" y="37525"/>
                  </a:cubicBezTo>
                  <a:lnTo>
                    <a:pt x="15697" y="37525"/>
                  </a:lnTo>
                  <a:cubicBezTo>
                    <a:pt x="15097" y="37891"/>
                    <a:pt x="14514" y="38058"/>
                    <a:pt x="14048" y="38591"/>
                  </a:cubicBezTo>
                  <a:lnTo>
                    <a:pt x="14048" y="38591"/>
                  </a:lnTo>
                  <a:cubicBezTo>
                    <a:pt x="13648" y="39041"/>
                    <a:pt x="13681" y="39358"/>
                    <a:pt x="13431" y="39874"/>
                  </a:cubicBezTo>
                  <a:lnTo>
                    <a:pt x="13431" y="39874"/>
                  </a:lnTo>
                  <a:cubicBezTo>
                    <a:pt x="12898" y="40907"/>
                    <a:pt x="11598" y="40091"/>
                    <a:pt x="10732" y="40824"/>
                  </a:cubicBezTo>
                  <a:lnTo>
                    <a:pt x="10732" y="40824"/>
                  </a:lnTo>
                  <a:cubicBezTo>
                    <a:pt x="9965" y="41457"/>
                    <a:pt x="9632" y="42707"/>
                    <a:pt x="9232" y="43657"/>
                  </a:cubicBezTo>
                  <a:lnTo>
                    <a:pt x="9232" y="43657"/>
                  </a:lnTo>
                  <a:cubicBezTo>
                    <a:pt x="8999" y="44207"/>
                    <a:pt x="8882" y="44990"/>
                    <a:pt x="8566" y="45456"/>
                  </a:cubicBezTo>
                  <a:lnTo>
                    <a:pt x="8566" y="45456"/>
                  </a:lnTo>
                  <a:cubicBezTo>
                    <a:pt x="7683" y="46739"/>
                    <a:pt x="5600" y="46823"/>
                    <a:pt x="4383" y="47256"/>
                  </a:cubicBezTo>
                  <a:lnTo>
                    <a:pt x="4383" y="47256"/>
                  </a:lnTo>
                  <a:cubicBezTo>
                    <a:pt x="2917" y="47789"/>
                    <a:pt x="1451" y="48156"/>
                    <a:pt x="1" y="48689"/>
                  </a:cubicBezTo>
                  <a:lnTo>
                    <a:pt x="1" y="48689"/>
                  </a:lnTo>
                  <a:lnTo>
                    <a:pt x="2834" y="53738"/>
                  </a:lnTo>
                  <a:cubicBezTo>
                    <a:pt x="5883" y="53921"/>
                    <a:pt x="8899" y="54471"/>
                    <a:pt x="11965" y="54487"/>
                  </a:cubicBezTo>
                  <a:lnTo>
                    <a:pt x="11965" y="54487"/>
                  </a:lnTo>
                  <a:cubicBezTo>
                    <a:pt x="13498" y="54504"/>
                    <a:pt x="15047" y="54471"/>
                    <a:pt x="16597" y="54454"/>
                  </a:cubicBezTo>
                  <a:lnTo>
                    <a:pt x="16597" y="54454"/>
                  </a:lnTo>
                  <a:cubicBezTo>
                    <a:pt x="20729" y="54438"/>
                    <a:pt x="24845" y="54804"/>
                    <a:pt x="28978" y="54837"/>
                  </a:cubicBezTo>
                  <a:lnTo>
                    <a:pt x="28978" y="54837"/>
                  </a:lnTo>
                  <a:cubicBezTo>
                    <a:pt x="33393" y="54854"/>
                    <a:pt x="37892" y="54421"/>
                    <a:pt x="42274" y="53754"/>
                  </a:cubicBezTo>
                  <a:lnTo>
                    <a:pt x="42274" y="53754"/>
                  </a:lnTo>
                  <a:cubicBezTo>
                    <a:pt x="46573" y="53104"/>
                    <a:pt x="50906" y="52805"/>
                    <a:pt x="55238" y="52388"/>
                  </a:cubicBezTo>
                  <a:lnTo>
                    <a:pt x="55238" y="52388"/>
                  </a:lnTo>
                  <a:cubicBezTo>
                    <a:pt x="59104" y="52021"/>
                    <a:pt x="63020" y="51555"/>
                    <a:pt x="66902" y="51555"/>
                  </a:cubicBezTo>
                  <a:lnTo>
                    <a:pt x="66902" y="51555"/>
                  </a:lnTo>
                  <a:cubicBezTo>
                    <a:pt x="67669" y="51555"/>
                    <a:pt x="68452" y="51572"/>
                    <a:pt x="69218" y="51588"/>
                  </a:cubicBezTo>
                  <a:lnTo>
                    <a:pt x="69218" y="51588"/>
                  </a:lnTo>
                  <a:cubicBezTo>
                    <a:pt x="70251" y="51605"/>
                    <a:pt x="71301" y="51622"/>
                    <a:pt x="72334" y="51605"/>
                  </a:cubicBezTo>
                  <a:lnTo>
                    <a:pt x="72334" y="51605"/>
                  </a:lnTo>
                  <a:cubicBezTo>
                    <a:pt x="74834" y="51555"/>
                    <a:pt x="77316" y="51255"/>
                    <a:pt x="79816" y="51205"/>
                  </a:cubicBezTo>
                  <a:lnTo>
                    <a:pt x="79816" y="51205"/>
                  </a:lnTo>
                  <a:cubicBezTo>
                    <a:pt x="80782" y="51172"/>
                    <a:pt x="81765" y="51205"/>
                    <a:pt x="82732" y="51222"/>
                  </a:cubicBezTo>
                  <a:lnTo>
                    <a:pt x="82732" y="51222"/>
                  </a:lnTo>
                  <a:cubicBezTo>
                    <a:pt x="84198" y="51238"/>
                    <a:pt x="85681" y="51272"/>
                    <a:pt x="87147" y="51172"/>
                  </a:cubicBezTo>
                  <a:lnTo>
                    <a:pt x="87147" y="51172"/>
                  </a:lnTo>
                  <a:cubicBezTo>
                    <a:pt x="90930" y="50888"/>
                    <a:pt x="94846" y="50155"/>
                    <a:pt x="98478" y="48872"/>
                  </a:cubicBezTo>
                  <a:lnTo>
                    <a:pt x="98478" y="48872"/>
                  </a:lnTo>
                  <a:cubicBezTo>
                    <a:pt x="100727" y="48089"/>
                    <a:pt x="102810" y="47356"/>
                    <a:pt x="104510" y="45440"/>
                  </a:cubicBezTo>
                  <a:lnTo>
                    <a:pt x="104510" y="45440"/>
                  </a:lnTo>
                  <a:cubicBezTo>
                    <a:pt x="105843" y="43957"/>
                    <a:pt x="109109" y="41007"/>
                    <a:pt x="106759" y="38858"/>
                  </a:cubicBezTo>
                  <a:lnTo>
                    <a:pt x="106759" y="38858"/>
                  </a:lnTo>
                  <a:cubicBezTo>
                    <a:pt x="105626" y="37808"/>
                    <a:pt x="103377" y="37925"/>
                    <a:pt x="101994" y="37858"/>
                  </a:cubicBezTo>
                  <a:lnTo>
                    <a:pt x="101994" y="37858"/>
                  </a:lnTo>
                  <a:cubicBezTo>
                    <a:pt x="101377" y="37825"/>
                    <a:pt x="100744" y="37841"/>
                    <a:pt x="100111" y="37858"/>
                  </a:cubicBezTo>
                  <a:lnTo>
                    <a:pt x="100111" y="37858"/>
                  </a:lnTo>
                  <a:cubicBezTo>
                    <a:pt x="98611" y="37891"/>
                    <a:pt x="97078" y="37925"/>
                    <a:pt x="95695" y="37442"/>
                  </a:cubicBezTo>
                  <a:lnTo>
                    <a:pt x="95695" y="37442"/>
                  </a:lnTo>
                  <a:cubicBezTo>
                    <a:pt x="94979" y="37192"/>
                    <a:pt x="94446" y="36592"/>
                    <a:pt x="93712" y="36425"/>
                  </a:cubicBezTo>
                  <a:lnTo>
                    <a:pt x="93712" y="36425"/>
                  </a:lnTo>
                  <a:cubicBezTo>
                    <a:pt x="92746" y="36209"/>
                    <a:pt x="91730" y="36492"/>
                    <a:pt x="90930" y="35575"/>
                  </a:cubicBezTo>
                  <a:lnTo>
                    <a:pt x="90930" y="35575"/>
                  </a:lnTo>
                  <a:cubicBezTo>
                    <a:pt x="89597" y="34076"/>
                    <a:pt x="93529" y="33393"/>
                    <a:pt x="94379" y="33109"/>
                  </a:cubicBezTo>
                  <a:lnTo>
                    <a:pt x="94379" y="33109"/>
                  </a:lnTo>
                  <a:cubicBezTo>
                    <a:pt x="96528" y="32359"/>
                    <a:pt x="99961" y="29810"/>
                    <a:pt x="102210" y="31343"/>
                  </a:cubicBezTo>
                  <a:lnTo>
                    <a:pt x="102210" y="31343"/>
                  </a:lnTo>
                  <a:cubicBezTo>
                    <a:pt x="102977" y="31876"/>
                    <a:pt x="103477" y="32609"/>
                    <a:pt x="104327" y="33076"/>
                  </a:cubicBezTo>
                  <a:lnTo>
                    <a:pt x="104327" y="33076"/>
                  </a:lnTo>
                  <a:cubicBezTo>
                    <a:pt x="105360" y="33609"/>
                    <a:pt x="106343" y="33609"/>
                    <a:pt x="107476" y="33559"/>
                  </a:cubicBezTo>
                  <a:lnTo>
                    <a:pt x="107476" y="33559"/>
                  </a:lnTo>
                  <a:cubicBezTo>
                    <a:pt x="109642" y="33459"/>
                    <a:pt x="112125" y="33109"/>
                    <a:pt x="114241" y="32476"/>
                  </a:cubicBezTo>
                  <a:lnTo>
                    <a:pt x="114241" y="32476"/>
                  </a:lnTo>
                  <a:cubicBezTo>
                    <a:pt x="115524" y="32110"/>
                    <a:pt x="116757" y="31526"/>
                    <a:pt x="117857" y="30660"/>
                  </a:cubicBezTo>
                  <a:lnTo>
                    <a:pt x="117857" y="30660"/>
                  </a:lnTo>
                  <a:cubicBezTo>
                    <a:pt x="118707" y="29977"/>
                    <a:pt x="119190" y="29510"/>
                    <a:pt x="120273" y="29294"/>
                  </a:cubicBezTo>
                  <a:lnTo>
                    <a:pt x="120273" y="29294"/>
                  </a:lnTo>
                  <a:cubicBezTo>
                    <a:pt x="121456" y="29060"/>
                    <a:pt x="122556" y="28894"/>
                    <a:pt x="123739" y="28494"/>
                  </a:cubicBezTo>
                  <a:lnTo>
                    <a:pt x="123739" y="28494"/>
                  </a:lnTo>
                  <a:cubicBezTo>
                    <a:pt x="124972" y="28094"/>
                    <a:pt x="126571" y="28094"/>
                    <a:pt x="127421" y="26844"/>
                  </a:cubicBezTo>
                  <a:lnTo>
                    <a:pt x="127421" y="26844"/>
                  </a:lnTo>
                  <a:cubicBezTo>
                    <a:pt x="127888" y="26128"/>
                    <a:pt x="128154" y="25278"/>
                    <a:pt x="128638" y="24528"/>
                  </a:cubicBezTo>
                  <a:lnTo>
                    <a:pt x="128638" y="24528"/>
                  </a:lnTo>
                  <a:cubicBezTo>
                    <a:pt x="129121" y="23811"/>
                    <a:pt x="129554" y="22962"/>
                    <a:pt x="130137" y="22345"/>
                  </a:cubicBezTo>
                  <a:lnTo>
                    <a:pt x="130137" y="22345"/>
                  </a:lnTo>
                  <a:cubicBezTo>
                    <a:pt x="130787" y="21679"/>
                    <a:pt x="131620" y="21245"/>
                    <a:pt x="131920" y="20179"/>
                  </a:cubicBezTo>
                  <a:lnTo>
                    <a:pt x="131920" y="20179"/>
                  </a:lnTo>
                  <a:cubicBezTo>
                    <a:pt x="132153" y="19313"/>
                    <a:pt x="131837" y="18429"/>
                    <a:pt x="131654" y="17596"/>
                  </a:cubicBezTo>
                  <a:lnTo>
                    <a:pt x="131654" y="17596"/>
                  </a:lnTo>
                  <a:cubicBezTo>
                    <a:pt x="131437" y="16680"/>
                    <a:pt x="131454" y="15763"/>
                    <a:pt x="131270" y="14864"/>
                  </a:cubicBezTo>
                  <a:lnTo>
                    <a:pt x="131270" y="14864"/>
                  </a:lnTo>
                  <a:cubicBezTo>
                    <a:pt x="131104" y="14064"/>
                    <a:pt x="131020" y="13597"/>
                    <a:pt x="131020" y="12714"/>
                  </a:cubicBezTo>
                  <a:lnTo>
                    <a:pt x="131020" y="12714"/>
                  </a:lnTo>
                  <a:cubicBezTo>
                    <a:pt x="131020" y="11931"/>
                    <a:pt x="131187" y="10931"/>
                    <a:pt x="130954" y="10181"/>
                  </a:cubicBezTo>
                  <a:lnTo>
                    <a:pt x="130954" y="10181"/>
                  </a:lnTo>
                  <a:cubicBezTo>
                    <a:pt x="130720" y="9348"/>
                    <a:pt x="130154" y="8498"/>
                    <a:pt x="129837" y="7665"/>
                  </a:cubicBezTo>
                  <a:lnTo>
                    <a:pt x="129837" y="7665"/>
                  </a:lnTo>
                  <a:cubicBezTo>
                    <a:pt x="129454" y="6682"/>
                    <a:pt x="128988" y="5832"/>
                    <a:pt x="128504" y="4899"/>
                  </a:cubicBezTo>
                  <a:lnTo>
                    <a:pt x="128504" y="4899"/>
                  </a:lnTo>
                  <a:cubicBezTo>
                    <a:pt x="127521" y="2950"/>
                    <a:pt x="126122" y="2183"/>
                    <a:pt x="124305" y="1433"/>
                  </a:cubicBezTo>
                  <a:lnTo>
                    <a:pt x="124305" y="1433"/>
                  </a:lnTo>
                  <a:cubicBezTo>
                    <a:pt x="121723" y="367"/>
                    <a:pt x="119090" y="1"/>
                    <a:pt x="116390" y="1"/>
                  </a:cubicBezTo>
                  <a:lnTo>
                    <a:pt x="116390" y="1"/>
                  </a:lnTo>
                  <a:cubicBezTo>
                    <a:pt x="115674" y="1"/>
                    <a:pt x="114941" y="17"/>
                    <a:pt x="114208" y="67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0"/>
            <p:cNvSpPr/>
            <p:nvPr/>
          </p:nvSpPr>
          <p:spPr>
            <a:xfrm>
              <a:off x="1780675" y="2103275"/>
              <a:ext cx="971875" cy="371200"/>
            </a:xfrm>
            <a:custGeom>
              <a:avLst/>
              <a:gdLst/>
              <a:ahLst/>
              <a:cxnLst/>
              <a:rect l="l" t="t" r="r" b="b"/>
              <a:pathLst>
                <a:path w="38875" h="14848" extrusionOk="0">
                  <a:moveTo>
                    <a:pt x="9531" y="634"/>
                  </a:moveTo>
                  <a:cubicBezTo>
                    <a:pt x="7782" y="1700"/>
                    <a:pt x="5899" y="3183"/>
                    <a:pt x="5149" y="5099"/>
                  </a:cubicBezTo>
                  <a:lnTo>
                    <a:pt x="5149" y="5099"/>
                  </a:lnTo>
                  <a:cubicBezTo>
                    <a:pt x="4816" y="5966"/>
                    <a:pt x="4999" y="6649"/>
                    <a:pt x="4849" y="7549"/>
                  </a:cubicBezTo>
                  <a:lnTo>
                    <a:pt x="4849" y="7549"/>
                  </a:lnTo>
                  <a:cubicBezTo>
                    <a:pt x="4633" y="8882"/>
                    <a:pt x="3499" y="9298"/>
                    <a:pt x="2400" y="9748"/>
                  </a:cubicBezTo>
                  <a:lnTo>
                    <a:pt x="2400" y="9748"/>
                  </a:lnTo>
                  <a:cubicBezTo>
                    <a:pt x="1817" y="9982"/>
                    <a:pt x="1117" y="10182"/>
                    <a:pt x="717" y="10698"/>
                  </a:cubicBezTo>
                  <a:lnTo>
                    <a:pt x="717" y="10698"/>
                  </a:lnTo>
                  <a:cubicBezTo>
                    <a:pt x="0" y="11615"/>
                    <a:pt x="767" y="12814"/>
                    <a:pt x="1050" y="13864"/>
                  </a:cubicBezTo>
                  <a:lnTo>
                    <a:pt x="1050" y="13864"/>
                  </a:lnTo>
                  <a:cubicBezTo>
                    <a:pt x="4816" y="14847"/>
                    <a:pt x="8265" y="14497"/>
                    <a:pt x="11714" y="14481"/>
                  </a:cubicBezTo>
                  <a:lnTo>
                    <a:pt x="11714" y="14481"/>
                  </a:lnTo>
                  <a:cubicBezTo>
                    <a:pt x="14780" y="14447"/>
                    <a:pt x="17679" y="14247"/>
                    <a:pt x="20745" y="13931"/>
                  </a:cubicBezTo>
                  <a:lnTo>
                    <a:pt x="20745" y="13931"/>
                  </a:lnTo>
                  <a:cubicBezTo>
                    <a:pt x="23062" y="13697"/>
                    <a:pt x="25361" y="13414"/>
                    <a:pt x="27660" y="13131"/>
                  </a:cubicBezTo>
                  <a:lnTo>
                    <a:pt x="27660" y="13131"/>
                  </a:lnTo>
                  <a:cubicBezTo>
                    <a:pt x="28677" y="12998"/>
                    <a:pt x="29693" y="12948"/>
                    <a:pt x="30660" y="12681"/>
                  </a:cubicBezTo>
                  <a:lnTo>
                    <a:pt x="30660" y="12681"/>
                  </a:lnTo>
                  <a:cubicBezTo>
                    <a:pt x="32343" y="12231"/>
                    <a:pt x="33659" y="10965"/>
                    <a:pt x="35092" y="10048"/>
                  </a:cubicBezTo>
                  <a:lnTo>
                    <a:pt x="35092" y="10048"/>
                  </a:lnTo>
                  <a:cubicBezTo>
                    <a:pt x="36225" y="9332"/>
                    <a:pt x="37542" y="8349"/>
                    <a:pt x="38258" y="7216"/>
                  </a:cubicBezTo>
                  <a:lnTo>
                    <a:pt x="38258" y="7216"/>
                  </a:lnTo>
                  <a:cubicBezTo>
                    <a:pt x="38641" y="6599"/>
                    <a:pt x="38875" y="5683"/>
                    <a:pt x="38258" y="5233"/>
                  </a:cubicBezTo>
                  <a:lnTo>
                    <a:pt x="38258" y="5233"/>
                  </a:lnTo>
                  <a:cubicBezTo>
                    <a:pt x="37725" y="4833"/>
                    <a:pt x="36425" y="4916"/>
                    <a:pt x="35809" y="4716"/>
                  </a:cubicBezTo>
                  <a:lnTo>
                    <a:pt x="35809" y="4716"/>
                  </a:lnTo>
                  <a:cubicBezTo>
                    <a:pt x="34526" y="4333"/>
                    <a:pt x="33259" y="3866"/>
                    <a:pt x="31976" y="3433"/>
                  </a:cubicBezTo>
                  <a:lnTo>
                    <a:pt x="31976" y="3433"/>
                  </a:lnTo>
                  <a:cubicBezTo>
                    <a:pt x="31060" y="3117"/>
                    <a:pt x="30093" y="2900"/>
                    <a:pt x="29210" y="2500"/>
                  </a:cubicBezTo>
                  <a:lnTo>
                    <a:pt x="29210" y="2500"/>
                  </a:lnTo>
                  <a:cubicBezTo>
                    <a:pt x="28677" y="2250"/>
                    <a:pt x="28194" y="1867"/>
                    <a:pt x="27561" y="1834"/>
                  </a:cubicBezTo>
                  <a:lnTo>
                    <a:pt x="27561" y="1834"/>
                  </a:lnTo>
                  <a:cubicBezTo>
                    <a:pt x="26677" y="1800"/>
                    <a:pt x="25628" y="2267"/>
                    <a:pt x="24794" y="2567"/>
                  </a:cubicBezTo>
                  <a:lnTo>
                    <a:pt x="24794" y="2567"/>
                  </a:lnTo>
                  <a:cubicBezTo>
                    <a:pt x="24378" y="2717"/>
                    <a:pt x="24378" y="2850"/>
                    <a:pt x="23845" y="2733"/>
                  </a:cubicBezTo>
                  <a:lnTo>
                    <a:pt x="23845" y="2733"/>
                  </a:lnTo>
                  <a:cubicBezTo>
                    <a:pt x="23578" y="2667"/>
                    <a:pt x="23162" y="2333"/>
                    <a:pt x="22828" y="2250"/>
                  </a:cubicBezTo>
                  <a:lnTo>
                    <a:pt x="22828" y="2250"/>
                  </a:lnTo>
                  <a:cubicBezTo>
                    <a:pt x="21895" y="2017"/>
                    <a:pt x="20879" y="2200"/>
                    <a:pt x="19996" y="2417"/>
                  </a:cubicBezTo>
                  <a:lnTo>
                    <a:pt x="19996" y="2417"/>
                  </a:lnTo>
                  <a:cubicBezTo>
                    <a:pt x="19412" y="2567"/>
                    <a:pt x="19279" y="2417"/>
                    <a:pt x="18746" y="2250"/>
                  </a:cubicBezTo>
                  <a:lnTo>
                    <a:pt x="18746" y="2250"/>
                  </a:lnTo>
                  <a:cubicBezTo>
                    <a:pt x="17963" y="2017"/>
                    <a:pt x="17046" y="1967"/>
                    <a:pt x="16230" y="1800"/>
                  </a:cubicBezTo>
                  <a:lnTo>
                    <a:pt x="16230" y="1800"/>
                  </a:lnTo>
                  <a:cubicBezTo>
                    <a:pt x="14797" y="1500"/>
                    <a:pt x="13614" y="984"/>
                    <a:pt x="12314" y="317"/>
                  </a:cubicBezTo>
                  <a:lnTo>
                    <a:pt x="12314" y="317"/>
                  </a:lnTo>
                  <a:cubicBezTo>
                    <a:pt x="11864" y="101"/>
                    <a:pt x="11514" y="1"/>
                    <a:pt x="11181" y="1"/>
                  </a:cubicBezTo>
                  <a:lnTo>
                    <a:pt x="11181" y="1"/>
                  </a:lnTo>
                  <a:cubicBezTo>
                    <a:pt x="10631" y="1"/>
                    <a:pt x="10165" y="251"/>
                    <a:pt x="9531" y="6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0"/>
            <p:cNvSpPr/>
            <p:nvPr/>
          </p:nvSpPr>
          <p:spPr>
            <a:xfrm>
              <a:off x="5583125" y="2423200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0"/>
            <p:cNvSpPr/>
            <p:nvPr/>
          </p:nvSpPr>
          <p:spPr>
            <a:xfrm>
              <a:off x="1814825" y="1201000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0"/>
            <p:cNvSpPr/>
            <p:nvPr/>
          </p:nvSpPr>
          <p:spPr>
            <a:xfrm>
              <a:off x="4911600" y="1320550"/>
              <a:ext cx="739850" cy="471575"/>
            </a:xfrm>
            <a:custGeom>
              <a:avLst/>
              <a:gdLst/>
              <a:ahLst/>
              <a:cxnLst/>
              <a:rect l="l" t="t" r="r" b="b"/>
              <a:pathLst>
                <a:path w="29594" h="18863" extrusionOk="0">
                  <a:moveTo>
                    <a:pt x="1" y="10115"/>
                  </a:moveTo>
                  <a:cubicBezTo>
                    <a:pt x="551" y="8882"/>
                    <a:pt x="1100" y="7932"/>
                    <a:pt x="1934" y="6849"/>
                  </a:cubicBezTo>
                  <a:cubicBezTo>
                    <a:pt x="2983" y="5483"/>
                    <a:pt x="4416" y="3916"/>
                    <a:pt x="5999" y="3116"/>
                  </a:cubicBezTo>
                  <a:cubicBezTo>
                    <a:pt x="6782" y="2717"/>
                    <a:pt x="7749" y="2533"/>
                    <a:pt x="8599" y="2333"/>
                  </a:cubicBezTo>
                  <a:cubicBezTo>
                    <a:pt x="10365" y="1933"/>
                    <a:pt x="12115" y="1467"/>
                    <a:pt x="13881" y="1067"/>
                  </a:cubicBezTo>
                  <a:cubicBezTo>
                    <a:pt x="15814" y="617"/>
                    <a:pt x="17997" y="117"/>
                    <a:pt x="20013" y="34"/>
                  </a:cubicBezTo>
                  <a:cubicBezTo>
                    <a:pt x="21179" y="1"/>
                    <a:pt x="22379" y="134"/>
                    <a:pt x="23545" y="267"/>
                  </a:cubicBezTo>
                  <a:cubicBezTo>
                    <a:pt x="25611" y="500"/>
                    <a:pt x="28327" y="1600"/>
                    <a:pt x="28944" y="3800"/>
                  </a:cubicBezTo>
                  <a:cubicBezTo>
                    <a:pt x="29244" y="4883"/>
                    <a:pt x="29444" y="5999"/>
                    <a:pt x="29477" y="7115"/>
                  </a:cubicBezTo>
                  <a:cubicBezTo>
                    <a:pt x="29511" y="8449"/>
                    <a:pt x="29594" y="9865"/>
                    <a:pt x="29244" y="11165"/>
                  </a:cubicBezTo>
                  <a:cubicBezTo>
                    <a:pt x="28561" y="13614"/>
                    <a:pt x="27078" y="15697"/>
                    <a:pt x="24945" y="17096"/>
                  </a:cubicBezTo>
                  <a:cubicBezTo>
                    <a:pt x="23195" y="18246"/>
                    <a:pt x="20713" y="18613"/>
                    <a:pt x="18663" y="18729"/>
                  </a:cubicBezTo>
                  <a:cubicBezTo>
                    <a:pt x="16497" y="18863"/>
                    <a:pt x="14347" y="18763"/>
                    <a:pt x="12198" y="18513"/>
                  </a:cubicBezTo>
                  <a:cubicBezTo>
                    <a:pt x="9449" y="18196"/>
                    <a:pt x="6766" y="17713"/>
                    <a:pt x="4183" y="16663"/>
                  </a:cubicBezTo>
                  <a:cubicBezTo>
                    <a:pt x="2817" y="16080"/>
                    <a:pt x="1684" y="15297"/>
                    <a:pt x="417" y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0"/>
            <p:cNvSpPr/>
            <p:nvPr/>
          </p:nvSpPr>
          <p:spPr>
            <a:xfrm>
              <a:off x="5654775" y="1500100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0"/>
            <p:cNvSpPr/>
            <p:nvPr/>
          </p:nvSpPr>
          <p:spPr>
            <a:xfrm>
              <a:off x="3914350" y="1357625"/>
              <a:ext cx="941875" cy="329525"/>
            </a:xfrm>
            <a:custGeom>
              <a:avLst/>
              <a:gdLst/>
              <a:ahLst/>
              <a:cxnLst/>
              <a:rect l="l" t="t" r="r" b="b"/>
              <a:pathLst>
                <a:path w="37675" h="13181" extrusionOk="0">
                  <a:moveTo>
                    <a:pt x="36941" y="8632"/>
                  </a:moveTo>
                  <a:cubicBezTo>
                    <a:pt x="37125" y="8065"/>
                    <a:pt x="37408" y="7482"/>
                    <a:pt x="37558" y="6916"/>
                  </a:cubicBezTo>
                  <a:cubicBezTo>
                    <a:pt x="37675" y="6449"/>
                    <a:pt x="37575" y="5882"/>
                    <a:pt x="37591" y="5399"/>
                  </a:cubicBezTo>
                  <a:cubicBezTo>
                    <a:pt x="37591" y="4000"/>
                    <a:pt x="37491" y="2916"/>
                    <a:pt x="36342" y="1933"/>
                  </a:cubicBezTo>
                  <a:cubicBezTo>
                    <a:pt x="35308" y="1067"/>
                    <a:pt x="34242" y="634"/>
                    <a:pt x="32909" y="417"/>
                  </a:cubicBezTo>
                  <a:cubicBezTo>
                    <a:pt x="31176" y="117"/>
                    <a:pt x="29343" y="0"/>
                    <a:pt x="27594" y="0"/>
                  </a:cubicBezTo>
                  <a:cubicBezTo>
                    <a:pt x="22445" y="0"/>
                    <a:pt x="17313" y="934"/>
                    <a:pt x="12264" y="1783"/>
                  </a:cubicBezTo>
                  <a:cubicBezTo>
                    <a:pt x="9698" y="2217"/>
                    <a:pt x="7198" y="2866"/>
                    <a:pt x="4749" y="3733"/>
                  </a:cubicBezTo>
                  <a:cubicBezTo>
                    <a:pt x="3333" y="4233"/>
                    <a:pt x="1150" y="4916"/>
                    <a:pt x="633" y="6532"/>
                  </a:cubicBezTo>
                  <a:cubicBezTo>
                    <a:pt x="0" y="8582"/>
                    <a:pt x="2033" y="11081"/>
                    <a:pt x="3716" y="12031"/>
                  </a:cubicBezTo>
                  <a:cubicBezTo>
                    <a:pt x="4949" y="12714"/>
                    <a:pt x="6315" y="12814"/>
                    <a:pt x="7682" y="12964"/>
                  </a:cubicBezTo>
                  <a:cubicBezTo>
                    <a:pt x="9614" y="13181"/>
                    <a:pt x="11514" y="12914"/>
                    <a:pt x="13430" y="12797"/>
                  </a:cubicBezTo>
                  <a:cubicBezTo>
                    <a:pt x="17346" y="12531"/>
                    <a:pt x="21278" y="12114"/>
                    <a:pt x="25194" y="11998"/>
                  </a:cubicBezTo>
                  <a:cubicBezTo>
                    <a:pt x="27210" y="11931"/>
                    <a:pt x="28993" y="11348"/>
                    <a:pt x="30876" y="10748"/>
                  </a:cubicBezTo>
                  <a:cubicBezTo>
                    <a:pt x="31993" y="10398"/>
                    <a:pt x="33109" y="10098"/>
                    <a:pt x="34175" y="9582"/>
                  </a:cubicBezTo>
                  <a:cubicBezTo>
                    <a:pt x="35325" y="9032"/>
                    <a:pt x="36442" y="8382"/>
                    <a:pt x="36941" y="8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0"/>
            <p:cNvSpPr/>
            <p:nvPr/>
          </p:nvSpPr>
          <p:spPr>
            <a:xfrm>
              <a:off x="3629825" y="1538000"/>
              <a:ext cx="244975" cy="115825"/>
            </a:xfrm>
            <a:custGeom>
              <a:avLst/>
              <a:gdLst/>
              <a:ahLst/>
              <a:cxnLst/>
              <a:rect l="l" t="t" r="r" b="b"/>
              <a:pathLst>
                <a:path w="9799" h="4633" extrusionOk="0">
                  <a:moveTo>
                    <a:pt x="9798" y="4166"/>
                  </a:moveTo>
                  <a:cubicBezTo>
                    <a:pt x="9165" y="3500"/>
                    <a:pt x="8798" y="2816"/>
                    <a:pt x="8215" y="2167"/>
                  </a:cubicBezTo>
                  <a:cubicBezTo>
                    <a:pt x="7649" y="1517"/>
                    <a:pt x="6799" y="1134"/>
                    <a:pt x="6032" y="784"/>
                  </a:cubicBezTo>
                  <a:cubicBezTo>
                    <a:pt x="4316" y="0"/>
                    <a:pt x="2017" y="367"/>
                    <a:pt x="750" y="1833"/>
                  </a:cubicBezTo>
                  <a:cubicBezTo>
                    <a:pt x="517" y="2117"/>
                    <a:pt x="0" y="2833"/>
                    <a:pt x="84" y="3283"/>
                  </a:cubicBezTo>
                  <a:cubicBezTo>
                    <a:pt x="150" y="3750"/>
                    <a:pt x="534" y="3833"/>
                    <a:pt x="933" y="3966"/>
                  </a:cubicBezTo>
                  <a:cubicBezTo>
                    <a:pt x="3316" y="4633"/>
                    <a:pt x="6116" y="4366"/>
                    <a:pt x="9798" y="4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0"/>
            <p:cNvSpPr/>
            <p:nvPr/>
          </p:nvSpPr>
          <p:spPr>
            <a:xfrm>
              <a:off x="3220325" y="1611325"/>
              <a:ext cx="312875" cy="243300"/>
            </a:xfrm>
            <a:custGeom>
              <a:avLst/>
              <a:gdLst/>
              <a:ahLst/>
              <a:cxnLst/>
              <a:rect l="l" t="t" r="r" b="b"/>
              <a:pathLst>
                <a:path w="12515" h="9732" extrusionOk="0">
                  <a:moveTo>
                    <a:pt x="7249" y="1433"/>
                  </a:moveTo>
                  <a:cubicBezTo>
                    <a:pt x="7499" y="883"/>
                    <a:pt x="7866" y="433"/>
                    <a:pt x="8332" y="83"/>
                  </a:cubicBezTo>
                  <a:cubicBezTo>
                    <a:pt x="9049" y="383"/>
                    <a:pt x="9882" y="0"/>
                    <a:pt x="10632" y="200"/>
                  </a:cubicBezTo>
                  <a:cubicBezTo>
                    <a:pt x="11165" y="350"/>
                    <a:pt x="12515" y="1266"/>
                    <a:pt x="11931" y="1933"/>
                  </a:cubicBezTo>
                  <a:cubicBezTo>
                    <a:pt x="11481" y="2466"/>
                    <a:pt x="9915" y="2033"/>
                    <a:pt x="9299" y="2016"/>
                  </a:cubicBezTo>
                  <a:cubicBezTo>
                    <a:pt x="6916" y="2000"/>
                    <a:pt x="4966" y="3783"/>
                    <a:pt x="2600" y="3766"/>
                  </a:cubicBezTo>
                  <a:cubicBezTo>
                    <a:pt x="2034" y="3749"/>
                    <a:pt x="1284" y="3283"/>
                    <a:pt x="701" y="3566"/>
                  </a:cubicBezTo>
                  <a:cubicBezTo>
                    <a:pt x="18" y="3916"/>
                    <a:pt x="1" y="5066"/>
                    <a:pt x="67" y="5699"/>
                  </a:cubicBezTo>
                  <a:cubicBezTo>
                    <a:pt x="201" y="6815"/>
                    <a:pt x="1217" y="8031"/>
                    <a:pt x="2134" y="8615"/>
                  </a:cubicBezTo>
                  <a:cubicBezTo>
                    <a:pt x="3067" y="9198"/>
                    <a:pt x="4300" y="9598"/>
                    <a:pt x="5383" y="9648"/>
                  </a:cubicBezTo>
                  <a:cubicBezTo>
                    <a:pt x="6899" y="9731"/>
                    <a:pt x="8649" y="9731"/>
                    <a:pt x="9765" y="8581"/>
                  </a:cubicBezTo>
                  <a:cubicBezTo>
                    <a:pt x="10448" y="7882"/>
                    <a:pt x="11182" y="6915"/>
                    <a:pt x="11248" y="5899"/>
                  </a:cubicBezTo>
                  <a:cubicBezTo>
                    <a:pt x="11298" y="4966"/>
                    <a:pt x="10648" y="4482"/>
                    <a:pt x="10398" y="4166"/>
                  </a:cubicBezTo>
                  <a:cubicBezTo>
                    <a:pt x="9715" y="3649"/>
                    <a:pt x="8899" y="3133"/>
                    <a:pt x="8049" y="2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0"/>
            <p:cNvSpPr/>
            <p:nvPr/>
          </p:nvSpPr>
          <p:spPr>
            <a:xfrm>
              <a:off x="4769150" y="2148675"/>
              <a:ext cx="551125" cy="288300"/>
            </a:xfrm>
            <a:custGeom>
              <a:avLst/>
              <a:gdLst/>
              <a:ahLst/>
              <a:cxnLst/>
              <a:rect l="l" t="t" r="r" b="b"/>
              <a:pathLst>
                <a:path w="22045" h="11532" extrusionOk="0">
                  <a:moveTo>
                    <a:pt x="19795" y="2884"/>
                  </a:moveTo>
                  <a:cubicBezTo>
                    <a:pt x="19062" y="2200"/>
                    <a:pt x="18396" y="1567"/>
                    <a:pt x="17463" y="1201"/>
                  </a:cubicBezTo>
                  <a:cubicBezTo>
                    <a:pt x="16446" y="801"/>
                    <a:pt x="15296" y="484"/>
                    <a:pt x="14213" y="368"/>
                  </a:cubicBezTo>
                  <a:cubicBezTo>
                    <a:pt x="11781" y="118"/>
                    <a:pt x="9315" y="1"/>
                    <a:pt x="6948" y="817"/>
                  </a:cubicBezTo>
                  <a:cubicBezTo>
                    <a:pt x="4482" y="1667"/>
                    <a:pt x="2150" y="3134"/>
                    <a:pt x="783" y="5366"/>
                  </a:cubicBezTo>
                  <a:cubicBezTo>
                    <a:pt x="483" y="5866"/>
                    <a:pt x="0" y="6599"/>
                    <a:pt x="33" y="7199"/>
                  </a:cubicBezTo>
                  <a:cubicBezTo>
                    <a:pt x="67" y="7866"/>
                    <a:pt x="1250" y="8399"/>
                    <a:pt x="1700" y="8799"/>
                  </a:cubicBezTo>
                  <a:cubicBezTo>
                    <a:pt x="2416" y="9432"/>
                    <a:pt x="3066" y="10149"/>
                    <a:pt x="3882" y="10682"/>
                  </a:cubicBezTo>
                  <a:cubicBezTo>
                    <a:pt x="5132" y="11498"/>
                    <a:pt x="6565" y="11532"/>
                    <a:pt x="7998" y="11515"/>
                  </a:cubicBezTo>
                  <a:cubicBezTo>
                    <a:pt x="9415" y="11515"/>
                    <a:pt x="10814" y="11432"/>
                    <a:pt x="12197" y="11182"/>
                  </a:cubicBezTo>
                  <a:cubicBezTo>
                    <a:pt x="13530" y="10932"/>
                    <a:pt x="14980" y="10748"/>
                    <a:pt x="16230" y="10265"/>
                  </a:cubicBezTo>
                  <a:cubicBezTo>
                    <a:pt x="17846" y="9615"/>
                    <a:pt x="19679" y="8865"/>
                    <a:pt x="20862" y="7516"/>
                  </a:cubicBezTo>
                  <a:cubicBezTo>
                    <a:pt x="22045" y="6166"/>
                    <a:pt x="22012" y="4083"/>
                    <a:pt x="19795" y="28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0"/>
            <p:cNvSpPr/>
            <p:nvPr/>
          </p:nvSpPr>
          <p:spPr>
            <a:xfrm>
              <a:off x="3222825" y="1952475"/>
              <a:ext cx="157500" cy="143325"/>
            </a:xfrm>
            <a:custGeom>
              <a:avLst/>
              <a:gdLst/>
              <a:ahLst/>
              <a:cxnLst/>
              <a:rect l="l" t="t" r="r" b="b"/>
              <a:pathLst>
                <a:path w="6300" h="5733" extrusionOk="0">
                  <a:moveTo>
                    <a:pt x="5450" y="1"/>
                  </a:moveTo>
                  <a:cubicBezTo>
                    <a:pt x="4650" y="601"/>
                    <a:pt x="3817" y="984"/>
                    <a:pt x="2983" y="1517"/>
                  </a:cubicBezTo>
                  <a:cubicBezTo>
                    <a:pt x="2417" y="1884"/>
                    <a:pt x="1700" y="2217"/>
                    <a:pt x="1267" y="2717"/>
                  </a:cubicBezTo>
                  <a:cubicBezTo>
                    <a:pt x="884" y="3150"/>
                    <a:pt x="1" y="4566"/>
                    <a:pt x="434" y="5216"/>
                  </a:cubicBezTo>
                  <a:cubicBezTo>
                    <a:pt x="784" y="5733"/>
                    <a:pt x="2684" y="5549"/>
                    <a:pt x="3150" y="5433"/>
                  </a:cubicBezTo>
                  <a:cubicBezTo>
                    <a:pt x="5133" y="4950"/>
                    <a:pt x="6183" y="2983"/>
                    <a:pt x="6299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0"/>
            <p:cNvSpPr/>
            <p:nvPr/>
          </p:nvSpPr>
          <p:spPr>
            <a:xfrm>
              <a:off x="2844600" y="2112025"/>
              <a:ext cx="407425" cy="252875"/>
            </a:xfrm>
            <a:custGeom>
              <a:avLst/>
              <a:gdLst/>
              <a:ahLst/>
              <a:cxnLst/>
              <a:rect l="l" t="t" r="r" b="b"/>
              <a:pathLst>
                <a:path w="16297" h="10115" extrusionOk="0">
                  <a:moveTo>
                    <a:pt x="12164" y="2250"/>
                  </a:moveTo>
                  <a:cubicBezTo>
                    <a:pt x="9948" y="1050"/>
                    <a:pt x="6648" y="1"/>
                    <a:pt x="4299" y="1450"/>
                  </a:cubicBezTo>
                  <a:cubicBezTo>
                    <a:pt x="3166" y="2133"/>
                    <a:pt x="2566" y="3200"/>
                    <a:pt x="1900" y="4300"/>
                  </a:cubicBezTo>
                  <a:cubicBezTo>
                    <a:pt x="1350" y="5233"/>
                    <a:pt x="866" y="5966"/>
                    <a:pt x="683" y="7066"/>
                  </a:cubicBezTo>
                  <a:cubicBezTo>
                    <a:pt x="617" y="7532"/>
                    <a:pt x="0" y="10115"/>
                    <a:pt x="1216" y="9798"/>
                  </a:cubicBezTo>
                  <a:cubicBezTo>
                    <a:pt x="1450" y="9732"/>
                    <a:pt x="1650" y="9382"/>
                    <a:pt x="1850" y="9232"/>
                  </a:cubicBezTo>
                  <a:cubicBezTo>
                    <a:pt x="2066" y="9082"/>
                    <a:pt x="2266" y="8932"/>
                    <a:pt x="2483" y="8765"/>
                  </a:cubicBezTo>
                  <a:cubicBezTo>
                    <a:pt x="2916" y="8432"/>
                    <a:pt x="3499" y="8382"/>
                    <a:pt x="3966" y="8099"/>
                  </a:cubicBezTo>
                  <a:cubicBezTo>
                    <a:pt x="4182" y="7949"/>
                    <a:pt x="4316" y="7782"/>
                    <a:pt x="4582" y="7715"/>
                  </a:cubicBezTo>
                  <a:cubicBezTo>
                    <a:pt x="4816" y="7632"/>
                    <a:pt x="5182" y="7599"/>
                    <a:pt x="5449" y="7549"/>
                  </a:cubicBezTo>
                  <a:cubicBezTo>
                    <a:pt x="5949" y="7449"/>
                    <a:pt x="6415" y="7316"/>
                    <a:pt x="6932" y="7182"/>
                  </a:cubicBezTo>
                  <a:cubicBezTo>
                    <a:pt x="8448" y="6799"/>
                    <a:pt x="9931" y="6466"/>
                    <a:pt x="11164" y="5416"/>
                  </a:cubicBezTo>
                  <a:cubicBezTo>
                    <a:pt x="11714" y="4949"/>
                    <a:pt x="12131" y="4350"/>
                    <a:pt x="12797" y="4083"/>
                  </a:cubicBezTo>
                  <a:cubicBezTo>
                    <a:pt x="13480" y="3800"/>
                    <a:pt x="14130" y="3733"/>
                    <a:pt x="14863" y="3733"/>
                  </a:cubicBezTo>
                  <a:cubicBezTo>
                    <a:pt x="15047" y="3716"/>
                    <a:pt x="16296" y="3566"/>
                    <a:pt x="15930" y="3117"/>
                  </a:cubicBezTo>
                  <a:cubicBezTo>
                    <a:pt x="15846" y="3017"/>
                    <a:pt x="15580" y="3100"/>
                    <a:pt x="15463" y="3083"/>
                  </a:cubicBezTo>
                  <a:cubicBezTo>
                    <a:pt x="14797" y="2933"/>
                    <a:pt x="14097" y="2650"/>
                    <a:pt x="12164" y="2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0"/>
            <p:cNvSpPr/>
            <p:nvPr/>
          </p:nvSpPr>
          <p:spPr>
            <a:xfrm>
              <a:off x="2865425" y="1261825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0"/>
            <p:cNvSpPr/>
            <p:nvPr/>
          </p:nvSpPr>
          <p:spPr>
            <a:xfrm>
              <a:off x="1876900" y="2096625"/>
              <a:ext cx="502400" cy="242875"/>
            </a:xfrm>
            <a:custGeom>
              <a:avLst/>
              <a:gdLst/>
              <a:ahLst/>
              <a:cxnLst/>
              <a:rect l="l" t="t" r="r" b="b"/>
              <a:pathLst>
                <a:path w="20096" h="9715" extrusionOk="0">
                  <a:moveTo>
                    <a:pt x="15797" y="2733"/>
                  </a:moveTo>
                  <a:cubicBezTo>
                    <a:pt x="15830" y="2516"/>
                    <a:pt x="15880" y="2266"/>
                    <a:pt x="15930" y="2016"/>
                  </a:cubicBezTo>
                  <a:cubicBezTo>
                    <a:pt x="14014" y="1400"/>
                    <a:pt x="11914" y="1133"/>
                    <a:pt x="9931" y="750"/>
                  </a:cubicBezTo>
                  <a:cubicBezTo>
                    <a:pt x="9132" y="600"/>
                    <a:pt x="8315" y="483"/>
                    <a:pt x="7515" y="283"/>
                  </a:cubicBezTo>
                  <a:cubicBezTo>
                    <a:pt x="6449" y="0"/>
                    <a:pt x="5582" y="400"/>
                    <a:pt x="4566" y="750"/>
                  </a:cubicBezTo>
                  <a:cubicBezTo>
                    <a:pt x="3050" y="1266"/>
                    <a:pt x="1867" y="2283"/>
                    <a:pt x="1117" y="3699"/>
                  </a:cubicBezTo>
                  <a:cubicBezTo>
                    <a:pt x="600" y="4666"/>
                    <a:pt x="417" y="5999"/>
                    <a:pt x="200" y="7065"/>
                  </a:cubicBezTo>
                  <a:cubicBezTo>
                    <a:pt x="0" y="8015"/>
                    <a:pt x="250" y="9481"/>
                    <a:pt x="1383" y="9614"/>
                  </a:cubicBezTo>
                  <a:cubicBezTo>
                    <a:pt x="2200" y="9714"/>
                    <a:pt x="3100" y="9415"/>
                    <a:pt x="3866" y="9181"/>
                  </a:cubicBezTo>
                  <a:cubicBezTo>
                    <a:pt x="4883" y="8881"/>
                    <a:pt x="5916" y="8781"/>
                    <a:pt x="6982" y="8748"/>
                  </a:cubicBezTo>
                  <a:cubicBezTo>
                    <a:pt x="8898" y="8698"/>
                    <a:pt x="11481" y="8465"/>
                    <a:pt x="13164" y="7448"/>
                  </a:cubicBezTo>
                  <a:cubicBezTo>
                    <a:pt x="14147" y="6848"/>
                    <a:pt x="15164" y="6282"/>
                    <a:pt x="15497" y="5099"/>
                  </a:cubicBezTo>
                  <a:cubicBezTo>
                    <a:pt x="15563" y="4832"/>
                    <a:pt x="15597" y="4549"/>
                    <a:pt x="15663" y="4282"/>
                  </a:cubicBezTo>
                  <a:cubicBezTo>
                    <a:pt x="15763" y="3833"/>
                    <a:pt x="15863" y="3383"/>
                    <a:pt x="16030" y="2966"/>
                  </a:cubicBezTo>
                  <a:cubicBezTo>
                    <a:pt x="16330" y="2250"/>
                    <a:pt x="16813" y="1716"/>
                    <a:pt x="17613" y="1616"/>
                  </a:cubicBezTo>
                  <a:cubicBezTo>
                    <a:pt x="18196" y="1550"/>
                    <a:pt x="20096" y="1916"/>
                    <a:pt x="19446" y="2899"/>
                  </a:cubicBezTo>
                  <a:cubicBezTo>
                    <a:pt x="19063" y="3466"/>
                    <a:pt x="17980" y="3283"/>
                    <a:pt x="17413" y="3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0"/>
            <p:cNvSpPr/>
            <p:nvPr/>
          </p:nvSpPr>
          <p:spPr>
            <a:xfrm>
              <a:off x="2403850" y="2134525"/>
              <a:ext cx="329950" cy="191650"/>
            </a:xfrm>
            <a:custGeom>
              <a:avLst/>
              <a:gdLst/>
              <a:ahLst/>
              <a:cxnLst/>
              <a:rect l="l" t="t" r="r" b="b"/>
              <a:pathLst>
                <a:path w="13198" h="7666" extrusionOk="0">
                  <a:moveTo>
                    <a:pt x="534" y="1133"/>
                  </a:moveTo>
                  <a:cubicBezTo>
                    <a:pt x="1434" y="567"/>
                    <a:pt x="2134" y="117"/>
                    <a:pt x="3200" y="67"/>
                  </a:cubicBezTo>
                  <a:cubicBezTo>
                    <a:pt x="4300" y="17"/>
                    <a:pt x="5450" y="0"/>
                    <a:pt x="6516" y="184"/>
                  </a:cubicBezTo>
                  <a:cubicBezTo>
                    <a:pt x="7549" y="367"/>
                    <a:pt x="8682" y="834"/>
                    <a:pt x="9565" y="1400"/>
                  </a:cubicBezTo>
                  <a:cubicBezTo>
                    <a:pt x="9882" y="1600"/>
                    <a:pt x="10132" y="1883"/>
                    <a:pt x="10448" y="2083"/>
                  </a:cubicBezTo>
                  <a:cubicBezTo>
                    <a:pt x="10782" y="2300"/>
                    <a:pt x="11148" y="2400"/>
                    <a:pt x="11448" y="2650"/>
                  </a:cubicBezTo>
                  <a:cubicBezTo>
                    <a:pt x="12048" y="3166"/>
                    <a:pt x="13114" y="4183"/>
                    <a:pt x="13181" y="5033"/>
                  </a:cubicBezTo>
                  <a:cubicBezTo>
                    <a:pt x="13198" y="5382"/>
                    <a:pt x="13014" y="5466"/>
                    <a:pt x="12948" y="5749"/>
                  </a:cubicBezTo>
                  <a:cubicBezTo>
                    <a:pt x="12848" y="6166"/>
                    <a:pt x="12981" y="6216"/>
                    <a:pt x="12698" y="6549"/>
                  </a:cubicBezTo>
                  <a:cubicBezTo>
                    <a:pt x="11865" y="7499"/>
                    <a:pt x="10515" y="7665"/>
                    <a:pt x="9399" y="7115"/>
                  </a:cubicBezTo>
                  <a:cubicBezTo>
                    <a:pt x="7682" y="6282"/>
                    <a:pt x="6033" y="5332"/>
                    <a:pt x="4333" y="4449"/>
                  </a:cubicBezTo>
                  <a:cubicBezTo>
                    <a:pt x="3083" y="3783"/>
                    <a:pt x="1" y="3333"/>
                    <a:pt x="534" y="1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0"/>
            <p:cNvSpPr/>
            <p:nvPr/>
          </p:nvSpPr>
          <p:spPr>
            <a:xfrm>
              <a:off x="3374875" y="1888325"/>
              <a:ext cx="60025" cy="69175"/>
            </a:xfrm>
            <a:custGeom>
              <a:avLst/>
              <a:gdLst/>
              <a:ahLst/>
              <a:cxnLst/>
              <a:rect l="l" t="t" r="r" b="b"/>
              <a:pathLst>
                <a:path w="2401" h="2767" extrusionOk="0">
                  <a:moveTo>
                    <a:pt x="217" y="2767"/>
                  </a:moveTo>
                  <a:cubicBezTo>
                    <a:pt x="67" y="2217"/>
                    <a:pt x="1" y="1634"/>
                    <a:pt x="17" y="1067"/>
                  </a:cubicBezTo>
                  <a:cubicBezTo>
                    <a:pt x="534" y="834"/>
                    <a:pt x="684" y="1"/>
                    <a:pt x="1384" y="51"/>
                  </a:cubicBezTo>
                  <a:cubicBezTo>
                    <a:pt x="1600" y="51"/>
                    <a:pt x="1950" y="267"/>
                    <a:pt x="2067" y="501"/>
                  </a:cubicBezTo>
                  <a:cubicBezTo>
                    <a:pt x="2400" y="1167"/>
                    <a:pt x="1234" y="2000"/>
                    <a:pt x="1067" y="2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0"/>
            <p:cNvSpPr/>
            <p:nvPr/>
          </p:nvSpPr>
          <p:spPr>
            <a:xfrm>
              <a:off x="4596675" y="1636725"/>
              <a:ext cx="241650" cy="90825"/>
            </a:xfrm>
            <a:custGeom>
              <a:avLst/>
              <a:gdLst/>
              <a:ahLst/>
              <a:cxnLst/>
              <a:rect l="l" t="t" r="r" b="b"/>
              <a:pathLst>
                <a:path w="9666" h="3633" extrusionOk="0">
                  <a:moveTo>
                    <a:pt x="8799" y="0"/>
                  </a:moveTo>
                  <a:cubicBezTo>
                    <a:pt x="6982" y="234"/>
                    <a:pt x="5083" y="567"/>
                    <a:pt x="3350" y="1267"/>
                  </a:cubicBezTo>
                  <a:cubicBezTo>
                    <a:pt x="2750" y="1500"/>
                    <a:pt x="1" y="2483"/>
                    <a:pt x="1650" y="3250"/>
                  </a:cubicBezTo>
                  <a:cubicBezTo>
                    <a:pt x="2367" y="3583"/>
                    <a:pt x="3450" y="3566"/>
                    <a:pt x="4233" y="3600"/>
                  </a:cubicBezTo>
                  <a:cubicBezTo>
                    <a:pt x="5183" y="3633"/>
                    <a:pt x="6166" y="3550"/>
                    <a:pt x="7099" y="3383"/>
                  </a:cubicBezTo>
                  <a:cubicBezTo>
                    <a:pt x="7749" y="3266"/>
                    <a:pt x="9665" y="2883"/>
                    <a:pt x="9648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0"/>
            <p:cNvSpPr/>
            <p:nvPr/>
          </p:nvSpPr>
          <p:spPr>
            <a:xfrm>
              <a:off x="1869825" y="1311800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0"/>
            <p:cNvSpPr/>
            <p:nvPr/>
          </p:nvSpPr>
          <p:spPr>
            <a:xfrm>
              <a:off x="2083925" y="1555500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0"/>
            <p:cNvSpPr/>
            <p:nvPr/>
          </p:nvSpPr>
          <p:spPr>
            <a:xfrm>
              <a:off x="2357625" y="1606725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0"/>
            <p:cNvSpPr/>
            <p:nvPr/>
          </p:nvSpPr>
          <p:spPr>
            <a:xfrm>
              <a:off x="3115350" y="1652150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0"/>
            <p:cNvSpPr/>
            <p:nvPr/>
          </p:nvSpPr>
          <p:spPr>
            <a:xfrm>
              <a:off x="3224075" y="1540075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0"/>
            <p:cNvSpPr/>
            <p:nvPr/>
          </p:nvSpPr>
          <p:spPr>
            <a:xfrm>
              <a:off x="3474850" y="1383875"/>
              <a:ext cx="348275" cy="228300"/>
            </a:xfrm>
            <a:custGeom>
              <a:avLst/>
              <a:gdLst/>
              <a:ahLst/>
              <a:cxnLst/>
              <a:rect l="l" t="t" r="r" b="b"/>
              <a:pathLst>
                <a:path w="13931" h="9132" extrusionOk="0">
                  <a:moveTo>
                    <a:pt x="217" y="9131"/>
                  </a:moveTo>
                  <a:cubicBezTo>
                    <a:pt x="117" y="8465"/>
                    <a:pt x="1" y="7848"/>
                    <a:pt x="101" y="7182"/>
                  </a:cubicBezTo>
                  <a:cubicBezTo>
                    <a:pt x="351" y="5516"/>
                    <a:pt x="1267" y="3916"/>
                    <a:pt x="2417" y="2733"/>
                  </a:cubicBezTo>
                  <a:cubicBezTo>
                    <a:pt x="3400" y="1700"/>
                    <a:pt x="4600" y="683"/>
                    <a:pt x="5983" y="300"/>
                  </a:cubicBezTo>
                  <a:cubicBezTo>
                    <a:pt x="7016" y="0"/>
                    <a:pt x="7982" y="167"/>
                    <a:pt x="8982" y="483"/>
                  </a:cubicBezTo>
                  <a:cubicBezTo>
                    <a:pt x="9815" y="767"/>
                    <a:pt x="10465" y="1250"/>
                    <a:pt x="11215" y="1683"/>
                  </a:cubicBezTo>
                  <a:cubicBezTo>
                    <a:pt x="11648" y="1933"/>
                    <a:pt x="12131" y="1900"/>
                    <a:pt x="12581" y="2116"/>
                  </a:cubicBezTo>
                  <a:cubicBezTo>
                    <a:pt x="12981" y="2300"/>
                    <a:pt x="13714" y="2533"/>
                    <a:pt x="13814" y="3033"/>
                  </a:cubicBezTo>
                  <a:cubicBezTo>
                    <a:pt x="13931" y="3533"/>
                    <a:pt x="13398" y="3983"/>
                    <a:pt x="13064" y="4266"/>
                  </a:cubicBezTo>
                  <a:cubicBezTo>
                    <a:pt x="12231" y="4949"/>
                    <a:pt x="11381" y="5732"/>
                    <a:pt x="10382" y="6149"/>
                  </a:cubicBezTo>
                  <a:cubicBezTo>
                    <a:pt x="8799" y="6799"/>
                    <a:pt x="7132" y="7165"/>
                    <a:pt x="5649" y="8015"/>
                  </a:cubicBezTo>
                  <a:cubicBezTo>
                    <a:pt x="4933" y="8432"/>
                    <a:pt x="4216" y="8781"/>
                    <a:pt x="3367" y="8848"/>
                  </a:cubicBezTo>
                  <a:cubicBezTo>
                    <a:pt x="2517" y="8915"/>
                    <a:pt x="1634" y="8848"/>
                    <a:pt x="217" y="9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0"/>
            <p:cNvSpPr/>
            <p:nvPr/>
          </p:nvSpPr>
          <p:spPr>
            <a:xfrm>
              <a:off x="3232425" y="1649650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0"/>
            <p:cNvSpPr/>
            <p:nvPr/>
          </p:nvSpPr>
          <p:spPr>
            <a:xfrm>
              <a:off x="2598000" y="1861250"/>
              <a:ext cx="2330750" cy="822325"/>
            </a:xfrm>
            <a:custGeom>
              <a:avLst/>
              <a:gdLst/>
              <a:ahLst/>
              <a:cxnLst/>
              <a:rect l="l" t="t" r="r" b="b"/>
              <a:pathLst>
                <a:path w="93230" h="32893" extrusionOk="0">
                  <a:moveTo>
                    <a:pt x="27045" y="10665"/>
                  </a:moveTo>
                  <a:cubicBezTo>
                    <a:pt x="28361" y="10198"/>
                    <a:pt x="29611" y="9598"/>
                    <a:pt x="30927" y="9149"/>
                  </a:cubicBezTo>
                  <a:cubicBezTo>
                    <a:pt x="31993" y="8782"/>
                    <a:pt x="33110" y="8732"/>
                    <a:pt x="34176" y="8432"/>
                  </a:cubicBezTo>
                  <a:cubicBezTo>
                    <a:pt x="34693" y="8282"/>
                    <a:pt x="35209" y="8082"/>
                    <a:pt x="35726" y="7932"/>
                  </a:cubicBezTo>
                  <a:cubicBezTo>
                    <a:pt x="36093" y="7815"/>
                    <a:pt x="36476" y="7766"/>
                    <a:pt x="36776" y="7516"/>
                  </a:cubicBezTo>
                  <a:cubicBezTo>
                    <a:pt x="36926" y="7416"/>
                    <a:pt x="37126" y="7249"/>
                    <a:pt x="37209" y="7099"/>
                  </a:cubicBezTo>
                  <a:cubicBezTo>
                    <a:pt x="37309" y="6916"/>
                    <a:pt x="37292" y="6716"/>
                    <a:pt x="37376" y="6549"/>
                  </a:cubicBezTo>
                  <a:cubicBezTo>
                    <a:pt x="37542" y="6183"/>
                    <a:pt x="37709" y="5899"/>
                    <a:pt x="38009" y="5633"/>
                  </a:cubicBezTo>
                  <a:cubicBezTo>
                    <a:pt x="38142" y="5516"/>
                    <a:pt x="38392" y="5383"/>
                    <a:pt x="38425" y="5199"/>
                  </a:cubicBezTo>
                  <a:cubicBezTo>
                    <a:pt x="38492" y="4866"/>
                    <a:pt x="37875" y="4166"/>
                    <a:pt x="37592" y="4033"/>
                  </a:cubicBezTo>
                  <a:cubicBezTo>
                    <a:pt x="37642" y="3783"/>
                    <a:pt x="37809" y="3833"/>
                    <a:pt x="37992" y="3783"/>
                  </a:cubicBezTo>
                  <a:cubicBezTo>
                    <a:pt x="38159" y="3750"/>
                    <a:pt x="38309" y="3683"/>
                    <a:pt x="38475" y="3650"/>
                  </a:cubicBezTo>
                  <a:cubicBezTo>
                    <a:pt x="38592" y="3616"/>
                    <a:pt x="38725" y="3683"/>
                    <a:pt x="38842" y="3650"/>
                  </a:cubicBezTo>
                  <a:cubicBezTo>
                    <a:pt x="38942" y="3633"/>
                    <a:pt x="38942" y="3550"/>
                    <a:pt x="39009" y="3533"/>
                  </a:cubicBezTo>
                  <a:cubicBezTo>
                    <a:pt x="39292" y="3467"/>
                    <a:pt x="39558" y="3417"/>
                    <a:pt x="39825" y="3350"/>
                  </a:cubicBezTo>
                  <a:cubicBezTo>
                    <a:pt x="40425" y="3167"/>
                    <a:pt x="40958" y="2933"/>
                    <a:pt x="41575" y="2833"/>
                  </a:cubicBezTo>
                  <a:cubicBezTo>
                    <a:pt x="43108" y="2633"/>
                    <a:pt x="44624" y="2250"/>
                    <a:pt x="46157" y="2134"/>
                  </a:cubicBezTo>
                  <a:cubicBezTo>
                    <a:pt x="47407" y="2034"/>
                    <a:pt x="48656" y="2000"/>
                    <a:pt x="49889" y="1767"/>
                  </a:cubicBezTo>
                  <a:cubicBezTo>
                    <a:pt x="50689" y="1600"/>
                    <a:pt x="51489" y="1517"/>
                    <a:pt x="52289" y="1384"/>
                  </a:cubicBezTo>
                  <a:cubicBezTo>
                    <a:pt x="53755" y="1150"/>
                    <a:pt x="55205" y="784"/>
                    <a:pt x="56688" y="584"/>
                  </a:cubicBezTo>
                  <a:cubicBezTo>
                    <a:pt x="59304" y="217"/>
                    <a:pt x="62036" y="1"/>
                    <a:pt x="64669" y="51"/>
                  </a:cubicBezTo>
                  <a:cubicBezTo>
                    <a:pt x="66369" y="84"/>
                    <a:pt x="68118" y="217"/>
                    <a:pt x="69701" y="834"/>
                  </a:cubicBezTo>
                  <a:cubicBezTo>
                    <a:pt x="70135" y="1000"/>
                    <a:pt x="71201" y="1584"/>
                    <a:pt x="71384" y="2117"/>
                  </a:cubicBezTo>
                  <a:cubicBezTo>
                    <a:pt x="71418" y="2217"/>
                    <a:pt x="71368" y="2300"/>
                    <a:pt x="71384" y="2400"/>
                  </a:cubicBezTo>
                  <a:cubicBezTo>
                    <a:pt x="71418" y="2500"/>
                    <a:pt x="71534" y="2550"/>
                    <a:pt x="71551" y="2667"/>
                  </a:cubicBezTo>
                  <a:cubicBezTo>
                    <a:pt x="71584" y="2983"/>
                    <a:pt x="71118" y="3250"/>
                    <a:pt x="70968" y="3500"/>
                  </a:cubicBezTo>
                  <a:cubicBezTo>
                    <a:pt x="70718" y="3916"/>
                    <a:pt x="70451" y="4350"/>
                    <a:pt x="70251" y="4800"/>
                  </a:cubicBezTo>
                  <a:cubicBezTo>
                    <a:pt x="69851" y="5649"/>
                    <a:pt x="69168" y="6266"/>
                    <a:pt x="68202" y="6049"/>
                  </a:cubicBezTo>
                  <a:cubicBezTo>
                    <a:pt x="67768" y="5966"/>
                    <a:pt x="67335" y="5783"/>
                    <a:pt x="66902" y="5649"/>
                  </a:cubicBezTo>
                  <a:cubicBezTo>
                    <a:pt x="66019" y="5399"/>
                    <a:pt x="65119" y="5199"/>
                    <a:pt x="64219" y="5049"/>
                  </a:cubicBezTo>
                  <a:cubicBezTo>
                    <a:pt x="62920" y="4816"/>
                    <a:pt x="61620" y="4500"/>
                    <a:pt x="60320" y="4233"/>
                  </a:cubicBezTo>
                  <a:cubicBezTo>
                    <a:pt x="57421" y="3616"/>
                    <a:pt x="54188" y="4450"/>
                    <a:pt x="51889" y="6316"/>
                  </a:cubicBezTo>
                  <a:cubicBezTo>
                    <a:pt x="51139" y="6916"/>
                    <a:pt x="50406" y="7599"/>
                    <a:pt x="50123" y="8532"/>
                  </a:cubicBezTo>
                  <a:cubicBezTo>
                    <a:pt x="50006" y="8915"/>
                    <a:pt x="50039" y="9382"/>
                    <a:pt x="50056" y="9765"/>
                  </a:cubicBezTo>
                  <a:cubicBezTo>
                    <a:pt x="50089" y="10382"/>
                    <a:pt x="50706" y="10648"/>
                    <a:pt x="50872" y="11231"/>
                  </a:cubicBezTo>
                  <a:cubicBezTo>
                    <a:pt x="51072" y="11964"/>
                    <a:pt x="51022" y="12764"/>
                    <a:pt x="51306" y="13464"/>
                  </a:cubicBezTo>
                  <a:cubicBezTo>
                    <a:pt x="51756" y="14547"/>
                    <a:pt x="52889" y="14381"/>
                    <a:pt x="53855" y="14547"/>
                  </a:cubicBezTo>
                  <a:cubicBezTo>
                    <a:pt x="54955" y="14747"/>
                    <a:pt x="56221" y="15014"/>
                    <a:pt x="57054" y="15830"/>
                  </a:cubicBezTo>
                  <a:cubicBezTo>
                    <a:pt x="57671" y="16397"/>
                    <a:pt x="58404" y="17080"/>
                    <a:pt x="59170" y="17413"/>
                  </a:cubicBezTo>
                  <a:cubicBezTo>
                    <a:pt x="60187" y="17830"/>
                    <a:pt x="61770" y="17430"/>
                    <a:pt x="62686" y="16963"/>
                  </a:cubicBezTo>
                  <a:cubicBezTo>
                    <a:pt x="63020" y="16797"/>
                    <a:pt x="63336" y="16530"/>
                    <a:pt x="63636" y="16313"/>
                  </a:cubicBezTo>
                  <a:cubicBezTo>
                    <a:pt x="64169" y="15914"/>
                    <a:pt x="64736" y="15580"/>
                    <a:pt x="65302" y="15264"/>
                  </a:cubicBezTo>
                  <a:cubicBezTo>
                    <a:pt x="66652" y="14497"/>
                    <a:pt x="68102" y="14031"/>
                    <a:pt x="69651" y="13914"/>
                  </a:cubicBezTo>
                  <a:cubicBezTo>
                    <a:pt x="70435" y="13847"/>
                    <a:pt x="71501" y="13681"/>
                    <a:pt x="72251" y="14031"/>
                  </a:cubicBezTo>
                  <a:cubicBezTo>
                    <a:pt x="72417" y="14097"/>
                    <a:pt x="73167" y="14364"/>
                    <a:pt x="73201" y="14564"/>
                  </a:cubicBezTo>
                  <a:cubicBezTo>
                    <a:pt x="72817" y="14464"/>
                    <a:pt x="72384" y="14281"/>
                    <a:pt x="71951" y="14197"/>
                  </a:cubicBezTo>
                  <a:cubicBezTo>
                    <a:pt x="71251" y="14064"/>
                    <a:pt x="70435" y="14397"/>
                    <a:pt x="69735" y="14447"/>
                  </a:cubicBezTo>
                  <a:cubicBezTo>
                    <a:pt x="69251" y="14497"/>
                    <a:pt x="68818" y="14581"/>
                    <a:pt x="68318" y="14581"/>
                  </a:cubicBezTo>
                  <a:cubicBezTo>
                    <a:pt x="67585" y="14597"/>
                    <a:pt x="66985" y="14897"/>
                    <a:pt x="66335" y="15214"/>
                  </a:cubicBezTo>
                  <a:cubicBezTo>
                    <a:pt x="65986" y="15397"/>
                    <a:pt x="65336" y="15847"/>
                    <a:pt x="65236" y="16280"/>
                  </a:cubicBezTo>
                  <a:cubicBezTo>
                    <a:pt x="65152" y="16663"/>
                    <a:pt x="65469" y="16997"/>
                    <a:pt x="65786" y="17180"/>
                  </a:cubicBezTo>
                  <a:cubicBezTo>
                    <a:pt x="66652" y="17713"/>
                    <a:pt x="67768" y="17896"/>
                    <a:pt x="68768" y="17996"/>
                  </a:cubicBezTo>
                  <a:cubicBezTo>
                    <a:pt x="69985" y="18130"/>
                    <a:pt x="71034" y="18513"/>
                    <a:pt x="72217" y="18796"/>
                  </a:cubicBezTo>
                  <a:cubicBezTo>
                    <a:pt x="73434" y="19113"/>
                    <a:pt x="74650" y="19246"/>
                    <a:pt x="75867" y="19463"/>
                  </a:cubicBezTo>
                  <a:cubicBezTo>
                    <a:pt x="76600" y="19579"/>
                    <a:pt x="77266" y="19896"/>
                    <a:pt x="77983" y="20029"/>
                  </a:cubicBezTo>
                  <a:cubicBezTo>
                    <a:pt x="78899" y="20213"/>
                    <a:pt x="80032" y="19863"/>
                    <a:pt x="80799" y="19379"/>
                  </a:cubicBezTo>
                  <a:cubicBezTo>
                    <a:pt x="81249" y="19079"/>
                    <a:pt x="81715" y="18813"/>
                    <a:pt x="82165" y="18496"/>
                  </a:cubicBezTo>
                  <a:cubicBezTo>
                    <a:pt x="82465" y="18246"/>
                    <a:pt x="82765" y="17980"/>
                    <a:pt x="83048" y="17696"/>
                  </a:cubicBezTo>
                  <a:cubicBezTo>
                    <a:pt x="83298" y="17530"/>
                    <a:pt x="83531" y="17330"/>
                    <a:pt x="83731" y="17113"/>
                  </a:cubicBezTo>
                  <a:cubicBezTo>
                    <a:pt x="84065" y="16647"/>
                    <a:pt x="83915" y="15780"/>
                    <a:pt x="83581" y="15347"/>
                  </a:cubicBezTo>
                  <a:cubicBezTo>
                    <a:pt x="83148" y="14797"/>
                    <a:pt x="82548" y="14681"/>
                    <a:pt x="81915" y="14564"/>
                  </a:cubicBezTo>
                  <a:cubicBezTo>
                    <a:pt x="80732" y="14314"/>
                    <a:pt x="79532" y="13831"/>
                    <a:pt x="78299" y="13897"/>
                  </a:cubicBezTo>
                  <a:cubicBezTo>
                    <a:pt x="78616" y="13681"/>
                    <a:pt x="79099" y="13747"/>
                    <a:pt x="79449" y="13747"/>
                  </a:cubicBezTo>
                  <a:cubicBezTo>
                    <a:pt x="79932" y="13747"/>
                    <a:pt x="80432" y="13747"/>
                    <a:pt x="80915" y="13747"/>
                  </a:cubicBezTo>
                  <a:cubicBezTo>
                    <a:pt x="81532" y="13747"/>
                    <a:pt x="82082" y="13781"/>
                    <a:pt x="82682" y="13897"/>
                  </a:cubicBezTo>
                  <a:cubicBezTo>
                    <a:pt x="83598" y="14064"/>
                    <a:pt x="84448" y="14547"/>
                    <a:pt x="85431" y="14464"/>
                  </a:cubicBezTo>
                  <a:cubicBezTo>
                    <a:pt x="85748" y="14431"/>
                    <a:pt x="86231" y="14164"/>
                    <a:pt x="86547" y="14297"/>
                  </a:cubicBezTo>
                  <a:cubicBezTo>
                    <a:pt x="87064" y="14514"/>
                    <a:pt x="85748" y="15547"/>
                    <a:pt x="85598" y="15714"/>
                  </a:cubicBezTo>
                  <a:cubicBezTo>
                    <a:pt x="85098" y="16280"/>
                    <a:pt x="84231" y="16713"/>
                    <a:pt x="84148" y="17530"/>
                  </a:cubicBezTo>
                  <a:cubicBezTo>
                    <a:pt x="84031" y="18746"/>
                    <a:pt x="84698" y="19596"/>
                    <a:pt x="85531" y="20379"/>
                  </a:cubicBezTo>
                  <a:cubicBezTo>
                    <a:pt x="86631" y="21429"/>
                    <a:pt x="87880" y="22295"/>
                    <a:pt x="88930" y="23428"/>
                  </a:cubicBezTo>
                  <a:cubicBezTo>
                    <a:pt x="89547" y="24112"/>
                    <a:pt x="90063" y="24845"/>
                    <a:pt x="90763" y="25461"/>
                  </a:cubicBezTo>
                  <a:cubicBezTo>
                    <a:pt x="91163" y="25795"/>
                    <a:pt x="91646" y="26111"/>
                    <a:pt x="92013" y="26494"/>
                  </a:cubicBezTo>
                  <a:cubicBezTo>
                    <a:pt x="93229" y="27777"/>
                    <a:pt x="89847" y="28111"/>
                    <a:pt x="89313" y="28177"/>
                  </a:cubicBezTo>
                  <a:cubicBezTo>
                    <a:pt x="86597" y="28511"/>
                    <a:pt x="83815" y="28544"/>
                    <a:pt x="81082" y="28627"/>
                  </a:cubicBezTo>
                  <a:cubicBezTo>
                    <a:pt x="77300" y="28777"/>
                    <a:pt x="73500" y="28694"/>
                    <a:pt x="69701" y="28810"/>
                  </a:cubicBezTo>
                  <a:cubicBezTo>
                    <a:pt x="59254" y="29094"/>
                    <a:pt x="48990" y="31127"/>
                    <a:pt x="38609" y="32126"/>
                  </a:cubicBezTo>
                  <a:cubicBezTo>
                    <a:pt x="34959" y="32476"/>
                    <a:pt x="31277" y="32760"/>
                    <a:pt x="27611" y="32843"/>
                  </a:cubicBezTo>
                  <a:cubicBezTo>
                    <a:pt x="24645" y="32893"/>
                    <a:pt x="21729" y="32693"/>
                    <a:pt x="18763" y="32443"/>
                  </a:cubicBezTo>
                  <a:cubicBezTo>
                    <a:pt x="15881" y="32210"/>
                    <a:pt x="12981" y="32076"/>
                    <a:pt x="10099" y="31760"/>
                  </a:cubicBezTo>
                  <a:cubicBezTo>
                    <a:pt x="8449" y="31560"/>
                    <a:pt x="6766" y="31410"/>
                    <a:pt x="5150" y="31027"/>
                  </a:cubicBezTo>
                  <a:cubicBezTo>
                    <a:pt x="3950" y="30743"/>
                    <a:pt x="2734" y="30310"/>
                    <a:pt x="1617" y="29744"/>
                  </a:cubicBezTo>
                  <a:cubicBezTo>
                    <a:pt x="1151" y="29494"/>
                    <a:pt x="318" y="29110"/>
                    <a:pt x="1" y="28627"/>
                  </a:cubicBezTo>
                  <a:cubicBezTo>
                    <a:pt x="318" y="28011"/>
                    <a:pt x="1617" y="28127"/>
                    <a:pt x="2167" y="28061"/>
                  </a:cubicBezTo>
                  <a:cubicBezTo>
                    <a:pt x="3417" y="27894"/>
                    <a:pt x="4633" y="27727"/>
                    <a:pt x="5883" y="27494"/>
                  </a:cubicBezTo>
                  <a:cubicBezTo>
                    <a:pt x="7049" y="27294"/>
                    <a:pt x="8199" y="27094"/>
                    <a:pt x="9365" y="26878"/>
                  </a:cubicBezTo>
                  <a:cubicBezTo>
                    <a:pt x="10465" y="26661"/>
                    <a:pt x="11648" y="27028"/>
                    <a:pt x="12681" y="26528"/>
                  </a:cubicBezTo>
                  <a:cubicBezTo>
                    <a:pt x="13381" y="26178"/>
                    <a:pt x="13948" y="25695"/>
                    <a:pt x="14464" y="25111"/>
                  </a:cubicBezTo>
                  <a:cubicBezTo>
                    <a:pt x="14864" y="24645"/>
                    <a:pt x="15497" y="23878"/>
                    <a:pt x="16131" y="23728"/>
                  </a:cubicBezTo>
                  <a:cubicBezTo>
                    <a:pt x="16430" y="23662"/>
                    <a:pt x="16814" y="23678"/>
                    <a:pt x="17114" y="23645"/>
                  </a:cubicBezTo>
                  <a:cubicBezTo>
                    <a:pt x="17680" y="23578"/>
                    <a:pt x="18213" y="23562"/>
                    <a:pt x="18780" y="23595"/>
                  </a:cubicBezTo>
                  <a:cubicBezTo>
                    <a:pt x="20746" y="23745"/>
                    <a:pt x="22779" y="23828"/>
                    <a:pt x="24745" y="23678"/>
                  </a:cubicBezTo>
                  <a:cubicBezTo>
                    <a:pt x="27878" y="23428"/>
                    <a:pt x="30927" y="22779"/>
                    <a:pt x="33776" y="21396"/>
                  </a:cubicBezTo>
                  <a:cubicBezTo>
                    <a:pt x="35159" y="20712"/>
                    <a:pt x="37775" y="19696"/>
                    <a:pt x="37026" y="17680"/>
                  </a:cubicBezTo>
                  <a:cubicBezTo>
                    <a:pt x="36626" y="16597"/>
                    <a:pt x="35576" y="16147"/>
                    <a:pt x="34759" y="15430"/>
                  </a:cubicBezTo>
                  <a:cubicBezTo>
                    <a:pt x="34326" y="15030"/>
                    <a:pt x="33926" y="14597"/>
                    <a:pt x="33526" y="14181"/>
                  </a:cubicBezTo>
                  <a:cubicBezTo>
                    <a:pt x="32777" y="13431"/>
                    <a:pt x="31993" y="12731"/>
                    <a:pt x="30994" y="12331"/>
                  </a:cubicBezTo>
                  <a:cubicBezTo>
                    <a:pt x="29644" y="11781"/>
                    <a:pt x="28478" y="11798"/>
                    <a:pt x="27061" y="11898"/>
                  </a:cubicBezTo>
                  <a:cubicBezTo>
                    <a:pt x="25728" y="11981"/>
                    <a:pt x="24295" y="11981"/>
                    <a:pt x="22996" y="11615"/>
                  </a:cubicBezTo>
                  <a:cubicBezTo>
                    <a:pt x="23162" y="11415"/>
                    <a:pt x="24179" y="11381"/>
                    <a:pt x="24229" y="11365"/>
                  </a:cubicBezTo>
                  <a:cubicBezTo>
                    <a:pt x="25128" y="11231"/>
                    <a:pt x="26012" y="11115"/>
                    <a:pt x="27045" y="1066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0"/>
            <p:cNvSpPr/>
            <p:nvPr/>
          </p:nvSpPr>
          <p:spPr>
            <a:xfrm>
              <a:off x="4280075" y="1709200"/>
              <a:ext cx="1563850" cy="369950"/>
            </a:xfrm>
            <a:custGeom>
              <a:avLst/>
              <a:gdLst/>
              <a:ahLst/>
              <a:cxnLst/>
              <a:rect l="l" t="t" r="r" b="b"/>
              <a:pathLst>
                <a:path w="62554" h="14798" extrusionOk="0">
                  <a:moveTo>
                    <a:pt x="9265" y="7482"/>
                  </a:moveTo>
                  <a:cubicBezTo>
                    <a:pt x="8816" y="8099"/>
                    <a:pt x="8116" y="8682"/>
                    <a:pt x="8899" y="9349"/>
                  </a:cubicBezTo>
                  <a:cubicBezTo>
                    <a:pt x="9382" y="9765"/>
                    <a:pt x="10032" y="9982"/>
                    <a:pt x="10232" y="10665"/>
                  </a:cubicBezTo>
                  <a:cubicBezTo>
                    <a:pt x="10415" y="11315"/>
                    <a:pt x="10682" y="11798"/>
                    <a:pt x="11282" y="12198"/>
                  </a:cubicBezTo>
                  <a:cubicBezTo>
                    <a:pt x="12298" y="12848"/>
                    <a:pt x="13331" y="12981"/>
                    <a:pt x="14514" y="13131"/>
                  </a:cubicBezTo>
                  <a:cubicBezTo>
                    <a:pt x="15881" y="13314"/>
                    <a:pt x="17264" y="13331"/>
                    <a:pt x="18630" y="13548"/>
                  </a:cubicBezTo>
                  <a:cubicBezTo>
                    <a:pt x="19363" y="13664"/>
                    <a:pt x="20080" y="13864"/>
                    <a:pt x="20829" y="13947"/>
                  </a:cubicBezTo>
                  <a:cubicBezTo>
                    <a:pt x="21829" y="14047"/>
                    <a:pt x="22812" y="14081"/>
                    <a:pt x="23829" y="14081"/>
                  </a:cubicBezTo>
                  <a:cubicBezTo>
                    <a:pt x="25412" y="14097"/>
                    <a:pt x="27078" y="13781"/>
                    <a:pt x="28611" y="13348"/>
                  </a:cubicBezTo>
                  <a:cubicBezTo>
                    <a:pt x="29994" y="12948"/>
                    <a:pt x="31410" y="12598"/>
                    <a:pt x="32843" y="12431"/>
                  </a:cubicBezTo>
                  <a:cubicBezTo>
                    <a:pt x="33377" y="12365"/>
                    <a:pt x="33943" y="12348"/>
                    <a:pt x="34443" y="12248"/>
                  </a:cubicBezTo>
                  <a:cubicBezTo>
                    <a:pt x="34610" y="12215"/>
                    <a:pt x="34760" y="12065"/>
                    <a:pt x="34943" y="12098"/>
                  </a:cubicBezTo>
                  <a:cubicBezTo>
                    <a:pt x="35109" y="12148"/>
                    <a:pt x="35126" y="12281"/>
                    <a:pt x="35259" y="12365"/>
                  </a:cubicBezTo>
                  <a:cubicBezTo>
                    <a:pt x="35359" y="12431"/>
                    <a:pt x="35459" y="12448"/>
                    <a:pt x="35576" y="12531"/>
                  </a:cubicBezTo>
                  <a:cubicBezTo>
                    <a:pt x="35693" y="12631"/>
                    <a:pt x="35759" y="12764"/>
                    <a:pt x="35893" y="12848"/>
                  </a:cubicBezTo>
                  <a:cubicBezTo>
                    <a:pt x="36276" y="13148"/>
                    <a:pt x="36759" y="13281"/>
                    <a:pt x="37109" y="13581"/>
                  </a:cubicBezTo>
                  <a:cubicBezTo>
                    <a:pt x="37875" y="14214"/>
                    <a:pt x="39009" y="14564"/>
                    <a:pt x="39975" y="14631"/>
                  </a:cubicBezTo>
                  <a:cubicBezTo>
                    <a:pt x="40325" y="14664"/>
                    <a:pt x="40641" y="14781"/>
                    <a:pt x="40975" y="14781"/>
                  </a:cubicBezTo>
                  <a:cubicBezTo>
                    <a:pt x="41458" y="14797"/>
                    <a:pt x="41941" y="14797"/>
                    <a:pt x="42408" y="14781"/>
                  </a:cubicBezTo>
                  <a:cubicBezTo>
                    <a:pt x="43657" y="14747"/>
                    <a:pt x="44990" y="14514"/>
                    <a:pt x="46224" y="14297"/>
                  </a:cubicBezTo>
                  <a:cubicBezTo>
                    <a:pt x="46657" y="14214"/>
                    <a:pt x="47123" y="14181"/>
                    <a:pt x="47540" y="14064"/>
                  </a:cubicBezTo>
                  <a:cubicBezTo>
                    <a:pt x="47940" y="13931"/>
                    <a:pt x="48306" y="13631"/>
                    <a:pt x="48673" y="13448"/>
                  </a:cubicBezTo>
                  <a:cubicBezTo>
                    <a:pt x="49056" y="13264"/>
                    <a:pt x="49373" y="13031"/>
                    <a:pt x="49739" y="12814"/>
                  </a:cubicBezTo>
                  <a:cubicBezTo>
                    <a:pt x="50223" y="12531"/>
                    <a:pt x="50722" y="12315"/>
                    <a:pt x="51222" y="12081"/>
                  </a:cubicBezTo>
                  <a:cubicBezTo>
                    <a:pt x="51689" y="11848"/>
                    <a:pt x="52072" y="11615"/>
                    <a:pt x="52605" y="11498"/>
                  </a:cubicBezTo>
                  <a:cubicBezTo>
                    <a:pt x="53055" y="11381"/>
                    <a:pt x="53538" y="11348"/>
                    <a:pt x="53988" y="11248"/>
                  </a:cubicBezTo>
                  <a:cubicBezTo>
                    <a:pt x="54388" y="11148"/>
                    <a:pt x="54772" y="10998"/>
                    <a:pt x="55138" y="10815"/>
                  </a:cubicBezTo>
                  <a:cubicBezTo>
                    <a:pt x="55838" y="10498"/>
                    <a:pt x="56571" y="10332"/>
                    <a:pt x="57254" y="9998"/>
                  </a:cubicBezTo>
                  <a:cubicBezTo>
                    <a:pt x="58354" y="9482"/>
                    <a:pt x="59454" y="9049"/>
                    <a:pt x="60320" y="8149"/>
                  </a:cubicBezTo>
                  <a:cubicBezTo>
                    <a:pt x="61037" y="7399"/>
                    <a:pt x="61637" y="6666"/>
                    <a:pt x="62020" y="5699"/>
                  </a:cubicBezTo>
                  <a:cubicBezTo>
                    <a:pt x="62303" y="5000"/>
                    <a:pt x="62553" y="4333"/>
                    <a:pt x="62436" y="3550"/>
                  </a:cubicBezTo>
                  <a:cubicBezTo>
                    <a:pt x="62320" y="2817"/>
                    <a:pt x="61837" y="2284"/>
                    <a:pt x="61187" y="1934"/>
                  </a:cubicBezTo>
                  <a:cubicBezTo>
                    <a:pt x="60387" y="1500"/>
                    <a:pt x="59437" y="1417"/>
                    <a:pt x="58621" y="1001"/>
                  </a:cubicBezTo>
                  <a:cubicBezTo>
                    <a:pt x="58137" y="751"/>
                    <a:pt x="57687" y="567"/>
                    <a:pt x="57171" y="401"/>
                  </a:cubicBezTo>
                  <a:cubicBezTo>
                    <a:pt x="56704" y="234"/>
                    <a:pt x="56221" y="1"/>
                    <a:pt x="55705" y="51"/>
                  </a:cubicBezTo>
                  <a:cubicBezTo>
                    <a:pt x="53355" y="217"/>
                    <a:pt x="51572" y="2150"/>
                    <a:pt x="49323" y="2617"/>
                  </a:cubicBezTo>
                  <a:cubicBezTo>
                    <a:pt x="48890" y="2700"/>
                    <a:pt x="48506" y="2850"/>
                    <a:pt x="48056" y="2867"/>
                  </a:cubicBezTo>
                  <a:cubicBezTo>
                    <a:pt x="47623" y="2867"/>
                    <a:pt x="47173" y="2850"/>
                    <a:pt x="46723" y="2850"/>
                  </a:cubicBezTo>
                  <a:cubicBezTo>
                    <a:pt x="45624" y="2850"/>
                    <a:pt x="44507" y="2917"/>
                    <a:pt x="43424" y="2783"/>
                  </a:cubicBezTo>
                  <a:cubicBezTo>
                    <a:pt x="42074" y="2617"/>
                    <a:pt x="40691" y="2634"/>
                    <a:pt x="39342" y="2567"/>
                  </a:cubicBezTo>
                  <a:cubicBezTo>
                    <a:pt x="37842" y="2484"/>
                    <a:pt x="36426" y="2384"/>
                    <a:pt x="34943" y="2534"/>
                  </a:cubicBezTo>
                  <a:cubicBezTo>
                    <a:pt x="34210" y="2617"/>
                    <a:pt x="33476" y="2534"/>
                    <a:pt x="32743" y="2600"/>
                  </a:cubicBezTo>
                  <a:cubicBezTo>
                    <a:pt x="31877" y="2684"/>
                    <a:pt x="31027" y="2767"/>
                    <a:pt x="30144" y="2684"/>
                  </a:cubicBezTo>
                  <a:cubicBezTo>
                    <a:pt x="29327" y="2617"/>
                    <a:pt x="28478" y="2567"/>
                    <a:pt x="27694" y="2400"/>
                  </a:cubicBezTo>
                  <a:cubicBezTo>
                    <a:pt x="27178" y="2300"/>
                    <a:pt x="26911" y="2034"/>
                    <a:pt x="26495" y="1767"/>
                  </a:cubicBezTo>
                  <a:cubicBezTo>
                    <a:pt x="25595" y="1184"/>
                    <a:pt x="24462" y="734"/>
                    <a:pt x="23395" y="634"/>
                  </a:cubicBezTo>
                  <a:cubicBezTo>
                    <a:pt x="22196" y="501"/>
                    <a:pt x="20896" y="1267"/>
                    <a:pt x="19796" y="1617"/>
                  </a:cubicBezTo>
                  <a:cubicBezTo>
                    <a:pt x="18230" y="2117"/>
                    <a:pt x="16730" y="2800"/>
                    <a:pt x="15147" y="3283"/>
                  </a:cubicBezTo>
                  <a:cubicBezTo>
                    <a:pt x="13581" y="3750"/>
                    <a:pt x="12098" y="4300"/>
                    <a:pt x="10449" y="4383"/>
                  </a:cubicBezTo>
                  <a:cubicBezTo>
                    <a:pt x="8732" y="4483"/>
                    <a:pt x="6999" y="4200"/>
                    <a:pt x="5283" y="4050"/>
                  </a:cubicBezTo>
                  <a:cubicBezTo>
                    <a:pt x="4183" y="3933"/>
                    <a:pt x="3067" y="3917"/>
                    <a:pt x="1967" y="4050"/>
                  </a:cubicBezTo>
                  <a:cubicBezTo>
                    <a:pt x="1584" y="4116"/>
                    <a:pt x="1201" y="4166"/>
                    <a:pt x="817" y="4233"/>
                  </a:cubicBezTo>
                  <a:cubicBezTo>
                    <a:pt x="567" y="4266"/>
                    <a:pt x="218" y="4266"/>
                    <a:pt x="1" y="4433"/>
                  </a:cubicBezTo>
                  <a:cubicBezTo>
                    <a:pt x="68" y="4616"/>
                    <a:pt x="584" y="4650"/>
                    <a:pt x="767" y="4716"/>
                  </a:cubicBezTo>
                  <a:cubicBezTo>
                    <a:pt x="1267" y="4866"/>
                    <a:pt x="1751" y="4983"/>
                    <a:pt x="2267" y="5100"/>
                  </a:cubicBezTo>
                  <a:cubicBezTo>
                    <a:pt x="3367" y="5350"/>
                    <a:pt x="4533" y="5350"/>
                    <a:pt x="5616" y="5616"/>
                  </a:cubicBezTo>
                  <a:cubicBezTo>
                    <a:pt x="6216" y="5783"/>
                    <a:pt x="6833" y="5949"/>
                    <a:pt x="7399" y="6183"/>
                  </a:cubicBezTo>
                  <a:cubicBezTo>
                    <a:pt x="7616" y="6266"/>
                    <a:pt x="7832" y="6349"/>
                    <a:pt x="7999" y="6499"/>
                  </a:cubicBezTo>
                  <a:cubicBezTo>
                    <a:pt x="8166" y="6633"/>
                    <a:pt x="8216" y="6866"/>
                    <a:pt x="9265" y="748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0"/>
            <p:cNvSpPr/>
            <p:nvPr/>
          </p:nvSpPr>
          <p:spPr>
            <a:xfrm>
              <a:off x="3450700" y="1663800"/>
              <a:ext cx="624450" cy="250800"/>
            </a:xfrm>
            <a:custGeom>
              <a:avLst/>
              <a:gdLst/>
              <a:ahLst/>
              <a:cxnLst/>
              <a:rect l="l" t="t" r="r" b="b"/>
              <a:pathLst>
                <a:path w="24978" h="10032" extrusionOk="0">
                  <a:moveTo>
                    <a:pt x="14797" y="8315"/>
                  </a:moveTo>
                  <a:cubicBezTo>
                    <a:pt x="14114" y="8532"/>
                    <a:pt x="13481" y="8715"/>
                    <a:pt x="12797" y="8832"/>
                  </a:cubicBezTo>
                  <a:cubicBezTo>
                    <a:pt x="11264" y="9098"/>
                    <a:pt x="9748" y="9532"/>
                    <a:pt x="8215" y="9698"/>
                  </a:cubicBezTo>
                  <a:cubicBezTo>
                    <a:pt x="6582" y="9865"/>
                    <a:pt x="4883" y="10032"/>
                    <a:pt x="3266" y="9732"/>
                  </a:cubicBezTo>
                  <a:cubicBezTo>
                    <a:pt x="2400" y="9565"/>
                    <a:pt x="817" y="9365"/>
                    <a:pt x="317" y="8465"/>
                  </a:cubicBezTo>
                  <a:cubicBezTo>
                    <a:pt x="0" y="7899"/>
                    <a:pt x="617" y="7332"/>
                    <a:pt x="1033" y="6982"/>
                  </a:cubicBezTo>
                  <a:cubicBezTo>
                    <a:pt x="1583" y="6532"/>
                    <a:pt x="2067" y="6232"/>
                    <a:pt x="2450" y="5616"/>
                  </a:cubicBezTo>
                  <a:cubicBezTo>
                    <a:pt x="2650" y="5316"/>
                    <a:pt x="2666" y="4999"/>
                    <a:pt x="2816" y="4683"/>
                  </a:cubicBezTo>
                  <a:cubicBezTo>
                    <a:pt x="3000" y="4266"/>
                    <a:pt x="3400" y="3850"/>
                    <a:pt x="3699" y="3533"/>
                  </a:cubicBezTo>
                  <a:cubicBezTo>
                    <a:pt x="4399" y="2850"/>
                    <a:pt x="5266" y="2400"/>
                    <a:pt x="6166" y="2067"/>
                  </a:cubicBezTo>
                  <a:cubicBezTo>
                    <a:pt x="8432" y="1234"/>
                    <a:pt x="10948" y="1434"/>
                    <a:pt x="13314" y="1017"/>
                  </a:cubicBezTo>
                  <a:cubicBezTo>
                    <a:pt x="14030" y="900"/>
                    <a:pt x="14747" y="867"/>
                    <a:pt x="15463" y="750"/>
                  </a:cubicBezTo>
                  <a:cubicBezTo>
                    <a:pt x="16230" y="634"/>
                    <a:pt x="16980" y="450"/>
                    <a:pt x="17746" y="350"/>
                  </a:cubicBezTo>
                  <a:cubicBezTo>
                    <a:pt x="19446" y="134"/>
                    <a:pt x="21212" y="1"/>
                    <a:pt x="22812" y="734"/>
                  </a:cubicBezTo>
                  <a:cubicBezTo>
                    <a:pt x="23911" y="1234"/>
                    <a:pt x="24711" y="1850"/>
                    <a:pt x="24878" y="3116"/>
                  </a:cubicBezTo>
                  <a:cubicBezTo>
                    <a:pt x="24978" y="4016"/>
                    <a:pt x="24845" y="5016"/>
                    <a:pt x="24311" y="5783"/>
                  </a:cubicBezTo>
                  <a:cubicBezTo>
                    <a:pt x="23628" y="6782"/>
                    <a:pt x="22445" y="6849"/>
                    <a:pt x="21362" y="6949"/>
                  </a:cubicBezTo>
                  <a:cubicBezTo>
                    <a:pt x="20379" y="7049"/>
                    <a:pt x="19379" y="7082"/>
                    <a:pt x="18396" y="7182"/>
                  </a:cubicBezTo>
                  <a:cubicBezTo>
                    <a:pt x="16313" y="7382"/>
                    <a:pt x="14297" y="7882"/>
                    <a:pt x="12264" y="831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0"/>
            <p:cNvSpPr/>
            <p:nvPr/>
          </p:nvSpPr>
          <p:spPr>
            <a:xfrm>
              <a:off x="2269725" y="1450525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0"/>
            <p:cNvSpPr/>
            <p:nvPr/>
          </p:nvSpPr>
          <p:spPr>
            <a:xfrm>
              <a:off x="4571275" y="1558000"/>
              <a:ext cx="350350" cy="138325"/>
            </a:xfrm>
            <a:custGeom>
              <a:avLst/>
              <a:gdLst/>
              <a:ahLst/>
              <a:cxnLst/>
              <a:rect l="l" t="t" r="r" b="b"/>
              <a:pathLst>
                <a:path w="14014" h="5533" extrusionOk="0">
                  <a:moveTo>
                    <a:pt x="0" y="5532"/>
                  </a:moveTo>
                  <a:cubicBezTo>
                    <a:pt x="1317" y="4516"/>
                    <a:pt x="2800" y="3749"/>
                    <a:pt x="4449" y="3416"/>
                  </a:cubicBezTo>
                  <a:cubicBezTo>
                    <a:pt x="5416" y="3216"/>
                    <a:pt x="6349" y="3133"/>
                    <a:pt x="7332" y="3149"/>
                  </a:cubicBezTo>
                  <a:cubicBezTo>
                    <a:pt x="8165" y="3149"/>
                    <a:pt x="9048" y="3233"/>
                    <a:pt x="9865" y="3133"/>
                  </a:cubicBezTo>
                  <a:cubicBezTo>
                    <a:pt x="10998" y="2983"/>
                    <a:pt x="12431" y="2566"/>
                    <a:pt x="13164" y="1667"/>
                  </a:cubicBezTo>
                  <a:cubicBezTo>
                    <a:pt x="13497" y="1283"/>
                    <a:pt x="14014" y="400"/>
                    <a:pt x="13197" y="200"/>
                  </a:cubicBezTo>
                  <a:cubicBezTo>
                    <a:pt x="12281" y="0"/>
                    <a:pt x="11248" y="817"/>
                    <a:pt x="10464" y="1183"/>
                  </a:cubicBezTo>
                  <a:cubicBezTo>
                    <a:pt x="9448" y="1650"/>
                    <a:pt x="8448" y="1966"/>
                    <a:pt x="7365" y="2216"/>
                  </a:cubicBezTo>
                  <a:cubicBezTo>
                    <a:pt x="6282" y="2466"/>
                    <a:pt x="5116" y="2616"/>
                    <a:pt x="4066" y="3016"/>
                  </a:cubicBezTo>
                  <a:cubicBezTo>
                    <a:pt x="3533" y="3233"/>
                    <a:pt x="2966" y="3416"/>
                    <a:pt x="2433" y="3633"/>
                  </a:cubicBezTo>
                  <a:cubicBezTo>
                    <a:pt x="1900" y="3849"/>
                    <a:pt x="967" y="4349"/>
                    <a:pt x="0" y="553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0"/>
            <p:cNvSpPr/>
            <p:nvPr/>
          </p:nvSpPr>
          <p:spPr>
            <a:xfrm>
              <a:off x="2822925" y="1548825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0"/>
            <p:cNvSpPr/>
            <p:nvPr/>
          </p:nvSpPr>
          <p:spPr>
            <a:xfrm>
              <a:off x="3882675" y="1607575"/>
              <a:ext cx="66275" cy="57075"/>
            </a:xfrm>
            <a:custGeom>
              <a:avLst/>
              <a:gdLst/>
              <a:ahLst/>
              <a:cxnLst/>
              <a:rect l="l" t="t" r="r" b="b"/>
              <a:pathLst>
                <a:path w="2651" h="2283" extrusionOk="0">
                  <a:moveTo>
                    <a:pt x="884" y="2283"/>
                  </a:moveTo>
                  <a:cubicBezTo>
                    <a:pt x="351" y="1733"/>
                    <a:pt x="1" y="1550"/>
                    <a:pt x="251" y="867"/>
                  </a:cubicBezTo>
                  <a:cubicBezTo>
                    <a:pt x="417" y="450"/>
                    <a:pt x="767" y="0"/>
                    <a:pt x="1267" y="17"/>
                  </a:cubicBezTo>
                  <a:cubicBezTo>
                    <a:pt x="1550" y="33"/>
                    <a:pt x="2133" y="367"/>
                    <a:pt x="2300" y="600"/>
                  </a:cubicBezTo>
                  <a:cubicBezTo>
                    <a:pt x="2650" y="1067"/>
                    <a:pt x="2367" y="1533"/>
                    <a:pt x="2000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0"/>
            <p:cNvSpPr/>
            <p:nvPr/>
          </p:nvSpPr>
          <p:spPr>
            <a:xfrm>
              <a:off x="3919750" y="1958325"/>
              <a:ext cx="432425" cy="207875"/>
            </a:xfrm>
            <a:custGeom>
              <a:avLst/>
              <a:gdLst/>
              <a:ahLst/>
              <a:cxnLst/>
              <a:rect l="l" t="t" r="r" b="b"/>
              <a:pathLst>
                <a:path w="17297" h="8315" extrusionOk="0">
                  <a:moveTo>
                    <a:pt x="234" y="7348"/>
                  </a:moveTo>
                  <a:cubicBezTo>
                    <a:pt x="151" y="6698"/>
                    <a:pt x="1" y="6149"/>
                    <a:pt x="217" y="5532"/>
                  </a:cubicBezTo>
                  <a:cubicBezTo>
                    <a:pt x="467" y="4849"/>
                    <a:pt x="817" y="4099"/>
                    <a:pt x="1217" y="3499"/>
                  </a:cubicBezTo>
                  <a:cubicBezTo>
                    <a:pt x="1684" y="2799"/>
                    <a:pt x="2350" y="2383"/>
                    <a:pt x="3033" y="1933"/>
                  </a:cubicBezTo>
                  <a:cubicBezTo>
                    <a:pt x="3683" y="1500"/>
                    <a:pt x="4366" y="1000"/>
                    <a:pt x="5083" y="700"/>
                  </a:cubicBezTo>
                  <a:cubicBezTo>
                    <a:pt x="6632" y="33"/>
                    <a:pt x="8532" y="0"/>
                    <a:pt x="10198" y="33"/>
                  </a:cubicBezTo>
                  <a:cubicBezTo>
                    <a:pt x="11331" y="67"/>
                    <a:pt x="12498" y="150"/>
                    <a:pt x="13631" y="317"/>
                  </a:cubicBezTo>
                  <a:cubicBezTo>
                    <a:pt x="14614" y="467"/>
                    <a:pt x="15647" y="667"/>
                    <a:pt x="16463" y="1316"/>
                  </a:cubicBezTo>
                  <a:cubicBezTo>
                    <a:pt x="16780" y="1550"/>
                    <a:pt x="17163" y="1883"/>
                    <a:pt x="17230" y="2300"/>
                  </a:cubicBezTo>
                  <a:cubicBezTo>
                    <a:pt x="17297" y="2749"/>
                    <a:pt x="17047" y="3233"/>
                    <a:pt x="16880" y="3633"/>
                  </a:cubicBezTo>
                  <a:cubicBezTo>
                    <a:pt x="16314" y="4966"/>
                    <a:pt x="14814" y="5632"/>
                    <a:pt x="13581" y="6215"/>
                  </a:cubicBezTo>
                  <a:cubicBezTo>
                    <a:pt x="12698" y="6649"/>
                    <a:pt x="11698" y="6982"/>
                    <a:pt x="10765" y="7348"/>
                  </a:cubicBezTo>
                  <a:cubicBezTo>
                    <a:pt x="9815" y="7715"/>
                    <a:pt x="8699" y="8065"/>
                    <a:pt x="7682" y="8165"/>
                  </a:cubicBezTo>
                  <a:cubicBezTo>
                    <a:pt x="6399" y="8315"/>
                    <a:pt x="4999" y="8198"/>
                    <a:pt x="3733" y="7982"/>
                  </a:cubicBezTo>
                  <a:cubicBezTo>
                    <a:pt x="2767" y="7815"/>
                    <a:pt x="1934" y="7465"/>
                    <a:pt x="234" y="7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0"/>
            <p:cNvSpPr/>
            <p:nvPr/>
          </p:nvSpPr>
          <p:spPr>
            <a:xfrm>
              <a:off x="4115550" y="2169100"/>
              <a:ext cx="104150" cy="88325"/>
            </a:xfrm>
            <a:custGeom>
              <a:avLst/>
              <a:gdLst/>
              <a:ahLst/>
              <a:cxnLst/>
              <a:rect l="l" t="t" r="r" b="b"/>
              <a:pathLst>
                <a:path w="4166" h="3533" extrusionOk="0">
                  <a:moveTo>
                    <a:pt x="267" y="2700"/>
                  </a:moveTo>
                  <a:cubicBezTo>
                    <a:pt x="183" y="2183"/>
                    <a:pt x="0" y="1800"/>
                    <a:pt x="250" y="1417"/>
                  </a:cubicBezTo>
                  <a:cubicBezTo>
                    <a:pt x="517" y="1000"/>
                    <a:pt x="1033" y="700"/>
                    <a:pt x="1450" y="484"/>
                  </a:cubicBezTo>
                  <a:cubicBezTo>
                    <a:pt x="2383" y="0"/>
                    <a:pt x="3116" y="84"/>
                    <a:pt x="3799" y="867"/>
                  </a:cubicBezTo>
                  <a:cubicBezTo>
                    <a:pt x="4149" y="1283"/>
                    <a:pt x="4166" y="1900"/>
                    <a:pt x="3916" y="2383"/>
                  </a:cubicBezTo>
                  <a:cubicBezTo>
                    <a:pt x="3483" y="3183"/>
                    <a:pt x="2366" y="3483"/>
                    <a:pt x="1533" y="3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0"/>
            <p:cNvSpPr/>
            <p:nvPr/>
          </p:nvSpPr>
          <p:spPr>
            <a:xfrm>
              <a:off x="5721425" y="1840000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0"/>
            <p:cNvSpPr/>
            <p:nvPr/>
          </p:nvSpPr>
          <p:spPr>
            <a:xfrm>
              <a:off x="5850550" y="1738375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0"/>
            <p:cNvSpPr/>
            <p:nvPr/>
          </p:nvSpPr>
          <p:spPr>
            <a:xfrm>
              <a:off x="5516050" y="1962900"/>
              <a:ext cx="216225" cy="85425"/>
            </a:xfrm>
            <a:custGeom>
              <a:avLst/>
              <a:gdLst/>
              <a:ahLst/>
              <a:cxnLst/>
              <a:rect l="l" t="t" r="r" b="b"/>
              <a:pathLst>
                <a:path w="8649" h="3417" extrusionOk="0">
                  <a:moveTo>
                    <a:pt x="8648" y="0"/>
                  </a:moveTo>
                  <a:cubicBezTo>
                    <a:pt x="7432" y="50"/>
                    <a:pt x="6249" y="350"/>
                    <a:pt x="5033" y="534"/>
                  </a:cubicBezTo>
                  <a:cubicBezTo>
                    <a:pt x="4383" y="634"/>
                    <a:pt x="3583" y="717"/>
                    <a:pt x="3033" y="1117"/>
                  </a:cubicBezTo>
                  <a:cubicBezTo>
                    <a:pt x="2616" y="1417"/>
                    <a:pt x="2283" y="1850"/>
                    <a:pt x="1833" y="2100"/>
                  </a:cubicBezTo>
                  <a:cubicBezTo>
                    <a:pt x="1183" y="2466"/>
                    <a:pt x="484" y="2783"/>
                    <a:pt x="0" y="3383"/>
                  </a:cubicBezTo>
                  <a:cubicBezTo>
                    <a:pt x="284" y="3416"/>
                    <a:pt x="584" y="3200"/>
                    <a:pt x="850" y="3100"/>
                  </a:cubicBezTo>
                  <a:cubicBezTo>
                    <a:pt x="1250" y="2916"/>
                    <a:pt x="1683" y="2650"/>
                    <a:pt x="2067" y="2416"/>
                  </a:cubicBezTo>
                  <a:cubicBezTo>
                    <a:pt x="2616" y="2083"/>
                    <a:pt x="3116" y="1517"/>
                    <a:pt x="3816" y="1750"/>
                  </a:cubicBezTo>
                  <a:cubicBezTo>
                    <a:pt x="4116" y="1850"/>
                    <a:pt x="4249" y="2050"/>
                    <a:pt x="4499" y="2217"/>
                  </a:cubicBezTo>
                  <a:cubicBezTo>
                    <a:pt x="4866" y="2450"/>
                    <a:pt x="5766" y="2533"/>
                    <a:pt x="6199" y="2550"/>
                  </a:cubicBezTo>
                  <a:cubicBezTo>
                    <a:pt x="6849" y="2566"/>
                    <a:pt x="7782" y="2183"/>
                    <a:pt x="8215" y="1683"/>
                  </a:cubicBezTo>
                  <a:cubicBezTo>
                    <a:pt x="8615" y="1217"/>
                    <a:pt x="8448" y="817"/>
                    <a:pt x="8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0"/>
            <p:cNvSpPr/>
            <p:nvPr/>
          </p:nvSpPr>
          <p:spPr>
            <a:xfrm>
              <a:off x="5202800" y="2120775"/>
              <a:ext cx="69175" cy="65000"/>
            </a:xfrm>
            <a:custGeom>
              <a:avLst/>
              <a:gdLst/>
              <a:ahLst/>
              <a:cxnLst/>
              <a:rect l="l" t="t" r="r" b="b"/>
              <a:pathLst>
                <a:path w="2767" h="2600" extrusionOk="0">
                  <a:moveTo>
                    <a:pt x="0" y="2533"/>
                  </a:moveTo>
                  <a:cubicBezTo>
                    <a:pt x="850" y="2533"/>
                    <a:pt x="2016" y="2600"/>
                    <a:pt x="2533" y="1717"/>
                  </a:cubicBezTo>
                  <a:cubicBezTo>
                    <a:pt x="2733" y="1400"/>
                    <a:pt x="2766" y="750"/>
                    <a:pt x="2566" y="417"/>
                  </a:cubicBezTo>
                  <a:cubicBezTo>
                    <a:pt x="2316" y="1"/>
                    <a:pt x="2133" y="200"/>
                    <a:pt x="1816" y="417"/>
                  </a:cubicBezTo>
                  <a:cubicBezTo>
                    <a:pt x="1183" y="884"/>
                    <a:pt x="650" y="1400"/>
                    <a:pt x="283" y="2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0"/>
            <p:cNvSpPr/>
            <p:nvPr/>
          </p:nvSpPr>
          <p:spPr>
            <a:xfrm>
              <a:off x="4114300" y="1942475"/>
              <a:ext cx="62075" cy="40450"/>
            </a:xfrm>
            <a:custGeom>
              <a:avLst/>
              <a:gdLst/>
              <a:ahLst/>
              <a:cxnLst/>
              <a:rect l="l" t="t" r="r" b="b"/>
              <a:pathLst>
                <a:path w="2483" h="1618" extrusionOk="0">
                  <a:moveTo>
                    <a:pt x="0" y="1451"/>
                  </a:moveTo>
                  <a:cubicBezTo>
                    <a:pt x="100" y="734"/>
                    <a:pt x="133" y="551"/>
                    <a:pt x="767" y="284"/>
                  </a:cubicBezTo>
                  <a:cubicBezTo>
                    <a:pt x="1050" y="168"/>
                    <a:pt x="1367" y="1"/>
                    <a:pt x="1683" y="101"/>
                  </a:cubicBezTo>
                  <a:cubicBezTo>
                    <a:pt x="1950" y="168"/>
                    <a:pt x="2483" y="434"/>
                    <a:pt x="2433" y="767"/>
                  </a:cubicBezTo>
                  <a:cubicBezTo>
                    <a:pt x="2316" y="1617"/>
                    <a:pt x="1033" y="1484"/>
                    <a:pt x="417" y="1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0"/>
            <p:cNvSpPr/>
            <p:nvPr/>
          </p:nvSpPr>
          <p:spPr>
            <a:xfrm>
              <a:off x="4214275" y="1915400"/>
              <a:ext cx="185800" cy="132925"/>
            </a:xfrm>
            <a:custGeom>
              <a:avLst/>
              <a:gdLst/>
              <a:ahLst/>
              <a:cxnLst/>
              <a:rect l="l" t="t" r="r" b="b"/>
              <a:pathLst>
                <a:path w="7432" h="5317" extrusionOk="0">
                  <a:moveTo>
                    <a:pt x="0" y="2634"/>
                  </a:moveTo>
                  <a:cubicBezTo>
                    <a:pt x="200" y="2317"/>
                    <a:pt x="367" y="1950"/>
                    <a:pt x="583" y="1650"/>
                  </a:cubicBezTo>
                  <a:cubicBezTo>
                    <a:pt x="867" y="1251"/>
                    <a:pt x="1300" y="917"/>
                    <a:pt x="1683" y="617"/>
                  </a:cubicBezTo>
                  <a:cubicBezTo>
                    <a:pt x="2500" y="1"/>
                    <a:pt x="3333" y="67"/>
                    <a:pt x="4266" y="351"/>
                  </a:cubicBezTo>
                  <a:cubicBezTo>
                    <a:pt x="5466" y="701"/>
                    <a:pt x="7165" y="1301"/>
                    <a:pt x="7365" y="2750"/>
                  </a:cubicBezTo>
                  <a:cubicBezTo>
                    <a:pt x="7432" y="3300"/>
                    <a:pt x="7382" y="3883"/>
                    <a:pt x="7049" y="4333"/>
                  </a:cubicBezTo>
                  <a:cubicBezTo>
                    <a:pt x="6549" y="4983"/>
                    <a:pt x="5582" y="5233"/>
                    <a:pt x="4799" y="5266"/>
                  </a:cubicBezTo>
                  <a:cubicBezTo>
                    <a:pt x="3633" y="5316"/>
                    <a:pt x="2250" y="5150"/>
                    <a:pt x="1367" y="4316"/>
                  </a:cubicBezTo>
                  <a:cubicBezTo>
                    <a:pt x="683" y="3667"/>
                    <a:pt x="433" y="2883"/>
                    <a:pt x="0" y="2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0"/>
            <p:cNvSpPr/>
            <p:nvPr/>
          </p:nvSpPr>
          <p:spPr>
            <a:xfrm>
              <a:off x="4314250" y="2051200"/>
              <a:ext cx="62500" cy="32950"/>
            </a:xfrm>
            <a:custGeom>
              <a:avLst/>
              <a:gdLst/>
              <a:ahLst/>
              <a:cxnLst/>
              <a:rect l="l" t="t" r="r" b="b"/>
              <a:pathLst>
                <a:path w="2500" h="1318" extrusionOk="0">
                  <a:moveTo>
                    <a:pt x="217" y="1001"/>
                  </a:moveTo>
                  <a:cubicBezTo>
                    <a:pt x="317" y="784"/>
                    <a:pt x="434" y="384"/>
                    <a:pt x="650" y="251"/>
                  </a:cubicBezTo>
                  <a:cubicBezTo>
                    <a:pt x="783" y="168"/>
                    <a:pt x="1167" y="134"/>
                    <a:pt x="1317" y="101"/>
                  </a:cubicBezTo>
                  <a:cubicBezTo>
                    <a:pt x="1567" y="51"/>
                    <a:pt x="1950" y="1"/>
                    <a:pt x="2100" y="284"/>
                  </a:cubicBezTo>
                  <a:cubicBezTo>
                    <a:pt x="2500" y="1101"/>
                    <a:pt x="350" y="1234"/>
                    <a:pt x="0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0"/>
            <p:cNvSpPr/>
            <p:nvPr/>
          </p:nvSpPr>
          <p:spPr>
            <a:xfrm>
              <a:off x="3326550" y="1609650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0"/>
            <p:cNvSpPr/>
            <p:nvPr/>
          </p:nvSpPr>
          <p:spPr>
            <a:xfrm>
              <a:off x="3039550" y="2079950"/>
              <a:ext cx="57075" cy="77500"/>
            </a:xfrm>
            <a:custGeom>
              <a:avLst/>
              <a:gdLst/>
              <a:ahLst/>
              <a:cxnLst/>
              <a:rect l="l" t="t" r="r" b="b"/>
              <a:pathLst>
                <a:path w="2283" h="3100" extrusionOk="0">
                  <a:moveTo>
                    <a:pt x="900" y="3100"/>
                  </a:moveTo>
                  <a:cubicBezTo>
                    <a:pt x="717" y="3000"/>
                    <a:pt x="383" y="2867"/>
                    <a:pt x="250" y="2683"/>
                  </a:cubicBezTo>
                  <a:cubicBezTo>
                    <a:pt x="183" y="2583"/>
                    <a:pt x="150" y="2333"/>
                    <a:pt x="117" y="2217"/>
                  </a:cubicBezTo>
                  <a:cubicBezTo>
                    <a:pt x="17" y="1833"/>
                    <a:pt x="0" y="1434"/>
                    <a:pt x="117" y="1050"/>
                  </a:cubicBezTo>
                  <a:cubicBezTo>
                    <a:pt x="333" y="351"/>
                    <a:pt x="867" y="1"/>
                    <a:pt x="1533" y="334"/>
                  </a:cubicBezTo>
                  <a:cubicBezTo>
                    <a:pt x="2066" y="584"/>
                    <a:pt x="2233" y="1067"/>
                    <a:pt x="2266" y="1634"/>
                  </a:cubicBezTo>
                  <a:cubicBezTo>
                    <a:pt x="2283" y="1883"/>
                    <a:pt x="2250" y="2233"/>
                    <a:pt x="2150" y="2450"/>
                  </a:cubicBezTo>
                  <a:cubicBezTo>
                    <a:pt x="2050" y="2650"/>
                    <a:pt x="1666" y="3083"/>
                    <a:pt x="1417" y="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0"/>
            <p:cNvSpPr/>
            <p:nvPr/>
          </p:nvSpPr>
          <p:spPr>
            <a:xfrm>
              <a:off x="2885000" y="2139950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0"/>
            <p:cNvSpPr/>
            <p:nvPr/>
          </p:nvSpPr>
          <p:spPr>
            <a:xfrm>
              <a:off x="2847925" y="2127025"/>
              <a:ext cx="26275" cy="30425"/>
            </a:xfrm>
            <a:custGeom>
              <a:avLst/>
              <a:gdLst/>
              <a:ahLst/>
              <a:cxnLst/>
              <a:rect l="l" t="t" r="r" b="b"/>
              <a:pathLst>
                <a:path w="1051" h="1217" extrusionOk="0">
                  <a:moveTo>
                    <a:pt x="767" y="1217"/>
                  </a:moveTo>
                  <a:cubicBezTo>
                    <a:pt x="484" y="1167"/>
                    <a:pt x="50" y="1200"/>
                    <a:pt x="34" y="834"/>
                  </a:cubicBezTo>
                  <a:cubicBezTo>
                    <a:pt x="0" y="600"/>
                    <a:pt x="217" y="284"/>
                    <a:pt x="400" y="167"/>
                  </a:cubicBezTo>
                  <a:cubicBezTo>
                    <a:pt x="650" y="0"/>
                    <a:pt x="1050" y="134"/>
                    <a:pt x="983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0"/>
            <p:cNvSpPr/>
            <p:nvPr/>
          </p:nvSpPr>
          <p:spPr>
            <a:xfrm>
              <a:off x="5553125" y="1455925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0"/>
            <p:cNvSpPr/>
            <p:nvPr/>
          </p:nvSpPr>
          <p:spPr>
            <a:xfrm>
              <a:off x="3375725" y="1585075"/>
              <a:ext cx="155400" cy="134575"/>
            </a:xfrm>
            <a:custGeom>
              <a:avLst/>
              <a:gdLst/>
              <a:ahLst/>
              <a:cxnLst/>
              <a:rect l="l" t="t" r="r" b="b"/>
              <a:pathLst>
                <a:path w="6216" h="5383" extrusionOk="0">
                  <a:moveTo>
                    <a:pt x="717" y="4599"/>
                  </a:moveTo>
                  <a:cubicBezTo>
                    <a:pt x="533" y="4416"/>
                    <a:pt x="183" y="4116"/>
                    <a:pt x="83" y="3833"/>
                  </a:cubicBezTo>
                  <a:cubicBezTo>
                    <a:pt x="0" y="3566"/>
                    <a:pt x="117" y="3150"/>
                    <a:pt x="167" y="2916"/>
                  </a:cubicBezTo>
                  <a:cubicBezTo>
                    <a:pt x="383" y="2017"/>
                    <a:pt x="850" y="1400"/>
                    <a:pt x="1566" y="817"/>
                  </a:cubicBezTo>
                  <a:cubicBezTo>
                    <a:pt x="2549" y="0"/>
                    <a:pt x="4282" y="284"/>
                    <a:pt x="5182" y="1117"/>
                  </a:cubicBezTo>
                  <a:cubicBezTo>
                    <a:pt x="6099" y="1950"/>
                    <a:pt x="6215" y="3966"/>
                    <a:pt x="5249" y="4816"/>
                  </a:cubicBezTo>
                  <a:cubicBezTo>
                    <a:pt x="4599" y="5382"/>
                    <a:pt x="3533" y="5366"/>
                    <a:pt x="2733" y="5332"/>
                  </a:cubicBezTo>
                  <a:cubicBezTo>
                    <a:pt x="1683" y="5299"/>
                    <a:pt x="667" y="5116"/>
                    <a:pt x="717" y="4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0"/>
            <p:cNvSpPr/>
            <p:nvPr/>
          </p:nvSpPr>
          <p:spPr>
            <a:xfrm>
              <a:off x="2517175" y="2065375"/>
              <a:ext cx="176225" cy="138325"/>
            </a:xfrm>
            <a:custGeom>
              <a:avLst/>
              <a:gdLst/>
              <a:ahLst/>
              <a:cxnLst/>
              <a:rect l="l" t="t" r="r" b="b"/>
              <a:pathLst>
                <a:path w="7049" h="5533" extrusionOk="0">
                  <a:moveTo>
                    <a:pt x="317" y="3583"/>
                  </a:moveTo>
                  <a:cubicBezTo>
                    <a:pt x="183" y="3233"/>
                    <a:pt x="0" y="2966"/>
                    <a:pt x="150" y="2633"/>
                  </a:cubicBezTo>
                  <a:cubicBezTo>
                    <a:pt x="267" y="2333"/>
                    <a:pt x="583" y="2017"/>
                    <a:pt x="800" y="1767"/>
                  </a:cubicBezTo>
                  <a:cubicBezTo>
                    <a:pt x="1400" y="1083"/>
                    <a:pt x="2250" y="534"/>
                    <a:pt x="3149" y="300"/>
                  </a:cubicBezTo>
                  <a:cubicBezTo>
                    <a:pt x="4349" y="0"/>
                    <a:pt x="6082" y="317"/>
                    <a:pt x="6582" y="1583"/>
                  </a:cubicBezTo>
                  <a:cubicBezTo>
                    <a:pt x="7048" y="2750"/>
                    <a:pt x="6349" y="4166"/>
                    <a:pt x="5382" y="4866"/>
                  </a:cubicBezTo>
                  <a:cubicBezTo>
                    <a:pt x="4732" y="5332"/>
                    <a:pt x="4099" y="5532"/>
                    <a:pt x="3283" y="5399"/>
                  </a:cubicBezTo>
                  <a:cubicBezTo>
                    <a:pt x="2366" y="5266"/>
                    <a:pt x="1366" y="4833"/>
                    <a:pt x="317" y="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0"/>
            <p:cNvSpPr/>
            <p:nvPr/>
          </p:nvSpPr>
          <p:spPr>
            <a:xfrm>
              <a:off x="2675050" y="2181175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0"/>
            <p:cNvSpPr/>
            <p:nvPr/>
          </p:nvSpPr>
          <p:spPr>
            <a:xfrm>
              <a:off x="1857725" y="2041200"/>
              <a:ext cx="191650" cy="172075"/>
            </a:xfrm>
            <a:custGeom>
              <a:avLst/>
              <a:gdLst/>
              <a:ahLst/>
              <a:cxnLst/>
              <a:rect l="l" t="t" r="r" b="b"/>
              <a:pathLst>
                <a:path w="7666" h="6883" extrusionOk="0">
                  <a:moveTo>
                    <a:pt x="7649" y="3717"/>
                  </a:moveTo>
                  <a:cubicBezTo>
                    <a:pt x="7666" y="3017"/>
                    <a:pt x="7616" y="2500"/>
                    <a:pt x="7283" y="1867"/>
                  </a:cubicBezTo>
                  <a:cubicBezTo>
                    <a:pt x="6883" y="1134"/>
                    <a:pt x="6266" y="634"/>
                    <a:pt x="5450" y="451"/>
                  </a:cubicBezTo>
                  <a:cubicBezTo>
                    <a:pt x="3500" y="1"/>
                    <a:pt x="551" y="617"/>
                    <a:pt x="234" y="2967"/>
                  </a:cubicBezTo>
                  <a:cubicBezTo>
                    <a:pt x="1" y="4733"/>
                    <a:pt x="1284" y="6449"/>
                    <a:pt x="3034" y="6733"/>
                  </a:cubicBezTo>
                  <a:cubicBezTo>
                    <a:pt x="3917" y="6883"/>
                    <a:pt x="4866" y="6766"/>
                    <a:pt x="5666" y="6383"/>
                  </a:cubicBezTo>
                  <a:cubicBezTo>
                    <a:pt x="6349" y="6066"/>
                    <a:pt x="6883" y="5450"/>
                    <a:pt x="7649" y="37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0"/>
            <p:cNvSpPr/>
            <p:nvPr/>
          </p:nvSpPr>
          <p:spPr>
            <a:xfrm>
              <a:off x="2067275" y="2029550"/>
              <a:ext cx="67500" cy="88750"/>
            </a:xfrm>
            <a:custGeom>
              <a:avLst/>
              <a:gdLst/>
              <a:ahLst/>
              <a:cxnLst/>
              <a:rect l="l" t="t" r="r" b="b"/>
              <a:pathLst>
                <a:path w="2700" h="3550" extrusionOk="0">
                  <a:moveTo>
                    <a:pt x="1267" y="3550"/>
                  </a:moveTo>
                  <a:cubicBezTo>
                    <a:pt x="933" y="3316"/>
                    <a:pt x="600" y="3166"/>
                    <a:pt x="400" y="2800"/>
                  </a:cubicBezTo>
                  <a:cubicBezTo>
                    <a:pt x="167" y="2400"/>
                    <a:pt x="0" y="2017"/>
                    <a:pt x="0" y="1533"/>
                  </a:cubicBezTo>
                  <a:cubicBezTo>
                    <a:pt x="34" y="734"/>
                    <a:pt x="550" y="0"/>
                    <a:pt x="1400" y="67"/>
                  </a:cubicBezTo>
                  <a:cubicBezTo>
                    <a:pt x="2133" y="117"/>
                    <a:pt x="2583" y="617"/>
                    <a:pt x="2650" y="1350"/>
                  </a:cubicBezTo>
                  <a:cubicBezTo>
                    <a:pt x="2700" y="2117"/>
                    <a:pt x="2100" y="2850"/>
                    <a:pt x="1483" y="3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0"/>
            <p:cNvSpPr/>
            <p:nvPr/>
          </p:nvSpPr>
          <p:spPr>
            <a:xfrm>
              <a:off x="2045600" y="1586725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0"/>
            <p:cNvSpPr/>
            <p:nvPr/>
          </p:nvSpPr>
          <p:spPr>
            <a:xfrm>
              <a:off x="1820250" y="1399700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0"/>
            <p:cNvSpPr/>
            <p:nvPr/>
          </p:nvSpPr>
          <p:spPr>
            <a:xfrm>
              <a:off x="6616625" y="2435700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0"/>
            <p:cNvSpPr/>
            <p:nvPr/>
          </p:nvSpPr>
          <p:spPr>
            <a:xfrm>
              <a:off x="6591625" y="2451525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0"/>
            <p:cNvSpPr/>
            <p:nvPr/>
          </p:nvSpPr>
          <p:spPr>
            <a:xfrm>
              <a:off x="6126325" y="2358225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0"/>
            <p:cNvSpPr/>
            <p:nvPr/>
          </p:nvSpPr>
          <p:spPr>
            <a:xfrm>
              <a:off x="6960300" y="2538600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0"/>
            <p:cNvSpPr/>
            <p:nvPr/>
          </p:nvSpPr>
          <p:spPr>
            <a:xfrm>
              <a:off x="6395425" y="2554850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7">
    <p:spTree>
      <p:nvGrpSpPr>
        <p:cNvPr id="1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3" name="Google Shape;3053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54" name="Google Shape;3054;p32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5" name="Google Shape;3055;p32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6" name="Google Shape;3056;p32"/>
          <p:cNvGrpSpPr/>
          <p:nvPr/>
        </p:nvGrpSpPr>
        <p:grpSpPr>
          <a:xfrm flipH="1">
            <a:off x="2898225" y="172738"/>
            <a:ext cx="1591750" cy="538225"/>
            <a:chOff x="5184025" y="-943075"/>
            <a:chExt cx="1591750" cy="538225"/>
          </a:xfrm>
        </p:grpSpPr>
        <p:sp>
          <p:nvSpPr>
            <p:cNvPr id="3057" name="Google Shape;3057;p32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2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2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2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2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2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2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2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2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6" name="Google Shape;3066;p32"/>
          <p:cNvGrpSpPr/>
          <p:nvPr/>
        </p:nvGrpSpPr>
        <p:grpSpPr>
          <a:xfrm flipH="1">
            <a:off x="4773509" y="-98486"/>
            <a:ext cx="3566623" cy="1527226"/>
            <a:chOff x="5967200" y="-891425"/>
            <a:chExt cx="3341725" cy="1430925"/>
          </a:xfrm>
        </p:grpSpPr>
        <p:sp>
          <p:nvSpPr>
            <p:cNvPr id="3067" name="Google Shape;3067;p32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2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2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2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2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2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2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2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2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6" name="Google Shape;3076;p32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3077" name="Google Shape;3077;p32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2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2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2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2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2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32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32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2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2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2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32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32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2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32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32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2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32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32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2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2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2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2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2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2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2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p34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34"/>
          <p:cNvSpPr txBox="1">
            <a:spLocks noGrp="1"/>
          </p:cNvSpPr>
          <p:nvPr>
            <p:ph type="ctrTitle"/>
          </p:nvPr>
        </p:nvSpPr>
        <p:spPr>
          <a:xfrm>
            <a:off x="7535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147" name="Google Shape;3147;p34"/>
          <p:cNvSpPr txBox="1">
            <a:spLocks noGrp="1"/>
          </p:cNvSpPr>
          <p:nvPr>
            <p:ph type="subTitle" idx="1"/>
          </p:nvPr>
        </p:nvSpPr>
        <p:spPr>
          <a:xfrm>
            <a:off x="748675" y="1618050"/>
            <a:ext cx="4293900" cy="12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148" name="Google Shape;3148;p34"/>
          <p:cNvSpPr txBox="1"/>
          <p:nvPr/>
        </p:nvSpPr>
        <p:spPr>
          <a:xfrm>
            <a:off x="699475" y="3389050"/>
            <a:ext cx="44193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CREDITS: This presentation template was created by 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latin typeface="Andika"/>
                <a:ea typeface="Andika"/>
                <a:cs typeface="Andika"/>
                <a:sym typeface="Andik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, including icons by 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latin typeface="Andika"/>
                <a:ea typeface="Andika"/>
                <a:cs typeface="Andika"/>
                <a:sym typeface="Andik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rPr>
              <a:t> and infographics &amp; images by </a:t>
            </a:r>
            <a:r>
              <a:rPr lang="en">
                <a:solidFill>
                  <a:schemeClr val="dk2"/>
                </a:solidFill>
                <a:uFill>
                  <a:noFill/>
                </a:uFill>
                <a:latin typeface="Andika"/>
                <a:ea typeface="Andika"/>
                <a:cs typeface="Andika"/>
                <a:sym typeface="Andik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>
              <a:solidFill>
                <a:schemeClr val="dk2"/>
              </a:solidFill>
              <a:highlight>
                <a:srgbClr val="DFDEFC"/>
              </a:highlight>
              <a:latin typeface="Andika"/>
              <a:ea typeface="Andika"/>
              <a:cs typeface="Andika"/>
              <a:sym typeface="Andika"/>
            </a:endParaRPr>
          </a:p>
        </p:txBody>
      </p:sp>
      <p:grpSp>
        <p:nvGrpSpPr>
          <p:cNvPr id="3149" name="Google Shape;3149;p34"/>
          <p:cNvGrpSpPr/>
          <p:nvPr/>
        </p:nvGrpSpPr>
        <p:grpSpPr>
          <a:xfrm>
            <a:off x="-1924875" y="-103650"/>
            <a:ext cx="3341725" cy="1430925"/>
            <a:chOff x="5967200" y="-891425"/>
            <a:chExt cx="3341725" cy="1430925"/>
          </a:xfrm>
        </p:grpSpPr>
        <p:sp>
          <p:nvSpPr>
            <p:cNvPr id="3150" name="Google Shape;3150;p34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4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4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4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4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4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4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4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4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9" name="Google Shape;3159;p34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3160" name="Google Shape;3160;p34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4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4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4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4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4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4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4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4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4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4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1" name="Google Shape;3171;p34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2" name="Google Shape;3172;p34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3" name="Google Shape;3173;p34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4" name="Google Shape;3174;p34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5" name="Google Shape;3175;p34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6" name="Google Shape;3176;p34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7" name="Google Shape;3177;p34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34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34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34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34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34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34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34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34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86" name="Google Shape;3186;p34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7" name="Google Shape;3187;p34"/>
          <p:cNvGrpSpPr/>
          <p:nvPr/>
        </p:nvGrpSpPr>
        <p:grpSpPr>
          <a:xfrm>
            <a:off x="5969675" y="-312725"/>
            <a:ext cx="3341725" cy="1430925"/>
            <a:chOff x="5967200" y="-891425"/>
            <a:chExt cx="3341725" cy="1430925"/>
          </a:xfrm>
        </p:grpSpPr>
        <p:sp>
          <p:nvSpPr>
            <p:cNvPr id="3188" name="Google Shape;3188;p34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4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4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4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4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4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4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4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4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7" name="Google Shape;3197;p34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3198" name="Google Shape;3198;p34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4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4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4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4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4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4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4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4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34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34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4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4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4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4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4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4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4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4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4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4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4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4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4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4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4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4" name="Google Shape;3224;p34"/>
          <p:cNvGrpSpPr/>
          <p:nvPr/>
        </p:nvGrpSpPr>
        <p:grpSpPr>
          <a:xfrm>
            <a:off x="4927410" y="1292641"/>
            <a:ext cx="10268152" cy="3728282"/>
            <a:chOff x="2698700" y="2074850"/>
            <a:chExt cx="4532600" cy="1645750"/>
          </a:xfrm>
        </p:grpSpPr>
        <p:sp>
          <p:nvSpPr>
            <p:cNvPr id="3225" name="Google Shape;3225;p34"/>
            <p:cNvSpPr/>
            <p:nvPr/>
          </p:nvSpPr>
          <p:spPr>
            <a:xfrm>
              <a:off x="2730450" y="2196825"/>
              <a:ext cx="4150650" cy="366275"/>
            </a:xfrm>
            <a:custGeom>
              <a:avLst/>
              <a:gdLst/>
              <a:ahLst/>
              <a:cxnLst/>
              <a:rect l="l" t="t" r="r" b="b"/>
              <a:pathLst>
                <a:path w="166026" h="14651" extrusionOk="0">
                  <a:moveTo>
                    <a:pt x="0" y="353"/>
                  </a:moveTo>
                  <a:lnTo>
                    <a:pt x="729" y="14650"/>
                  </a:lnTo>
                  <a:lnTo>
                    <a:pt x="165321" y="14650"/>
                  </a:lnTo>
                  <a:lnTo>
                    <a:pt x="16602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4"/>
            <p:cNvSpPr/>
            <p:nvPr/>
          </p:nvSpPr>
          <p:spPr>
            <a:xfrm>
              <a:off x="2698700" y="2074850"/>
              <a:ext cx="4217925" cy="488250"/>
            </a:xfrm>
            <a:custGeom>
              <a:avLst/>
              <a:gdLst/>
              <a:ahLst/>
              <a:cxnLst/>
              <a:rect l="l" t="t" r="r" b="b"/>
              <a:pathLst>
                <a:path w="168717" h="19530" extrusionOk="0">
                  <a:moveTo>
                    <a:pt x="88564" y="2088"/>
                  </a:moveTo>
                  <a:lnTo>
                    <a:pt x="87294" y="3723"/>
                  </a:lnTo>
                  <a:cubicBezTo>
                    <a:pt x="83761" y="8250"/>
                    <a:pt x="78819" y="10840"/>
                    <a:pt x="73638" y="10903"/>
                  </a:cubicBezTo>
                  <a:lnTo>
                    <a:pt x="73638" y="10903"/>
                  </a:lnTo>
                  <a:lnTo>
                    <a:pt x="0" y="11544"/>
                  </a:lnTo>
                  <a:lnTo>
                    <a:pt x="226" y="14550"/>
                  </a:lnTo>
                  <a:lnTo>
                    <a:pt x="76530" y="14562"/>
                  </a:lnTo>
                  <a:cubicBezTo>
                    <a:pt x="79611" y="14562"/>
                    <a:pt x="82642" y="15455"/>
                    <a:pt x="85370" y="17178"/>
                  </a:cubicBezTo>
                  <a:lnTo>
                    <a:pt x="85370" y="17178"/>
                  </a:lnTo>
                  <a:lnTo>
                    <a:pt x="89105" y="19529"/>
                  </a:lnTo>
                  <a:lnTo>
                    <a:pt x="167295" y="19114"/>
                  </a:lnTo>
                  <a:lnTo>
                    <a:pt x="16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4"/>
            <p:cNvSpPr/>
            <p:nvPr/>
          </p:nvSpPr>
          <p:spPr>
            <a:xfrm>
              <a:off x="6914400" y="3318800"/>
              <a:ext cx="21075" cy="69500"/>
            </a:xfrm>
            <a:custGeom>
              <a:avLst/>
              <a:gdLst/>
              <a:ahLst/>
              <a:cxnLst/>
              <a:rect l="l" t="t" r="r" b="b"/>
              <a:pathLst>
                <a:path w="843" h="2780" extrusionOk="0">
                  <a:moveTo>
                    <a:pt x="0" y="2780"/>
                  </a:moveTo>
                  <a:cubicBezTo>
                    <a:pt x="101" y="2000"/>
                    <a:pt x="38" y="1170"/>
                    <a:pt x="327" y="428"/>
                  </a:cubicBezTo>
                  <a:cubicBezTo>
                    <a:pt x="390" y="240"/>
                    <a:pt x="541" y="1"/>
                    <a:pt x="692" y="265"/>
                  </a:cubicBezTo>
                  <a:cubicBezTo>
                    <a:pt x="843" y="516"/>
                    <a:pt x="792" y="856"/>
                    <a:pt x="805" y="1133"/>
                  </a:cubicBezTo>
                  <a:cubicBezTo>
                    <a:pt x="805" y="1573"/>
                    <a:pt x="792" y="2151"/>
                    <a:pt x="0" y="2780"/>
                  </a:cubicBezTo>
                  <a:close/>
                </a:path>
              </a:pathLst>
            </a:custGeom>
            <a:solidFill>
              <a:srgbClr val="D1A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4"/>
            <p:cNvSpPr/>
            <p:nvPr/>
          </p:nvSpPr>
          <p:spPr>
            <a:xfrm>
              <a:off x="3756225" y="3039325"/>
              <a:ext cx="15125" cy="24250"/>
            </a:xfrm>
            <a:custGeom>
              <a:avLst/>
              <a:gdLst/>
              <a:ahLst/>
              <a:cxnLst/>
              <a:rect l="l" t="t" r="r" b="b"/>
              <a:pathLst>
                <a:path w="605" h="970" extrusionOk="0">
                  <a:moveTo>
                    <a:pt x="265" y="1"/>
                  </a:moveTo>
                  <a:cubicBezTo>
                    <a:pt x="126" y="252"/>
                    <a:pt x="1" y="454"/>
                    <a:pt x="76" y="755"/>
                  </a:cubicBezTo>
                  <a:cubicBezTo>
                    <a:pt x="89" y="843"/>
                    <a:pt x="101" y="894"/>
                    <a:pt x="202" y="944"/>
                  </a:cubicBezTo>
                  <a:cubicBezTo>
                    <a:pt x="265" y="969"/>
                    <a:pt x="303" y="969"/>
                    <a:pt x="365" y="931"/>
                  </a:cubicBezTo>
                  <a:cubicBezTo>
                    <a:pt x="491" y="831"/>
                    <a:pt x="554" y="705"/>
                    <a:pt x="567" y="542"/>
                  </a:cubicBezTo>
                  <a:cubicBezTo>
                    <a:pt x="604" y="340"/>
                    <a:pt x="491" y="240"/>
                    <a:pt x="365" y="114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4"/>
            <p:cNvSpPr/>
            <p:nvPr/>
          </p:nvSpPr>
          <p:spPr>
            <a:xfrm>
              <a:off x="3664425" y="3434500"/>
              <a:ext cx="232975" cy="19500"/>
            </a:xfrm>
            <a:custGeom>
              <a:avLst/>
              <a:gdLst/>
              <a:ahLst/>
              <a:cxnLst/>
              <a:rect l="l" t="t" r="r" b="b"/>
              <a:pathLst>
                <a:path w="9319" h="780" extrusionOk="0">
                  <a:moveTo>
                    <a:pt x="1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19" y="780"/>
                  </a:lnTo>
                  <a:lnTo>
                    <a:pt x="9319" y="252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4"/>
            <p:cNvSpPr/>
            <p:nvPr/>
          </p:nvSpPr>
          <p:spPr>
            <a:xfrm>
              <a:off x="4109575" y="3434800"/>
              <a:ext cx="232975" cy="19525"/>
            </a:xfrm>
            <a:custGeom>
              <a:avLst/>
              <a:gdLst/>
              <a:ahLst/>
              <a:cxnLst/>
              <a:rect l="l" t="t" r="r" b="b"/>
              <a:pathLst>
                <a:path w="9319" h="781" extrusionOk="0">
                  <a:moveTo>
                    <a:pt x="1" y="14"/>
                  </a:moveTo>
                  <a:lnTo>
                    <a:pt x="529" y="227"/>
                  </a:lnTo>
                  <a:lnTo>
                    <a:pt x="529" y="781"/>
                  </a:lnTo>
                  <a:lnTo>
                    <a:pt x="9319" y="781"/>
                  </a:lnTo>
                  <a:lnTo>
                    <a:pt x="9319" y="252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4"/>
            <p:cNvSpPr/>
            <p:nvPr/>
          </p:nvSpPr>
          <p:spPr>
            <a:xfrm>
              <a:off x="4554725" y="3435125"/>
              <a:ext cx="232975" cy="19525"/>
            </a:xfrm>
            <a:custGeom>
              <a:avLst/>
              <a:gdLst/>
              <a:ahLst/>
              <a:cxnLst/>
              <a:rect l="l" t="t" r="r" b="b"/>
              <a:pathLst>
                <a:path w="9319" h="781" extrusionOk="0">
                  <a:moveTo>
                    <a:pt x="1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19" y="780"/>
                  </a:lnTo>
                  <a:lnTo>
                    <a:pt x="9319" y="252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4"/>
            <p:cNvSpPr/>
            <p:nvPr/>
          </p:nvSpPr>
          <p:spPr>
            <a:xfrm>
              <a:off x="4999875" y="3435450"/>
              <a:ext cx="232975" cy="19500"/>
            </a:xfrm>
            <a:custGeom>
              <a:avLst/>
              <a:gdLst/>
              <a:ahLst/>
              <a:cxnLst/>
              <a:rect l="l" t="t" r="r" b="b"/>
              <a:pathLst>
                <a:path w="9319" h="780" extrusionOk="0">
                  <a:moveTo>
                    <a:pt x="1" y="13"/>
                  </a:moveTo>
                  <a:lnTo>
                    <a:pt x="516" y="226"/>
                  </a:lnTo>
                  <a:lnTo>
                    <a:pt x="516" y="780"/>
                  </a:lnTo>
                  <a:lnTo>
                    <a:pt x="9319" y="780"/>
                  </a:lnTo>
                  <a:lnTo>
                    <a:pt x="9319" y="252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4"/>
            <p:cNvSpPr/>
            <p:nvPr/>
          </p:nvSpPr>
          <p:spPr>
            <a:xfrm>
              <a:off x="4449425" y="3433550"/>
              <a:ext cx="232975" cy="19525"/>
            </a:xfrm>
            <a:custGeom>
              <a:avLst/>
              <a:gdLst/>
              <a:ahLst/>
              <a:cxnLst/>
              <a:rect l="l" t="t" r="r" b="b"/>
              <a:pathLst>
                <a:path w="9319" h="781" extrusionOk="0">
                  <a:moveTo>
                    <a:pt x="0" y="13"/>
                  </a:moveTo>
                  <a:lnTo>
                    <a:pt x="516" y="227"/>
                  </a:lnTo>
                  <a:lnTo>
                    <a:pt x="516" y="780"/>
                  </a:lnTo>
                  <a:lnTo>
                    <a:pt x="9318" y="780"/>
                  </a:lnTo>
                  <a:lnTo>
                    <a:pt x="9318" y="252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4"/>
            <p:cNvSpPr/>
            <p:nvPr/>
          </p:nvSpPr>
          <p:spPr>
            <a:xfrm>
              <a:off x="4894575" y="3433875"/>
              <a:ext cx="232975" cy="19500"/>
            </a:xfrm>
            <a:custGeom>
              <a:avLst/>
              <a:gdLst/>
              <a:ahLst/>
              <a:cxnLst/>
              <a:rect l="l" t="t" r="r" b="b"/>
              <a:pathLst>
                <a:path w="9319" h="780" extrusionOk="0">
                  <a:moveTo>
                    <a:pt x="0" y="13"/>
                  </a:moveTo>
                  <a:lnTo>
                    <a:pt x="516" y="227"/>
                  </a:lnTo>
                  <a:lnTo>
                    <a:pt x="516" y="780"/>
                  </a:lnTo>
                  <a:lnTo>
                    <a:pt x="9318" y="780"/>
                  </a:lnTo>
                  <a:lnTo>
                    <a:pt x="9318" y="252"/>
                  </a:lnTo>
                  <a:lnTo>
                    <a:pt x="8035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4"/>
            <p:cNvSpPr/>
            <p:nvPr/>
          </p:nvSpPr>
          <p:spPr>
            <a:xfrm>
              <a:off x="5339400" y="3434175"/>
              <a:ext cx="233275" cy="19525"/>
            </a:xfrm>
            <a:custGeom>
              <a:avLst/>
              <a:gdLst/>
              <a:ahLst/>
              <a:cxnLst/>
              <a:rect l="l" t="t" r="r" b="b"/>
              <a:pathLst>
                <a:path w="9331" h="781" extrusionOk="0">
                  <a:moveTo>
                    <a:pt x="0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31" y="780"/>
                  </a:lnTo>
                  <a:lnTo>
                    <a:pt x="9331" y="252"/>
                  </a:lnTo>
                  <a:lnTo>
                    <a:pt x="8048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4"/>
            <p:cNvSpPr/>
            <p:nvPr/>
          </p:nvSpPr>
          <p:spPr>
            <a:xfrm>
              <a:off x="5784550" y="3434500"/>
              <a:ext cx="233275" cy="19500"/>
            </a:xfrm>
            <a:custGeom>
              <a:avLst/>
              <a:gdLst/>
              <a:ahLst/>
              <a:cxnLst/>
              <a:rect l="l" t="t" r="r" b="b"/>
              <a:pathLst>
                <a:path w="9331" h="780" extrusionOk="0">
                  <a:moveTo>
                    <a:pt x="0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31" y="780"/>
                  </a:lnTo>
                  <a:lnTo>
                    <a:pt x="9331" y="252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4"/>
            <p:cNvSpPr/>
            <p:nvPr/>
          </p:nvSpPr>
          <p:spPr>
            <a:xfrm>
              <a:off x="6607575" y="3719325"/>
              <a:ext cx="4425" cy="1275"/>
            </a:xfrm>
            <a:custGeom>
              <a:avLst/>
              <a:gdLst/>
              <a:ahLst/>
              <a:cxnLst/>
              <a:rect l="l" t="t" r="r" b="b"/>
              <a:pathLst>
                <a:path w="177" h="51" extrusionOk="0">
                  <a:moveTo>
                    <a:pt x="51" y="50"/>
                  </a:moveTo>
                  <a:cubicBezTo>
                    <a:pt x="25" y="38"/>
                    <a:pt x="0" y="25"/>
                    <a:pt x="0" y="13"/>
                  </a:cubicBezTo>
                  <a:cubicBezTo>
                    <a:pt x="38" y="13"/>
                    <a:pt x="88" y="0"/>
                    <a:pt x="126" y="13"/>
                  </a:cubicBezTo>
                  <a:cubicBezTo>
                    <a:pt x="164" y="13"/>
                    <a:pt x="176" y="25"/>
                    <a:pt x="139" y="38"/>
                  </a:cubicBezTo>
                  <a:close/>
                </a:path>
              </a:pathLst>
            </a:custGeom>
            <a:solidFill>
              <a:srgbClr val="AEA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4"/>
            <p:cNvSpPr/>
            <p:nvPr/>
          </p:nvSpPr>
          <p:spPr>
            <a:xfrm>
              <a:off x="6636500" y="3591675"/>
              <a:ext cx="15725" cy="3500"/>
            </a:xfrm>
            <a:custGeom>
              <a:avLst/>
              <a:gdLst/>
              <a:ahLst/>
              <a:cxnLst/>
              <a:rect l="l" t="t" r="r" b="b"/>
              <a:pathLst>
                <a:path w="629" h="140" extrusionOk="0">
                  <a:moveTo>
                    <a:pt x="201" y="1"/>
                  </a:moveTo>
                  <a:cubicBezTo>
                    <a:pt x="315" y="1"/>
                    <a:pt x="440" y="1"/>
                    <a:pt x="553" y="13"/>
                  </a:cubicBezTo>
                  <a:cubicBezTo>
                    <a:pt x="579" y="38"/>
                    <a:pt x="629" y="101"/>
                    <a:pt x="491" y="126"/>
                  </a:cubicBezTo>
                  <a:cubicBezTo>
                    <a:pt x="377" y="139"/>
                    <a:pt x="0" y="126"/>
                    <a:pt x="76" y="76"/>
                  </a:cubicBezTo>
                  <a:close/>
                </a:path>
              </a:pathLst>
            </a:custGeom>
            <a:solidFill>
              <a:srgbClr val="AEA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4"/>
            <p:cNvSpPr/>
            <p:nvPr/>
          </p:nvSpPr>
          <p:spPr>
            <a:xfrm>
              <a:off x="2748675" y="3489200"/>
              <a:ext cx="4287725" cy="133325"/>
            </a:xfrm>
            <a:custGeom>
              <a:avLst/>
              <a:gdLst/>
              <a:ahLst/>
              <a:cxnLst/>
              <a:rect l="l" t="t" r="r" b="b"/>
              <a:pathLst>
                <a:path w="171509" h="5333" extrusionOk="0">
                  <a:moveTo>
                    <a:pt x="47319" y="0"/>
                  </a:moveTo>
                  <a:lnTo>
                    <a:pt x="0" y="5332"/>
                  </a:lnTo>
                  <a:lnTo>
                    <a:pt x="171508" y="5332"/>
                  </a:lnTo>
                  <a:lnTo>
                    <a:pt x="138462" y="1233"/>
                  </a:lnTo>
                  <a:close/>
                </a:path>
              </a:pathLst>
            </a:custGeom>
            <a:solidFill>
              <a:srgbClr val="C3B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4"/>
            <p:cNvSpPr/>
            <p:nvPr/>
          </p:nvSpPr>
          <p:spPr>
            <a:xfrm>
              <a:off x="6847125" y="3613375"/>
              <a:ext cx="384175" cy="15750"/>
            </a:xfrm>
            <a:custGeom>
              <a:avLst/>
              <a:gdLst/>
              <a:ahLst/>
              <a:cxnLst/>
              <a:rect l="l" t="t" r="r" b="b"/>
              <a:pathLst>
                <a:path w="15367" h="630" extrusionOk="0">
                  <a:moveTo>
                    <a:pt x="7256" y="0"/>
                  </a:moveTo>
                  <a:lnTo>
                    <a:pt x="0" y="202"/>
                  </a:lnTo>
                  <a:lnTo>
                    <a:pt x="9016" y="629"/>
                  </a:lnTo>
                  <a:lnTo>
                    <a:pt x="15367" y="365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4"/>
            <p:cNvSpPr/>
            <p:nvPr/>
          </p:nvSpPr>
          <p:spPr>
            <a:xfrm>
              <a:off x="3779500" y="2770550"/>
              <a:ext cx="2405575" cy="50650"/>
            </a:xfrm>
            <a:custGeom>
              <a:avLst/>
              <a:gdLst/>
              <a:ahLst/>
              <a:cxnLst/>
              <a:rect l="l" t="t" r="r" b="b"/>
              <a:pathLst>
                <a:path w="96223" h="2026" extrusionOk="0">
                  <a:moveTo>
                    <a:pt x="0" y="1"/>
                  </a:moveTo>
                  <a:lnTo>
                    <a:pt x="4992" y="2025"/>
                  </a:lnTo>
                  <a:lnTo>
                    <a:pt x="91784" y="2025"/>
                  </a:lnTo>
                  <a:lnTo>
                    <a:pt x="96223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4"/>
            <p:cNvSpPr/>
            <p:nvPr/>
          </p:nvSpPr>
          <p:spPr>
            <a:xfrm>
              <a:off x="3816275" y="2785650"/>
              <a:ext cx="2313475" cy="168200"/>
            </a:xfrm>
            <a:custGeom>
              <a:avLst/>
              <a:gdLst/>
              <a:ahLst/>
              <a:cxnLst/>
              <a:rect l="l" t="t" r="r" b="b"/>
              <a:pathLst>
                <a:path w="92539" h="6728" extrusionOk="0">
                  <a:moveTo>
                    <a:pt x="92539" y="0"/>
                  </a:moveTo>
                  <a:lnTo>
                    <a:pt x="1" y="38"/>
                  </a:lnTo>
                  <a:lnTo>
                    <a:pt x="717" y="6728"/>
                  </a:lnTo>
                  <a:lnTo>
                    <a:pt x="91671" y="6237"/>
                  </a:lnTo>
                  <a:lnTo>
                    <a:pt x="92539" y="0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4"/>
            <p:cNvSpPr/>
            <p:nvPr/>
          </p:nvSpPr>
          <p:spPr>
            <a:xfrm>
              <a:off x="3920950" y="2785650"/>
              <a:ext cx="11975" cy="166625"/>
            </a:xfrm>
            <a:custGeom>
              <a:avLst/>
              <a:gdLst/>
              <a:ahLst/>
              <a:cxnLst/>
              <a:rect l="l" t="t" r="r" b="b"/>
              <a:pathLst>
                <a:path w="479" h="6665" extrusionOk="0">
                  <a:moveTo>
                    <a:pt x="1" y="0"/>
                  </a:moveTo>
                  <a:lnTo>
                    <a:pt x="378" y="6665"/>
                  </a:lnTo>
                  <a:lnTo>
                    <a:pt x="479" y="666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4"/>
            <p:cNvSpPr/>
            <p:nvPr/>
          </p:nvSpPr>
          <p:spPr>
            <a:xfrm>
              <a:off x="6003675" y="2785325"/>
              <a:ext cx="15725" cy="156275"/>
            </a:xfrm>
            <a:custGeom>
              <a:avLst/>
              <a:gdLst/>
              <a:ahLst/>
              <a:cxnLst/>
              <a:rect l="l" t="t" r="r" b="b"/>
              <a:pathLst>
                <a:path w="629" h="6251" extrusionOk="0">
                  <a:moveTo>
                    <a:pt x="516" y="1"/>
                  </a:moveTo>
                  <a:lnTo>
                    <a:pt x="0" y="6250"/>
                  </a:lnTo>
                  <a:lnTo>
                    <a:pt x="101" y="6250"/>
                  </a:lnTo>
                  <a:lnTo>
                    <a:pt x="629" y="13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4"/>
            <p:cNvSpPr/>
            <p:nvPr/>
          </p:nvSpPr>
          <p:spPr>
            <a:xfrm>
              <a:off x="4589300" y="2785650"/>
              <a:ext cx="9475" cy="158775"/>
            </a:xfrm>
            <a:custGeom>
              <a:avLst/>
              <a:gdLst/>
              <a:ahLst/>
              <a:cxnLst/>
              <a:rect l="l" t="t" r="r" b="b"/>
              <a:pathLst>
                <a:path w="379" h="6351" extrusionOk="0">
                  <a:moveTo>
                    <a:pt x="265" y="0"/>
                  </a:moveTo>
                  <a:lnTo>
                    <a:pt x="1" y="6350"/>
                  </a:lnTo>
                  <a:lnTo>
                    <a:pt x="102" y="635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4"/>
            <p:cNvSpPr/>
            <p:nvPr/>
          </p:nvSpPr>
          <p:spPr>
            <a:xfrm>
              <a:off x="4053625" y="2786275"/>
              <a:ext cx="10400" cy="164750"/>
            </a:xfrm>
            <a:custGeom>
              <a:avLst/>
              <a:gdLst/>
              <a:ahLst/>
              <a:cxnLst/>
              <a:rect l="l" t="t" r="r" b="b"/>
              <a:pathLst>
                <a:path w="416" h="6590" extrusionOk="0">
                  <a:moveTo>
                    <a:pt x="114" y="0"/>
                  </a:moveTo>
                  <a:lnTo>
                    <a:pt x="0" y="13"/>
                  </a:lnTo>
                  <a:lnTo>
                    <a:pt x="315" y="6589"/>
                  </a:lnTo>
                  <a:lnTo>
                    <a:pt x="415" y="658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4"/>
            <p:cNvSpPr/>
            <p:nvPr/>
          </p:nvSpPr>
          <p:spPr>
            <a:xfrm>
              <a:off x="3834200" y="2941575"/>
              <a:ext cx="2273850" cy="45600"/>
            </a:xfrm>
            <a:custGeom>
              <a:avLst/>
              <a:gdLst/>
              <a:ahLst/>
              <a:cxnLst/>
              <a:rect l="l" t="t" r="r" b="b"/>
              <a:pathLst>
                <a:path w="90954" h="1824" extrusionOk="0">
                  <a:moveTo>
                    <a:pt x="0" y="491"/>
                  </a:moveTo>
                  <a:lnTo>
                    <a:pt x="4477" y="1824"/>
                  </a:lnTo>
                  <a:lnTo>
                    <a:pt x="33361" y="1824"/>
                  </a:lnTo>
                  <a:lnTo>
                    <a:pt x="90954" y="0"/>
                  </a:lnTo>
                  <a:close/>
                </a:path>
              </a:pathLst>
            </a:custGeom>
            <a:solidFill>
              <a:srgbClr val="FFA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4"/>
            <p:cNvSpPr/>
            <p:nvPr/>
          </p:nvSpPr>
          <p:spPr>
            <a:xfrm>
              <a:off x="3881025" y="2962325"/>
              <a:ext cx="2157875" cy="567450"/>
            </a:xfrm>
            <a:custGeom>
              <a:avLst/>
              <a:gdLst/>
              <a:ahLst/>
              <a:cxnLst/>
              <a:rect l="l" t="t" r="r" b="b"/>
              <a:pathLst>
                <a:path w="86315" h="22698" extrusionOk="0">
                  <a:moveTo>
                    <a:pt x="1" y="113"/>
                  </a:moveTo>
                  <a:lnTo>
                    <a:pt x="554" y="22697"/>
                  </a:lnTo>
                  <a:lnTo>
                    <a:pt x="85887" y="22697"/>
                  </a:lnTo>
                  <a:lnTo>
                    <a:pt x="86314" y="0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4"/>
            <p:cNvSpPr/>
            <p:nvPr/>
          </p:nvSpPr>
          <p:spPr>
            <a:xfrm>
              <a:off x="4079400" y="2787525"/>
              <a:ext cx="478175" cy="155950"/>
            </a:xfrm>
            <a:custGeom>
              <a:avLst/>
              <a:gdLst/>
              <a:ahLst/>
              <a:cxnLst/>
              <a:rect l="l" t="t" r="r" b="b"/>
              <a:pathLst>
                <a:path w="19127" h="6238" extrusionOk="0">
                  <a:moveTo>
                    <a:pt x="17882" y="1"/>
                  </a:moveTo>
                  <a:lnTo>
                    <a:pt x="9557" y="1"/>
                  </a:lnTo>
                  <a:lnTo>
                    <a:pt x="1233" y="1"/>
                  </a:lnTo>
                  <a:cubicBezTo>
                    <a:pt x="1233" y="1"/>
                    <a:pt x="1" y="3522"/>
                    <a:pt x="1497" y="6238"/>
                  </a:cubicBezTo>
                  <a:lnTo>
                    <a:pt x="9557" y="6238"/>
                  </a:lnTo>
                  <a:lnTo>
                    <a:pt x="17631" y="6238"/>
                  </a:lnTo>
                  <a:cubicBezTo>
                    <a:pt x="19127" y="3522"/>
                    <a:pt x="17882" y="1"/>
                    <a:pt x="17882" y="1"/>
                  </a:cubicBez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4"/>
            <p:cNvSpPr/>
            <p:nvPr/>
          </p:nvSpPr>
          <p:spPr>
            <a:xfrm>
              <a:off x="4079400" y="2780300"/>
              <a:ext cx="478175" cy="155950"/>
            </a:xfrm>
            <a:custGeom>
              <a:avLst/>
              <a:gdLst/>
              <a:ahLst/>
              <a:cxnLst/>
              <a:rect l="l" t="t" r="r" b="b"/>
              <a:pathLst>
                <a:path w="19127" h="6238" extrusionOk="0">
                  <a:moveTo>
                    <a:pt x="9557" y="0"/>
                  </a:moveTo>
                  <a:lnTo>
                    <a:pt x="1233" y="0"/>
                  </a:lnTo>
                  <a:cubicBezTo>
                    <a:pt x="1233" y="0"/>
                    <a:pt x="1" y="3521"/>
                    <a:pt x="1497" y="6237"/>
                  </a:cubicBezTo>
                  <a:lnTo>
                    <a:pt x="1497" y="6237"/>
                  </a:lnTo>
                  <a:lnTo>
                    <a:pt x="9557" y="6237"/>
                  </a:lnTo>
                  <a:lnTo>
                    <a:pt x="17631" y="6237"/>
                  </a:lnTo>
                  <a:cubicBezTo>
                    <a:pt x="19127" y="3521"/>
                    <a:pt x="17882" y="0"/>
                    <a:pt x="17882" y="0"/>
                  </a:cubicBezTo>
                  <a:lnTo>
                    <a:pt x="17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4"/>
            <p:cNvSpPr/>
            <p:nvPr/>
          </p:nvSpPr>
          <p:spPr>
            <a:xfrm>
              <a:off x="3882300" y="3001925"/>
              <a:ext cx="2155350" cy="446750"/>
            </a:xfrm>
            <a:custGeom>
              <a:avLst/>
              <a:gdLst/>
              <a:ahLst/>
              <a:cxnLst/>
              <a:rect l="l" t="t" r="r" b="b"/>
              <a:pathLst>
                <a:path w="86214" h="17870" extrusionOk="0">
                  <a:moveTo>
                    <a:pt x="0" y="1"/>
                  </a:moveTo>
                  <a:lnTo>
                    <a:pt x="654" y="17869"/>
                  </a:lnTo>
                  <a:lnTo>
                    <a:pt x="85660" y="17869"/>
                  </a:lnTo>
                  <a:lnTo>
                    <a:pt x="86213" y="1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4"/>
            <p:cNvSpPr/>
            <p:nvPr/>
          </p:nvSpPr>
          <p:spPr>
            <a:xfrm>
              <a:off x="4059275" y="3001925"/>
              <a:ext cx="17650" cy="446750"/>
            </a:xfrm>
            <a:custGeom>
              <a:avLst/>
              <a:gdLst/>
              <a:ahLst/>
              <a:cxnLst/>
              <a:rect l="l" t="t" r="r" b="b"/>
              <a:pathLst>
                <a:path w="706" h="17870" extrusionOk="0">
                  <a:moveTo>
                    <a:pt x="1" y="1"/>
                  </a:moveTo>
                  <a:lnTo>
                    <a:pt x="428" y="17869"/>
                  </a:lnTo>
                  <a:lnTo>
                    <a:pt x="705" y="1786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4"/>
            <p:cNvSpPr/>
            <p:nvPr/>
          </p:nvSpPr>
          <p:spPr>
            <a:xfrm>
              <a:off x="4552850" y="3001925"/>
              <a:ext cx="14800" cy="446750"/>
            </a:xfrm>
            <a:custGeom>
              <a:avLst/>
              <a:gdLst/>
              <a:ahLst/>
              <a:cxnLst/>
              <a:rect l="l" t="t" r="r" b="b"/>
              <a:pathLst>
                <a:path w="592" h="17870" extrusionOk="0">
                  <a:moveTo>
                    <a:pt x="252" y="1"/>
                  </a:moveTo>
                  <a:lnTo>
                    <a:pt x="0" y="17869"/>
                  </a:lnTo>
                  <a:lnTo>
                    <a:pt x="252" y="17869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4"/>
            <p:cNvSpPr/>
            <p:nvPr/>
          </p:nvSpPr>
          <p:spPr>
            <a:xfrm>
              <a:off x="3882925" y="3103775"/>
              <a:ext cx="2154725" cy="9150"/>
            </a:xfrm>
            <a:custGeom>
              <a:avLst/>
              <a:gdLst/>
              <a:ahLst/>
              <a:cxnLst/>
              <a:rect l="l" t="t" r="r" b="b"/>
              <a:pathLst>
                <a:path w="86189" h="366" extrusionOk="0">
                  <a:moveTo>
                    <a:pt x="0" y="177"/>
                  </a:moveTo>
                  <a:lnTo>
                    <a:pt x="86188" y="365"/>
                  </a:lnTo>
                  <a:lnTo>
                    <a:pt x="86188" y="1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4"/>
            <p:cNvSpPr/>
            <p:nvPr/>
          </p:nvSpPr>
          <p:spPr>
            <a:xfrm>
              <a:off x="3892675" y="3283925"/>
              <a:ext cx="2136175" cy="1275"/>
            </a:xfrm>
            <a:custGeom>
              <a:avLst/>
              <a:gdLst/>
              <a:ahLst/>
              <a:cxnLst/>
              <a:rect l="l" t="t" r="r" b="b"/>
              <a:pathLst>
                <a:path w="85447" h="51" extrusionOk="0">
                  <a:moveTo>
                    <a:pt x="0" y="50"/>
                  </a:moveTo>
                  <a:lnTo>
                    <a:pt x="85446" y="50"/>
                  </a:lnTo>
                  <a:lnTo>
                    <a:pt x="85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4"/>
            <p:cNvSpPr/>
            <p:nvPr/>
          </p:nvSpPr>
          <p:spPr>
            <a:xfrm>
              <a:off x="3955850" y="3001925"/>
              <a:ext cx="22025" cy="446750"/>
            </a:xfrm>
            <a:custGeom>
              <a:avLst/>
              <a:gdLst/>
              <a:ahLst/>
              <a:cxnLst/>
              <a:rect l="l" t="t" r="r" b="b"/>
              <a:pathLst>
                <a:path w="881" h="17870" extrusionOk="0">
                  <a:moveTo>
                    <a:pt x="1" y="1"/>
                  </a:moveTo>
                  <a:lnTo>
                    <a:pt x="667" y="17869"/>
                  </a:lnTo>
                  <a:lnTo>
                    <a:pt x="881" y="1786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4"/>
            <p:cNvSpPr/>
            <p:nvPr/>
          </p:nvSpPr>
          <p:spPr>
            <a:xfrm>
              <a:off x="4656900" y="3001925"/>
              <a:ext cx="10725" cy="446750"/>
            </a:xfrm>
            <a:custGeom>
              <a:avLst/>
              <a:gdLst/>
              <a:ahLst/>
              <a:cxnLst/>
              <a:rect l="l" t="t" r="r" b="b"/>
              <a:pathLst>
                <a:path w="429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28" y="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4"/>
            <p:cNvSpPr/>
            <p:nvPr/>
          </p:nvSpPr>
          <p:spPr>
            <a:xfrm>
              <a:off x="5138825" y="3001925"/>
              <a:ext cx="10400" cy="446750"/>
            </a:xfrm>
            <a:custGeom>
              <a:avLst/>
              <a:gdLst/>
              <a:ahLst/>
              <a:cxnLst/>
              <a:rect l="l" t="t" r="r" b="b"/>
              <a:pathLst>
                <a:path w="416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16" y="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4"/>
            <p:cNvSpPr/>
            <p:nvPr/>
          </p:nvSpPr>
          <p:spPr>
            <a:xfrm>
              <a:off x="5727950" y="3001925"/>
              <a:ext cx="10400" cy="446750"/>
            </a:xfrm>
            <a:custGeom>
              <a:avLst/>
              <a:gdLst/>
              <a:ahLst/>
              <a:cxnLst/>
              <a:rect l="l" t="t" r="r" b="b"/>
              <a:pathLst>
                <a:path w="416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16" y="1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4"/>
            <p:cNvSpPr/>
            <p:nvPr/>
          </p:nvSpPr>
          <p:spPr>
            <a:xfrm>
              <a:off x="5265200" y="3001925"/>
              <a:ext cx="10725" cy="446750"/>
            </a:xfrm>
            <a:custGeom>
              <a:avLst/>
              <a:gdLst/>
              <a:ahLst/>
              <a:cxnLst/>
              <a:rect l="l" t="t" r="r" b="b"/>
              <a:pathLst>
                <a:path w="429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28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4"/>
            <p:cNvSpPr/>
            <p:nvPr/>
          </p:nvSpPr>
          <p:spPr>
            <a:xfrm>
              <a:off x="5859675" y="3001925"/>
              <a:ext cx="10725" cy="446750"/>
            </a:xfrm>
            <a:custGeom>
              <a:avLst/>
              <a:gdLst/>
              <a:ahLst/>
              <a:cxnLst/>
              <a:rect l="l" t="t" r="r" b="b"/>
              <a:pathLst>
                <a:path w="429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28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4"/>
            <p:cNvSpPr/>
            <p:nvPr/>
          </p:nvSpPr>
          <p:spPr>
            <a:xfrm>
              <a:off x="4565425" y="3112900"/>
              <a:ext cx="1468750" cy="4100"/>
            </a:xfrm>
            <a:custGeom>
              <a:avLst/>
              <a:gdLst/>
              <a:ahLst/>
              <a:cxnLst/>
              <a:rect l="l" t="t" r="r" b="b"/>
              <a:pathLst>
                <a:path w="58750" h="164" extrusionOk="0">
                  <a:moveTo>
                    <a:pt x="151" y="164"/>
                  </a:moveTo>
                  <a:lnTo>
                    <a:pt x="58750" y="164"/>
                  </a:lnTo>
                  <a:lnTo>
                    <a:pt x="587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4"/>
            <p:cNvSpPr/>
            <p:nvPr/>
          </p:nvSpPr>
          <p:spPr>
            <a:xfrm>
              <a:off x="3886075" y="3108175"/>
              <a:ext cx="155000" cy="4750"/>
            </a:xfrm>
            <a:custGeom>
              <a:avLst/>
              <a:gdLst/>
              <a:ahLst/>
              <a:cxnLst/>
              <a:rect l="l" t="t" r="r" b="b"/>
              <a:pathLst>
                <a:path w="6200" h="190" extrusionOk="0">
                  <a:moveTo>
                    <a:pt x="0" y="1"/>
                  </a:moveTo>
                  <a:lnTo>
                    <a:pt x="13" y="89"/>
                  </a:lnTo>
                  <a:lnTo>
                    <a:pt x="6049" y="189"/>
                  </a:lnTo>
                  <a:lnTo>
                    <a:pt x="6199" y="26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4"/>
            <p:cNvSpPr/>
            <p:nvPr/>
          </p:nvSpPr>
          <p:spPr>
            <a:xfrm>
              <a:off x="4050800" y="3109125"/>
              <a:ext cx="506775" cy="8825"/>
            </a:xfrm>
            <a:custGeom>
              <a:avLst/>
              <a:gdLst/>
              <a:ahLst/>
              <a:cxnLst/>
              <a:rect l="l" t="t" r="r" b="b"/>
              <a:pathLst>
                <a:path w="20271" h="353" extrusionOk="0">
                  <a:moveTo>
                    <a:pt x="20271" y="353"/>
                  </a:moveTo>
                  <a:lnTo>
                    <a:pt x="0" y="265"/>
                  </a:lnTo>
                  <a:lnTo>
                    <a:pt x="0" y="1"/>
                  </a:lnTo>
                  <a:lnTo>
                    <a:pt x="20271" y="114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4"/>
            <p:cNvSpPr/>
            <p:nvPr/>
          </p:nvSpPr>
          <p:spPr>
            <a:xfrm>
              <a:off x="4606925" y="3178600"/>
              <a:ext cx="185500" cy="164750"/>
            </a:xfrm>
            <a:custGeom>
              <a:avLst/>
              <a:gdLst/>
              <a:ahLst/>
              <a:cxnLst/>
              <a:rect l="l" t="t" r="r" b="b"/>
              <a:pathLst>
                <a:path w="7420" h="6590" extrusionOk="0">
                  <a:moveTo>
                    <a:pt x="7419" y="1"/>
                  </a:moveTo>
                  <a:lnTo>
                    <a:pt x="0" y="38"/>
                  </a:lnTo>
                  <a:lnTo>
                    <a:pt x="0" y="6590"/>
                  </a:lnTo>
                  <a:lnTo>
                    <a:pt x="792" y="6590"/>
                  </a:lnTo>
                  <a:lnTo>
                    <a:pt x="1069" y="2327"/>
                  </a:lnTo>
                  <a:lnTo>
                    <a:pt x="6288" y="1635"/>
                  </a:lnTo>
                  <a:lnTo>
                    <a:pt x="7369" y="1635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4"/>
            <p:cNvSpPr/>
            <p:nvPr/>
          </p:nvSpPr>
          <p:spPr>
            <a:xfrm>
              <a:off x="3890150" y="3206900"/>
              <a:ext cx="139925" cy="201525"/>
            </a:xfrm>
            <a:custGeom>
              <a:avLst/>
              <a:gdLst/>
              <a:ahLst/>
              <a:cxnLst/>
              <a:rect l="l" t="t" r="r" b="b"/>
              <a:pathLst>
                <a:path w="5597" h="8061" extrusionOk="0">
                  <a:moveTo>
                    <a:pt x="1" y="277"/>
                  </a:moveTo>
                  <a:lnTo>
                    <a:pt x="5596" y="0"/>
                  </a:lnTo>
                  <a:lnTo>
                    <a:pt x="5471" y="1107"/>
                  </a:lnTo>
                  <a:lnTo>
                    <a:pt x="4942" y="1107"/>
                  </a:lnTo>
                  <a:lnTo>
                    <a:pt x="5005" y="7985"/>
                  </a:lnTo>
                  <a:lnTo>
                    <a:pt x="2138" y="8061"/>
                  </a:lnTo>
                  <a:lnTo>
                    <a:pt x="1899" y="2176"/>
                  </a:lnTo>
                  <a:lnTo>
                    <a:pt x="63" y="2151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4"/>
            <p:cNvSpPr/>
            <p:nvPr/>
          </p:nvSpPr>
          <p:spPr>
            <a:xfrm>
              <a:off x="3998300" y="3448650"/>
              <a:ext cx="7250" cy="81125"/>
            </a:xfrm>
            <a:custGeom>
              <a:avLst/>
              <a:gdLst/>
              <a:ahLst/>
              <a:cxnLst/>
              <a:rect l="l" t="t" r="r" b="b"/>
              <a:pathLst>
                <a:path w="290" h="3245" extrusionOk="0">
                  <a:moveTo>
                    <a:pt x="0" y="0"/>
                  </a:moveTo>
                  <a:lnTo>
                    <a:pt x="189" y="3244"/>
                  </a:lnTo>
                  <a:lnTo>
                    <a:pt x="290" y="324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4"/>
            <p:cNvSpPr/>
            <p:nvPr/>
          </p:nvSpPr>
          <p:spPr>
            <a:xfrm>
              <a:off x="4112725" y="3448650"/>
              <a:ext cx="6325" cy="81125"/>
            </a:xfrm>
            <a:custGeom>
              <a:avLst/>
              <a:gdLst/>
              <a:ahLst/>
              <a:cxnLst/>
              <a:rect l="l" t="t" r="r" b="b"/>
              <a:pathLst>
                <a:path w="253" h="3245" extrusionOk="0">
                  <a:moveTo>
                    <a:pt x="1" y="0"/>
                  </a:moveTo>
                  <a:lnTo>
                    <a:pt x="151" y="3244"/>
                  </a:lnTo>
                  <a:lnTo>
                    <a:pt x="252" y="324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4"/>
            <p:cNvSpPr/>
            <p:nvPr/>
          </p:nvSpPr>
          <p:spPr>
            <a:xfrm>
              <a:off x="4520475" y="3448650"/>
              <a:ext cx="6300" cy="81125"/>
            </a:xfrm>
            <a:custGeom>
              <a:avLst/>
              <a:gdLst/>
              <a:ahLst/>
              <a:cxnLst/>
              <a:rect l="l" t="t" r="r" b="b"/>
              <a:pathLst>
                <a:path w="252" h="3245" extrusionOk="0">
                  <a:moveTo>
                    <a:pt x="0" y="0"/>
                  </a:moveTo>
                  <a:lnTo>
                    <a:pt x="138" y="3244"/>
                  </a:lnTo>
                  <a:lnTo>
                    <a:pt x="252" y="324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4"/>
            <p:cNvSpPr/>
            <p:nvPr/>
          </p:nvSpPr>
          <p:spPr>
            <a:xfrm>
              <a:off x="4632700" y="3448650"/>
              <a:ext cx="5375" cy="81125"/>
            </a:xfrm>
            <a:custGeom>
              <a:avLst/>
              <a:gdLst/>
              <a:ahLst/>
              <a:cxnLst/>
              <a:rect l="l" t="t" r="r" b="b"/>
              <a:pathLst>
                <a:path w="215" h="3245" extrusionOk="0">
                  <a:moveTo>
                    <a:pt x="113" y="0"/>
                  </a:moveTo>
                  <a:lnTo>
                    <a:pt x="0" y="3244"/>
                  </a:lnTo>
                  <a:lnTo>
                    <a:pt x="101" y="324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4"/>
            <p:cNvSpPr/>
            <p:nvPr/>
          </p:nvSpPr>
          <p:spPr>
            <a:xfrm>
              <a:off x="3898325" y="3520000"/>
              <a:ext cx="294600" cy="9775"/>
            </a:xfrm>
            <a:custGeom>
              <a:avLst/>
              <a:gdLst/>
              <a:ahLst/>
              <a:cxnLst/>
              <a:rect l="l" t="t" r="r" b="b"/>
              <a:pathLst>
                <a:path w="11784" h="391" extrusionOk="0">
                  <a:moveTo>
                    <a:pt x="1" y="1"/>
                  </a:moveTo>
                  <a:lnTo>
                    <a:pt x="11783" y="265"/>
                  </a:lnTo>
                  <a:lnTo>
                    <a:pt x="11783" y="390"/>
                  </a:lnTo>
                  <a:lnTo>
                    <a:pt x="26" y="390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4"/>
            <p:cNvSpPr/>
            <p:nvPr/>
          </p:nvSpPr>
          <p:spPr>
            <a:xfrm>
              <a:off x="4450050" y="3525025"/>
              <a:ext cx="1578150" cy="4750"/>
            </a:xfrm>
            <a:custGeom>
              <a:avLst/>
              <a:gdLst/>
              <a:ahLst/>
              <a:cxnLst/>
              <a:rect l="l" t="t" r="r" b="b"/>
              <a:pathLst>
                <a:path w="63126" h="190" extrusionOk="0">
                  <a:moveTo>
                    <a:pt x="0" y="1"/>
                  </a:moveTo>
                  <a:lnTo>
                    <a:pt x="63126" y="1"/>
                  </a:lnTo>
                  <a:lnTo>
                    <a:pt x="63126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4"/>
            <p:cNvSpPr/>
            <p:nvPr/>
          </p:nvSpPr>
          <p:spPr>
            <a:xfrm>
              <a:off x="6044525" y="2941575"/>
              <a:ext cx="63525" cy="588200"/>
            </a:xfrm>
            <a:custGeom>
              <a:avLst/>
              <a:gdLst/>
              <a:ahLst/>
              <a:cxnLst/>
              <a:rect l="l" t="t" r="r" b="b"/>
              <a:pathLst>
                <a:path w="2541" h="23528" extrusionOk="0">
                  <a:moveTo>
                    <a:pt x="655" y="76"/>
                  </a:moveTo>
                  <a:lnTo>
                    <a:pt x="1" y="23527"/>
                  </a:lnTo>
                  <a:lnTo>
                    <a:pt x="1535" y="23527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4"/>
            <p:cNvSpPr/>
            <p:nvPr/>
          </p:nvSpPr>
          <p:spPr>
            <a:xfrm>
              <a:off x="6020325" y="2943450"/>
              <a:ext cx="40575" cy="586325"/>
            </a:xfrm>
            <a:custGeom>
              <a:avLst/>
              <a:gdLst/>
              <a:ahLst/>
              <a:cxnLst/>
              <a:rect l="l" t="t" r="r" b="b"/>
              <a:pathLst>
                <a:path w="1623" h="23453" extrusionOk="0">
                  <a:moveTo>
                    <a:pt x="1623" y="1"/>
                  </a:moveTo>
                  <a:lnTo>
                    <a:pt x="114" y="755"/>
                  </a:lnTo>
                  <a:lnTo>
                    <a:pt x="1" y="23452"/>
                  </a:lnTo>
                  <a:lnTo>
                    <a:pt x="969" y="23452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4"/>
            <p:cNvSpPr/>
            <p:nvPr/>
          </p:nvSpPr>
          <p:spPr>
            <a:xfrm>
              <a:off x="3833875" y="2952875"/>
              <a:ext cx="63525" cy="588225"/>
            </a:xfrm>
            <a:custGeom>
              <a:avLst/>
              <a:gdLst/>
              <a:ahLst/>
              <a:cxnLst/>
              <a:rect l="l" t="t" r="r" b="b"/>
              <a:pathLst>
                <a:path w="2541" h="23529" extrusionOk="0">
                  <a:moveTo>
                    <a:pt x="1007" y="23528"/>
                  </a:moveTo>
                  <a:lnTo>
                    <a:pt x="2541" y="23528"/>
                  </a:lnTo>
                  <a:lnTo>
                    <a:pt x="1887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4"/>
            <p:cNvSpPr/>
            <p:nvPr/>
          </p:nvSpPr>
          <p:spPr>
            <a:xfrm>
              <a:off x="3881025" y="2954775"/>
              <a:ext cx="40600" cy="586325"/>
            </a:xfrm>
            <a:custGeom>
              <a:avLst/>
              <a:gdLst/>
              <a:ahLst/>
              <a:cxnLst/>
              <a:rect l="l" t="t" r="r" b="b"/>
              <a:pathLst>
                <a:path w="1624" h="23453" extrusionOk="0">
                  <a:moveTo>
                    <a:pt x="1" y="0"/>
                  </a:moveTo>
                  <a:lnTo>
                    <a:pt x="1183" y="403"/>
                  </a:lnTo>
                  <a:lnTo>
                    <a:pt x="1623" y="23452"/>
                  </a:lnTo>
                  <a:lnTo>
                    <a:pt x="655" y="23452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4"/>
            <p:cNvSpPr/>
            <p:nvPr/>
          </p:nvSpPr>
          <p:spPr>
            <a:xfrm>
              <a:off x="3746175" y="3529750"/>
              <a:ext cx="2449900" cy="23925"/>
            </a:xfrm>
            <a:custGeom>
              <a:avLst/>
              <a:gdLst/>
              <a:ahLst/>
              <a:cxnLst/>
              <a:rect l="l" t="t" r="r" b="b"/>
              <a:pathLst>
                <a:path w="97996" h="957" extrusionOk="0">
                  <a:moveTo>
                    <a:pt x="0" y="0"/>
                  </a:moveTo>
                  <a:lnTo>
                    <a:pt x="97996" y="0"/>
                  </a:lnTo>
                  <a:lnTo>
                    <a:pt x="97996" y="956"/>
                  </a:lnTo>
                  <a:lnTo>
                    <a:pt x="0" y="956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4"/>
            <p:cNvSpPr/>
            <p:nvPr/>
          </p:nvSpPr>
          <p:spPr>
            <a:xfrm>
              <a:off x="6020000" y="2943450"/>
              <a:ext cx="40900" cy="206575"/>
            </a:xfrm>
            <a:custGeom>
              <a:avLst/>
              <a:gdLst/>
              <a:ahLst/>
              <a:cxnLst/>
              <a:rect l="l" t="t" r="r" b="b"/>
              <a:pathLst>
                <a:path w="1636" h="8263" extrusionOk="0">
                  <a:moveTo>
                    <a:pt x="1" y="8262"/>
                  </a:moveTo>
                  <a:lnTo>
                    <a:pt x="1636" y="1"/>
                  </a:lnTo>
                  <a:lnTo>
                    <a:pt x="127" y="755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4"/>
            <p:cNvSpPr/>
            <p:nvPr/>
          </p:nvSpPr>
          <p:spPr>
            <a:xfrm>
              <a:off x="3881025" y="2954775"/>
              <a:ext cx="37125" cy="256850"/>
            </a:xfrm>
            <a:custGeom>
              <a:avLst/>
              <a:gdLst/>
              <a:ahLst/>
              <a:cxnLst/>
              <a:rect l="l" t="t" r="r" b="b"/>
              <a:pathLst>
                <a:path w="1485" h="10274" extrusionOk="0">
                  <a:moveTo>
                    <a:pt x="1" y="0"/>
                  </a:moveTo>
                  <a:lnTo>
                    <a:pt x="1485" y="10274"/>
                  </a:lnTo>
                  <a:lnTo>
                    <a:pt x="1183" y="403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4"/>
            <p:cNvSpPr/>
            <p:nvPr/>
          </p:nvSpPr>
          <p:spPr>
            <a:xfrm>
              <a:off x="3777300" y="2737225"/>
              <a:ext cx="2407775" cy="33350"/>
            </a:xfrm>
            <a:custGeom>
              <a:avLst/>
              <a:gdLst/>
              <a:ahLst/>
              <a:cxnLst/>
              <a:rect l="l" t="t" r="r" b="b"/>
              <a:pathLst>
                <a:path w="96311" h="1334" extrusionOk="0">
                  <a:moveTo>
                    <a:pt x="0" y="1"/>
                  </a:moveTo>
                  <a:lnTo>
                    <a:pt x="88" y="1334"/>
                  </a:lnTo>
                  <a:lnTo>
                    <a:pt x="96311" y="1334"/>
                  </a:lnTo>
                  <a:lnTo>
                    <a:pt x="9631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4"/>
            <p:cNvSpPr/>
            <p:nvPr/>
          </p:nvSpPr>
          <p:spPr>
            <a:xfrm>
              <a:off x="3779500" y="2770550"/>
              <a:ext cx="2405575" cy="71400"/>
            </a:xfrm>
            <a:custGeom>
              <a:avLst/>
              <a:gdLst/>
              <a:ahLst/>
              <a:cxnLst/>
              <a:rect l="l" t="t" r="r" b="b"/>
              <a:pathLst>
                <a:path w="96223" h="2856" extrusionOk="0">
                  <a:moveTo>
                    <a:pt x="0" y="1"/>
                  </a:moveTo>
                  <a:lnTo>
                    <a:pt x="1472" y="642"/>
                  </a:lnTo>
                  <a:lnTo>
                    <a:pt x="1710" y="2855"/>
                  </a:lnTo>
                  <a:lnTo>
                    <a:pt x="12751" y="2855"/>
                  </a:lnTo>
                  <a:lnTo>
                    <a:pt x="12814" y="2339"/>
                  </a:lnTo>
                  <a:lnTo>
                    <a:pt x="30205" y="2025"/>
                  </a:lnTo>
                  <a:lnTo>
                    <a:pt x="30356" y="2679"/>
                  </a:lnTo>
                  <a:lnTo>
                    <a:pt x="93733" y="2553"/>
                  </a:lnTo>
                  <a:lnTo>
                    <a:pt x="93896" y="1057"/>
                  </a:lnTo>
                  <a:lnTo>
                    <a:pt x="96223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4"/>
            <p:cNvSpPr/>
            <p:nvPr/>
          </p:nvSpPr>
          <p:spPr>
            <a:xfrm>
              <a:off x="6052400" y="3090900"/>
              <a:ext cx="49375" cy="151225"/>
            </a:xfrm>
            <a:custGeom>
              <a:avLst/>
              <a:gdLst/>
              <a:ahLst/>
              <a:cxnLst/>
              <a:rect l="l" t="t" r="r" b="b"/>
              <a:pathLst>
                <a:path w="1975" h="6049" extrusionOk="0">
                  <a:moveTo>
                    <a:pt x="1974" y="0"/>
                  </a:moveTo>
                  <a:lnTo>
                    <a:pt x="151" y="692"/>
                  </a:lnTo>
                  <a:lnTo>
                    <a:pt x="0" y="6049"/>
                  </a:lnTo>
                  <a:lnTo>
                    <a:pt x="1761" y="4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4"/>
            <p:cNvSpPr/>
            <p:nvPr/>
          </p:nvSpPr>
          <p:spPr>
            <a:xfrm>
              <a:off x="3848025" y="3258125"/>
              <a:ext cx="38075" cy="85225"/>
            </a:xfrm>
            <a:custGeom>
              <a:avLst/>
              <a:gdLst/>
              <a:ahLst/>
              <a:cxnLst/>
              <a:rect l="l" t="t" r="r" b="b"/>
              <a:pathLst>
                <a:path w="1523" h="3409" extrusionOk="0">
                  <a:moveTo>
                    <a:pt x="1522" y="1"/>
                  </a:moveTo>
                  <a:lnTo>
                    <a:pt x="1" y="869"/>
                  </a:lnTo>
                  <a:lnTo>
                    <a:pt x="101" y="3409"/>
                  </a:lnTo>
                  <a:lnTo>
                    <a:pt x="1522" y="2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4"/>
            <p:cNvSpPr/>
            <p:nvPr/>
          </p:nvSpPr>
          <p:spPr>
            <a:xfrm>
              <a:off x="3851475" y="3529750"/>
              <a:ext cx="142750" cy="23925"/>
            </a:xfrm>
            <a:custGeom>
              <a:avLst/>
              <a:gdLst/>
              <a:ahLst/>
              <a:cxnLst/>
              <a:rect l="l" t="t" r="r" b="b"/>
              <a:pathLst>
                <a:path w="5710" h="957" extrusionOk="0">
                  <a:moveTo>
                    <a:pt x="1" y="956"/>
                  </a:moveTo>
                  <a:lnTo>
                    <a:pt x="1" y="0"/>
                  </a:lnTo>
                  <a:lnTo>
                    <a:pt x="4855" y="0"/>
                  </a:lnTo>
                  <a:lnTo>
                    <a:pt x="5069" y="956"/>
                  </a:lnTo>
                  <a:lnTo>
                    <a:pt x="5282" y="0"/>
                  </a:lnTo>
                  <a:lnTo>
                    <a:pt x="5710" y="0"/>
                  </a:lnTo>
                  <a:lnTo>
                    <a:pt x="5597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4"/>
            <p:cNvSpPr/>
            <p:nvPr/>
          </p:nvSpPr>
          <p:spPr>
            <a:xfrm>
              <a:off x="4065250" y="3529750"/>
              <a:ext cx="37450" cy="23925"/>
            </a:xfrm>
            <a:custGeom>
              <a:avLst/>
              <a:gdLst/>
              <a:ahLst/>
              <a:cxnLst/>
              <a:rect l="l" t="t" r="r" b="b"/>
              <a:pathLst>
                <a:path w="1498" h="957" extrusionOk="0">
                  <a:moveTo>
                    <a:pt x="1" y="0"/>
                  </a:moveTo>
                  <a:lnTo>
                    <a:pt x="1497" y="0"/>
                  </a:lnTo>
                  <a:lnTo>
                    <a:pt x="1497" y="956"/>
                  </a:lnTo>
                  <a:lnTo>
                    <a:pt x="1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4"/>
            <p:cNvSpPr/>
            <p:nvPr/>
          </p:nvSpPr>
          <p:spPr>
            <a:xfrm>
              <a:off x="4619175" y="3529750"/>
              <a:ext cx="21725" cy="23925"/>
            </a:xfrm>
            <a:custGeom>
              <a:avLst/>
              <a:gdLst/>
              <a:ahLst/>
              <a:cxnLst/>
              <a:rect l="l" t="t" r="r" b="b"/>
              <a:pathLst>
                <a:path w="869" h="957" extrusionOk="0">
                  <a:moveTo>
                    <a:pt x="1" y="956"/>
                  </a:moveTo>
                  <a:lnTo>
                    <a:pt x="1" y="0"/>
                  </a:lnTo>
                  <a:lnTo>
                    <a:pt x="868" y="0"/>
                  </a:lnTo>
                  <a:lnTo>
                    <a:pt x="717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4"/>
            <p:cNvSpPr/>
            <p:nvPr/>
          </p:nvSpPr>
          <p:spPr>
            <a:xfrm>
              <a:off x="4671050" y="3529750"/>
              <a:ext cx="1363750" cy="23925"/>
            </a:xfrm>
            <a:custGeom>
              <a:avLst/>
              <a:gdLst/>
              <a:ahLst/>
              <a:cxnLst/>
              <a:rect l="l" t="t" r="r" b="b"/>
              <a:pathLst>
                <a:path w="54550" h="957" extrusionOk="0">
                  <a:moveTo>
                    <a:pt x="0" y="956"/>
                  </a:moveTo>
                  <a:lnTo>
                    <a:pt x="164" y="0"/>
                  </a:lnTo>
                  <a:lnTo>
                    <a:pt x="54550" y="0"/>
                  </a:lnTo>
                  <a:lnTo>
                    <a:pt x="54386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4"/>
            <p:cNvSpPr/>
            <p:nvPr/>
          </p:nvSpPr>
          <p:spPr>
            <a:xfrm>
              <a:off x="4185650" y="3199025"/>
              <a:ext cx="268200" cy="330750"/>
            </a:xfrm>
            <a:custGeom>
              <a:avLst/>
              <a:gdLst/>
              <a:ahLst/>
              <a:cxnLst/>
              <a:rect l="l" t="t" r="r" b="b"/>
              <a:pathLst>
                <a:path w="10728" h="13230" extrusionOk="0">
                  <a:moveTo>
                    <a:pt x="1" y="1"/>
                  </a:moveTo>
                  <a:lnTo>
                    <a:pt x="290" y="13229"/>
                  </a:lnTo>
                  <a:lnTo>
                    <a:pt x="10727" y="13229"/>
                  </a:lnTo>
                  <a:lnTo>
                    <a:pt x="10727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4"/>
            <p:cNvSpPr/>
            <p:nvPr/>
          </p:nvSpPr>
          <p:spPr>
            <a:xfrm>
              <a:off x="4201075" y="3213800"/>
              <a:ext cx="242400" cy="315975"/>
            </a:xfrm>
            <a:custGeom>
              <a:avLst/>
              <a:gdLst/>
              <a:ahLst/>
              <a:cxnLst/>
              <a:rect l="l" t="t" r="r" b="b"/>
              <a:pathLst>
                <a:path w="9696" h="12639" extrusionOk="0">
                  <a:moveTo>
                    <a:pt x="264" y="12638"/>
                  </a:moveTo>
                  <a:lnTo>
                    <a:pt x="0" y="1"/>
                  </a:lnTo>
                  <a:lnTo>
                    <a:pt x="9695" y="1"/>
                  </a:lnTo>
                  <a:lnTo>
                    <a:pt x="9695" y="12638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4"/>
            <p:cNvSpPr/>
            <p:nvPr/>
          </p:nvSpPr>
          <p:spPr>
            <a:xfrm>
              <a:off x="4207675" y="3220400"/>
              <a:ext cx="227300" cy="309375"/>
            </a:xfrm>
            <a:custGeom>
              <a:avLst/>
              <a:gdLst/>
              <a:ahLst/>
              <a:cxnLst/>
              <a:rect l="l" t="t" r="r" b="b"/>
              <a:pathLst>
                <a:path w="9092" h="12375" extrusionOk="0">
                  <a:moveTo>
                    <a:pt x="0" y="1"/>
                  </a:moveTo>
                  <a:lnTo>
                    <a:pt x="252" y="12374"/>
                  </a:lnTo>
                  <a:lnTo>
                    <a:pt x="9092" y="12374"/>
                  </a:lnTo>
                  <a:lnTo>
                    <a:pt x="9092" y="1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4"/>
            <p:cNvSpPr/>
            <p:nvPr/>
          </p:nvSpPr>
          <p:spPr>
            <a:xfrm>
              <a:off x="4318000" y="3220400"/>
              <a:ext cx="9150" cy="309375"/>
            </a:xfrm>
            <a:custGeom>
              <a:avLst/>
              <a:gdLst/>
              <a:ahLst/>
              <a:cxnLst/>
              <a:rect l="l" t="t" r="r" b="b"/>
              <a:pathLst>
                <a:path w="366" h="12375" extrusionOk="0">
                  <a:moveTo>
                    <a:pt x="1" y="1"/>
                  </a:moveTo>
                  <a:lnTo>
                    <a:pt x="139" y="12374"/>
                  </a:lnTo>
                  <a:lnTo>
                    <a:pt x="366" y="123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4"/>
            <p:cNvSpPr/>
            <p:nvPr/>
          </p:nvSpPr>
          <p:spPr>
            <a:xfrm>
              <a:off x="4207675" y="3220400"/>
              <a:ext cx="227300" cy="40600"/>
            </a:xfrm>
            <a:custGeom>
              <a:avLst/>
              <a:gdLst/>
              <a:ahLst/>
              <a:cxnLst/>
              <a:rect l="l" t="t" r="r" b="b"/>
              <a:pathLst>
                <a:path w="9092" h="1624" extrusionOk="0">
                  <a:moveTo>
                    <a:pt x="0" y="1"/>
                  </a:moveTo>
                  <a:lnTo>
                    <a:pt x="50" y="1623"/>
                  </a:lnTo>
                  <a:lnTo>
                    <a:pt x="9092" y="1623"/>
                  </a:lnTo>
                  <a:lnTo>
                    <a:pt x="9092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4"/>
            <p:cNvSpPr/>
            <p:nvPr/>
          </p:nvSpPr>
          <p:spPr>
            <a:xfrm>
              <a:off x="4233750" y="3225125"/>
              <a:ext cx="175450" cy="31475"/>
            </a:xfrm>
            <a:custGeom>
              <a:avLst/>
              <a:gdLst/>
              <a:ahLst/>
              <a:cxnLst/>
              <a:rect l="l" t="t" r="r" b="b"/>
              <a:pathLst>
                <a:path w="7018" h="1259" extrusionOk="0">
                  <a:moveTo>
                    <a:pt x="642" y="1258"/>
                  </a:moveTo>
                  <a:lnTo>
                    <a:pt x="6389" y="1258"/>
                  </a:lnTo>
                  <a:cubicBezTo>
                    <a:pt x="6741" y="1258"/>
                    <a:pt x="7018" y="969"/>
                    <a:pt x="7018" y="629"/>
                  </a:cubicBezTo>
                  <a:cubicBezTo>
                    <a:pt x="7018" y="277"/>
                    <a:pt x="6741" y="1"/>
                    <a:pt x="6389" y="1"/>
                  </a:cubicBezTo>
                  <a:lnTo>
                    <a:pt x="642" y="1"/>
                  </a:lnTo>
                  <a:cubicBezTo>
                    <a:pt x="290" y="1"/>
                    <a:pt x="1" y="290"/>
                    <a:pt x="13" y="642"/>
                  </a:cubicBezTo>
                  <a:cubicBezTo>
                    <a:pt x="26" y="981"/>
                    <a:pt x="303" y="1258"/>
                    <a:pt x="642" y="1258"/>
                  </a:cubicBez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4"/>
            <p:cNvSpPr/>
            <p:nvPr/>
          </p:nvSpPr>
          <p:spPr>
            <a:xfrm>
              <a:off x="4201075" y="3213800"/>
              <a:ext cx="242400" cy="15450"/>
            </a:xfrm>
            <a:custGeom>
              <a:avLst/>
              <a:gdLst/>
              <a:ahLst/>
              <a:cxnLst/>
              <a:rect l="l" t="t" r="r" b="b"/>
              <a:pathLst>
                <a:path w="9696" h="618" extrusionOk="0">
                  <a:moveTo>
                    <a:pt x="0" y="1"/>
                  </a:moveTo>
                  <a:lnTo>
                    <a:pt x="277" y="617"/>
                  </a:lnTo>
                  <a:lnTo>
                    <a:pt x="9356" y="617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4"/>
            <p:cNvSpPr/>
            <p:nvPr/>
          </p:nvSpPr>
          <p:spPr>
            <a:xfrm>
              <a:off x="4208925" y="3279825"/>
              <a:ext cx="112575" cy="150925"/>
            </a:xfrm>
            <a:custGeom>
              <a:avLst/>
              <a:gdLst/>
              <a:ahLst/>
              <a:cxnLst/>
              <a:rect l="l" t="t" r="r" b="b"/>
              <a:pathLst>
                <a:path w="4503" h="6037" extrusionOk="0">
                  <a:moveTo>
                    <a:pt x="13" y="931"/>
                  </a:moveTo>
                  <a:lnTo>
                    <a:pt x="1195" y="931"/>
                  </a:lnTo>
                  <a:lnTo>
                    <a:pt x="1497" y="6036"/>
                  </a:lnTo>
                  <a:lnTo>
                    <a:pt x="3697" y="6036"/>
                  </a:lnTo>
                  <a:lnTo>
                    <a:pt x="3811" y="2805"/>
                  </a:lnTo>
                  <a:lnTo>
                    <a:pt x="4427" y="2754"/>
                  </a:lnTo>
                  <a:lnTo>
                    <a:pt x="450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4"/>
            <p:cNvSpPr/>
            <p:nvPr/>
          </p:nvSpPr>
          <p:spPr>
            <a:xfrm>
              <a:off x="4323050" y="3279825"/>
              <a:ext cx="111925" cy="108175"/>
            </a:xfrm>
            <a:custGeom>
              <a:avLst/>
              <a:gdLst/>
              <a:ahLst/>
              <a:cxnLst/>
              <a:rect l="l" t="t" r="r" b="b"/>
              <a:pathLst>
                <a:path w="4477" h="4327" extrusionOk="0">
                  <a:moveTo>
                    <a:pt x="50" y="2742"/>
                  </a:moveTo>
                  <a:lnTo>
                    <a:pt x="2842" y="2767"/>
                  </a:lnTo>
                  <a:lnTo>
                    <a:pt x="2917" y="4326"/>
                  </a:lnTo>
                  <a:lnTo>
                    <a:pt x="4188" y="4326"/>
                  </a:lnTo>
                  <a:lnTo>
                    <a:pt x="4188" y="1120"/>
                  </a:lnTo>
                  <a:lnTo>
                    <a:pt x="4477" y="1120"/>
                  </a:lnTo>
                  <a:lnTo>
                    <a:pt x="447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4"/>
            <p:cNvSpPr/>
            <p:nvPr/>
          </p:nvSpPr>
          <p:spPr>
            <a:xfrm>
              <a:off x="4292550" y="3231425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26"/>
                  </a:moveTo>
                  <a:cubicBezTo>
                    <a:pt x="352" y="126"/>
                    <a:pt x="378" y="126"/>
                    <a:pt x="403" y="138"/>
                  </a:cubicBezTo>
                  <a:cubicBezTo>
                    <a:pt x="428" y="151"/>
                    <a:pt x="453" y="164"/>
                    <a:pt x="466" y="176"/>
                  </a:cubicBezTo>
                  <a:cubicBezTo>
                    <a:pt x="478" y="201"/>
                    <a:pt x="503" y="214"/>
                    <a:pt x="503" y="239"/>
                  </a:cubicBezTo>
                  <a:cubicBezTo>
                    <a:pt x="516" y="264"/>
                    <a:pt x="528" y="289"/>
                    <a:pt x="528" y="327"/>
                  </a:cubicBezTo>
                  <a:cubicBezTo>
                    <a:pt x="528" y="352"/>
                    <a:pt x="516" y="377"/>
                    <a:pt x="503" y="402"/>
                  </a:cubicBezTo>
                  <a:cubicBezTo>
                    <a:pt x="503" y="428"/>
                    <a:pt x="478" y="440"/>
                    <a:pt x="466" y="465"/>
                  </a:cubicBezTo>
                  <a:cubicBezTo>
                    <a:pt x="453" y="478"/>
                    <a:pt x="428" y="491"/>
                    <a:pt x="403" y="503"/>
                  </a:cubicBezTo>
                  <a:cubicBezTo>
                    <a:pt x="378" y="516"/>
                    <a:pt x="352" y="528"/>
                    <a:pt x="327" y="528"/>
                  </a:cubicBezTo>
                  <a:cubicBezTo>
                    <a:pt x="290" y="528"/>
                    <a:pt x="264" y="516"/>
                    <a:pt x="239" y="503"/>
                  </a:cubicBezTo>
                  <a:cubicBezTo>
                    <a:pt x="214" y="491"/>
                    <a:pt x="202" y="478"/>
                    <a:pt x="176" y="465"/>
                  </a:cubicBezTo>
                  <a:cubicBezTo>
                    <a:pt x="164" y="440"/>
                    <a:pt x="151" y="428"/>
                    <a:pt x="139" y="402"/>
                  </a:cubicBezTo>
                  <a:cubicBezTo>
                    <a:pt x="126" y="377"/>
                    <a:pt x="126" y="352"/>
                    <a:pt x="126" y="327"/>
                  </a:cubicBezTo>
                  <a:cubicBezTo>
                    <a:pt x="126" y="289"/>
                    <a:pt x="126" y="264"/>
                    <a:pt x="139" y="239"/>
                  </a:cubicBezTo>
                  <a:cubicBezTo>
                    <a:pt x="151" y="214"/>
                    <a:pt x="164" y="201"/>
                    <a:pt x="176" y="176"/>
                  </a:cubicBezTo>
                  <a:cubicBezTo>
                    <a:pt x="202" y="164"/>
                    <a:pt x="214" y="151"/>
                    <a:pt x="239" y="138"/>
                  </a:cubicBezTo>
                  <a:cubicBezTo>
                    <a:pt x="264" y="126"/>
                    <a:pt x="290" y="126"/>
                    <a:pt x="327" y="126"/>
                  </a:cubicBezTo>
                  <a:close/>
                  <a:moveTo>
                    <a:pt x="239" y="0"/>
                  </a:moveTo>
                  <a:cubicBezTo>
                    <a:pt x="214" y="13"/>
                    <a:pt x="176" y="25"/>
                    <a:pt x="164" y="38"/>
                  </a:cubicBezTo>
                  <a:cubicBezTo>
                    <a:pt x="139" y="50"/>
                    <a:pt x="114" y="76"/>
                    <a:pt x="88" y="88"/>
                  </a:cubicBezTo>
                  <a:cubicBezTo>
                    <a:pt x="76" y="113"/>
                    <a:pt x="51" y="126"/>
                    <a:pt x="38" y="151"/>
                  </a:cubicBezTo>
                  <a:cubicBezTo>
                    <a:pt x="25" y="176"/>
                    <a:pt x="13" y="201"/>
                    <a:pt x="13" y="239"/>
                  </a:cubicBezTo>
                  <a:cubicBezTo>
                    <a:pt x="0" y="264"/>
                    <a:pt x="0" y="289"/>
                    <a:pt x="0" y="327"/>
                  </a:cubicBezTo>
                  <a:cubicBezTo>
                    <a:pt x="0" y="352"/>
                    <a:pt x="0" y="377"/>
                    <a:pt x="13" y="402"/>
                  </a:cubicBezTo>
                  <a:cubicBezTo>
                    <a:pt x="13" y="440"/>
                    <a:pt x="25" y="465"/>
                    <a:pt x="38" y="491"/>
                  </a:cubicBezTo>
                  <a:cubicBezTo>
                    <a:pt x="51" y="516"/>
                    <a:pt x="76" y="528"/>
                    <a:pt x="88" y="553"/>
                  </a:cubicBezTo>
                  <a:cubicBezTo>
                    <a:pt x="114" y="579"/>
                    <a:pt x="139" y="591"/>
                    <a:pt x="164" y="604"/>
                  </a:cubicBezTo>
                  <a:cubicBezTo>
                    <a:pt x="176" y="616"/>
                    <a:pt x="214" y="629"/>
                    <a:pt x="239" y="641"/>
                  </a:cubicBezTo>
                  <a:cubicBezTo>
                    <a:pt x="264" y="641"/>
                    <a:pt x="290" y="654"/>
                    <a:pt x="327" y="654"/>
                  </a:cubicBezTo>
                  <a:cubicBezTo>
                    <a:pt x="352" y="654"/>
                    <a:pt x="378" y="641"/>
                    <a:pt x="415" y="641"/>
                  </a:cubicBezTo>
                  <a:cubicBezTo>
                    <a:pt x="440" y="629"/>
                    <a:pt x="466" y="616"/>
                    <a:pt x="491" y="604"/>
                  </a:cubicBezTo>
                  <a:cubicBezTo>
                    <a:pt x="516" y="591"/>
                    <a:pt x="528" y="579"/>
                    <a:pt x="554" y="553"/>
                  </a:cubicBezTo>
                  <a:cubicBezTo>
                    <a:pt x="579" y="528"/>
                    <a:pt x="591" y="516"/>
                    <a:pt x="604" y="491"/>
                  </a:cubicBezTo>
                  <a:cubicBezTo>
                    <a:pt x="617" y="465"/>
                    <a:pt x="629" y="440"/>
                    <a:pt x="642" y="402"/>
                  </a:cubicBezTo>
                  <a:cubicBezTo>
                    <a:pt x="642" y="377"/>
                    <a:pt x="654" y="352"/>
                    <a:pt x="654" y="327"/>
                  </a:cubicBezTo>
                  <a:cubicBezTo>
                    <a:pt x="654" y="289"/>
                    <a:pt x="642" y="264"/>
                    <a:pt x="642" y="239"/>
                  </a:cubicBezTo>
                  <a:cubicBezTo>
                    <a:pt x="629" y="201"/>
                    <a:pt x="617" y="176"/>
                    <a:pt x="604" y="151"/>
                  </a:cubicBezTo>
                  <a:cubicBezTo>
                    <a:pt x="591" y="126"/>
                    <a:pt x="579" y="113"/>
                    <a:pt x="554" y="88"/>
                  </a:cubicBezTo>
                  <a:cubicBezTo>
                    <a:pt x="528" y="76"/>
                    <a:pt x="516" y="50"/>
                    <a:pt x="491" y="38"/>
                  </a:cubicBezTo>
                  <a:cubicBezTo>
                    <a:pt x="466" y="25"/>
                    <a:pt x="440" y="13"/>
                    <a:pt x="415" y="0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4"/>
            <p:cNvSpPr/>
            <p:nvPr/>
          </p:nvSpPr>
          <p:spPr>
            <a:xfrm>
              <a:off x="4310475" y="3235175"/>
              <a:ext cx="12275" cy="16700"/>
            </a:xfrm>
            <a:custGeom>
              <a:avLst/>
              <a:gdLst/>
              <a:ahLst/>
              <a:cxnLst/>
              <a:rect l="l" t="t" r="r" b="b"/>
              <a:pathLst>
                <a:path w="491" h="668" extrusionOk="0">
                  <a:moveTo>
                    <a:pt x="252" y="114"/>
                  </a:moveTo>
                  <a:cubicBezTo>
                    <a:pt x="264" y="114"/>
                    <a:pt x="277" y="114"/>
                    <a:pt x="289" y="127"/>
                  </a:cubicBezTo>
                  <a:cubicBezTo>
                    <a:pt x="302" y="127"/>
                    <a:pt x="314" y="139"/>
                    <a:pt x="327" y="152"/>
                  </a:cubicBezTo>
                  <a:cubicBezTo>
                    <a:pt x="340" y="164"/>
                    <a:pt x="352" y="177"/>
                    <a:pt x="352" y="190"/>
                  </a:cubicBezTo>
                  <a:cubicBezTo>
                    <a:pt x="365" y="202"/>
                    <a:pt x="365" y="227"/>
                    <a:pt x="365" y="240"/>
                  </a:cubicBezTo>
                  <a:cubicBezTo>
                    <a:pt x="365" y="265"/>
                    <a:pt x="365" y="278"/>
                    <a:pt x="352" y="303"/>
                  </a:cubicBezTo>
                  <a:cubicBezTo>
                    <a:pt x="352" y="315"/>
                    <a:pt x="340" y="328"/>
                    <a:pt x="327" y="341"/>
                  </a:cubicBezTo>
                  <a:cubicBezTo>
                    <a:pt x="314" y="353"/>
                    <a:pt x="302" y="353"/>
                    <a:pt x="289" y="366"/>
                  </a:cubicBezTo>
                  <a:cubicBezTo>
                    <a:pt x="277" y="366"/>
                    <a:pt x="264" y="378"/>
                    <a:pt x="252" y="378"/>
                  </a:cubicBezTo>
                  <a:cubicBezTo>
                    <a:pt x="226" y="378"/>
                    <a:pt x="214" y="366"/>
                    <a:pt x="201" y="366"/>
                  </a:cubicBezTo>
                  <a:cubicBezTo>
                    <a:pt x="189" y="353"/>
                    <a:pt x="176" y="353"/>
                    <a:pt x="164" y="341"/>
                  </a:cubicBezTo>
                  <a:cubicBezTo>
                    <a:pt x="151" y="328"/>
                    <a:pt x="138" y="315"/>
                    <a:pt x="138" y="303"/>
                  </a:cubicBezTo>
                  <a:cubicBezTo>
                    <a:pt x="126" y="278"/>
                    <a:pt x="126" y="265"/>
                    <a:pt x="126" y="240"/>
                  </a:cubicBezTo>
                  <a:cubicBezTo>
                    <a:pt x="126" y="227"/>
                    <a:pt x="126" y="202"/>
                    <a:pt x="138" y="190"/>
                  </a:cubicBezTo>
                  <a:cubicBezTo>
                    <a:pt x="138" y="177"/>
                    <a:pt x="151" y="164"/>
                    <a:pt x="164" y="152"/>
                  </a:cubicBezTo>
                  <a:cubicBezTo>
                    <a:pt x="176" y="139"/>
                    <a:pt x="189" y="127"/>
                    <a:pt x="201" y="127"/>
                  </a:cubicBezTo>
                  <a:cubicBezTo>
                    <a:pt x="214" y="114"/>
                    <a:pt x="226" y="114"/>
                    <a:pt x="252" y="114"/>
                  </a:cubicBezTo>
                  <a:close/>
                  <a:moveTo>
                    <a:pt x="201" y="1"/>
                  </a:moveTo>
                  <a:cubicBezTo>
                    <a:pt x="189" y="1"/>
                    <a:pt x="176" y="14"/>
                    <a:pt x="151" y="14"/>
                  </a:cubicBezTo>
                  <a:cubicBezTo>
                    <a:pt x="138" y="26"/>
                    <a:pt x="126" y="26"/>
                    <a:pt x="113" y="39"/>
                  </a:cubicBezTo>
                  <a:cubicBezTo>
                    <a:pt x="101" y="51"/>
                    <a:pt x="88" y="64"/>
                    <a:pt x="76" y="64"/>
                  </a:cubicBezTo>
                  <a:lnTo>
                    <a:pt x="38" y="14"/>
                  </a:lnTo>
                  <a:lnTo>
                    <a:pt x="0" y="14"/>
                  </a:lnTo>
                  <a:lnTo>
                    <a:pt x="0" y="667"/>
                  </a:lnTo>
                  <a:lnTo>
                    <a:pt x="126" y="667"/>
                  </a:lnTo>
                  <a:lnTo>
                    <a:pt x="126" y="454"/>
                  </a:lnTo>
                  <a:cubicBezTo>
                    <a:pt x="138" y="454"/>
                    <a:pt x="138" y="466"/>
                    <a:pt x="151" y="466"/>
                  </a:cubicBezTo>
                  <a:cubicBezTo>
                    <a:pt x="164" y="479"/>
                    <a:pt x="176" y="479"/>
                    <a:pt x="189" y="479"/>
                  </a:cubicBezTo>
                  <a:cubicBezTo>
                    <a:pt x="189" y="491"/>
                    <a:pt x="201" y="491"/>
                    <a:pt x="214" y="491"/>
                  </a:cubicBezTo>
                  <a:lnTo>
                    <a:pt x="252" y="491"/>
                  </a:lnTo>
                  <a:cubicBezTo>
                    <a:pt x="277" y="491"/>
                    <a:pt x="314" y="491"/>
                    <a:pt x="340" y="479"/>
                  </a:cubicBezTo>
                  <a:cubicBezTo>
                    <a:pt x="365" y="466"/>
                    <a:pt x="390" y="454"/>
                    <a:pt x="415" y="429"/>
                  </a:cubicBezTo>
                  <a:cubicBezTo>
                    <a:pt x="440" y="403"/>
                    <a:pt x="453" y="378"/>
                    <a:pt x="465" y="353"/>
                  </a:cubicBezTo>
                  <a:cubicBezTo>
                    <a:pt x="478" y="315"/>
                    <a:pt x="491" y="278"/>
                    <a:pt x="491" y="240"/>
                  </a:cubicBezTo>
                  <a:cubicBezTo>
                    <a:pt x="491" y="202"/>
                    <a:pt x="478" y="177"/>
                    <a:pt x="465" y="139"/>
                  </a:cubicBezTo>
                  <a:cubicBezTo>
                    <a:pt x="453" y="114"/>
                    <a:pt x="440" y="89"/>
                    <a:pt x="415" y="64"/>
                  </a:cubicBezTo>
                  <a:cubicBezTo>
                    <a:pt x="390" y="39"/>
                    <a:pt x="365" y="26"/>
                    <a:pt x="340" y="14"/>
                  </a:cubicBezTo>
                  <a:cubicBezTo>
                    <a:pt x="314" y="1"/>
                    <a:pt x="277" y="1"/>
                    <a:pt x="252" y="1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4"/>
            <p:cNvSpPr/>
            <p:nvPr/>
          </p:nvSpPr>
          <p:spPr>
            <a:xfrm>
              <a:off x="4323675" y="3234875"/>
              <a:ext cx="11025" cy="12600"/>
            </a:xfrm>
            <a:custGeom>
              <a:avLst/>
              <a:gdLst/>
              <a:ahLst/>
              <a:cxnLst/>
              <a:rect l="l" t="t" r="r" b="b"/>
              <a:pathLst>
                <a:path w="441" h="504" extrusionOk="0">
                  <a:moveTo>
                    <a:pt x="264" y="126"/>
                  </a:moveTo>
                  <a:cubicBezTo>
                    <a:pt x="264" y="126"/>
                    <a:pt x="277" y="126"/>
                    <a:pt x="277" y="139"/>
                  </a:cubicBezTo>
                  <a:lnTo>
                    <a:pt x="139" y="315"/>
                  </a:lnTo>
                  <a:cubicBezTo>
                    <a:pt x="139" y="315"/>
                    <a:pt x="126" y="315"/>
                    <a:pt x="126" y="302"/>
                  </a:cubicBezTo>
                  <a:cubicBezTo>
                    <a:pt x="126" y="302"/>
                    <a:pt x="126" y="290"/>
                    <a:pt x="126" y="290"/>
                  </a:cubicBezTo>
                  <a:cubicBezTo>
                    <a:pt x="126" y="277"/>
                    <a:pt x="126" y="277"/>
                    <a:pt x="126" y="277"/>
                  </a:cubicBezTo>
                  <a:cubicBezTo>
                    <a:pt x="126" y="264"/>
                    <a:pt x="126" y="264"/>
                    <a:pt x="126" y="252"/>
                  </a:cubicBezTo>
                  <a:cubicBezTo>
                    <a:pt x="126" y="239"/>
                    <a:pt x="126" y="214"/>
                    <a:pt x="139" y="202"/>
                  </a:cubicBezTo>
                  <a:cubicBezTo>
                    <a:pt x="139" y="189"/>
                    <a:pt x="151" y="176"/>
                    <a:pt x="164" y="164"/>
                  </a:cubicBezTo>
                  <a:cubicBezTo>
                    <a:pt x="164" y="151"/>
                    <a:pt x="176" y="139"/>
                    <a:pt x="201" y="139"/>
                  </a:cubicBezTo>
                  <a:cubicBezTo>
                    <a:pt x="214" y="126"/>
                    <a:pt x="227" y="126"/>
                    <a:pt x="239" y="126"/>
                  </a:cubicBezTo>
                  <a:close/>
                  <a:moveTo>
                    <a:pt x="239" y="0"/>
                  </a:moveTo>
                  <a:cubicBezTo>
                    <a:pt x="214" y="0"/>
                    <a:pt x="176" y="13"/>
                    <a:pt x="151" y="26"/>
                  </a:cubicBezTo>
                  <a:cubicBezTo>
                    <a:pt x="113" y="38"/>
                    <a:pt x="88" y="51"/>
                    <a:pt x="76" y="76"/>
                  </a:cubicBezTo>
                  <a:cubicBezTo>
                    <a:pt x="51" y="101"/>
                    <a:pt x="38" y="126"/>
                    <a:pt x="25" y="151"/>
                  </a:cubicBezTo>
                  <a:cubicBezTo>
                    <a:pt x="13" y="189"/>
                    <a:pt x="0" y="214"/>
                    <a:pt x="0" y="252"/>
                  </a:cubicBezTo>
                  <a:cubicBezTo>
                    <a:pt x="0" y="290"/>
                    <a:pt x="13" y="327"/>
                    <a:pt x="25" y="353"/>
                  </a:cubicBezTo>
                  <a:cubicBezTo>
                    <a:pt x="38" y="390"/>
                    <a:pt x="51" y="415"/>
                    <a:pt x="76" y="441"/>
                  </a:cubicBezTo>
                  <a:cubicBezTo>
                    <a:pt x="88" y="453"/>
                    <a:pt x="113" y="478"/>
                    <a:pt x="151" y="491"/>
                  </a:cubicBezTo>
                  <a:cubicBezTo>
                    <a:pt x="176" y="503"/>
                    <a:pt x="214" y="503"/>
                    <a:pt x="239" y="503"/>
                  </a:cubicBezTo>
                  <a:lnTo>
                    <a:pt x="302" y="503"/>
                  </a:lnTo>
                  <a:cubicBezTo>
                    <a:pt x="315" y="491"/>
                    <a:pt x="340" y="491"/>
                    <a:pt x="352" y="478"/>
                  </a:cubicBezTo>
                  <a:cubicBezTo>
                    <a:pt x="365" y="466"/>
                    <a:pt x="390" y="466"/>
                    <a:pt x="403" y="453"/>
                  </a:cubicBezTo>
                  <a:cubicBezTo>
                    <a:pt x="415" y="428"/>
                    <a:pt x="428" y="415"/>
                    <a:pt x="440" y="403"/>
                  </a:cubicBezTo>
                  <a:lnTo>
                    <a:pt x="352" y="315"/>
                  </a:lnTo>
                  <a:cubicBezTo>
                    <a:pt x="352" y="327"/>
                    <a:pt x="340" y="340"/>
                    <a:pt x="327" y="340"/>
                  </a:cubicBezTo>
                  <a:cubicBezTo>
                    <a:pt x="327" y="353"/>
                    <a:pt x="315" y="365"/>
                    <a:pt x="302" y="365"/>
                  </a:cubicBezTo>
                  <a:cubicBezTo>
                    <a:pt x="302" y="378"/>
                    <a:pt x="289" y="378"/>
                    <a:pt x="277" y="378"/>
                  </a:cubicBezTo>
                  <a:cubicBezTo>
                    <a:pt x="264" y="378"/>
                    <a:pt x="252" y="390"/>
                    <a:pt x="239" y="390"/>
                  </a:cubicBezTo>
                  <a:lnTo>
                    <a:pt x="227" y="390"/>
                  </a:lnTo>
                  <a:cubicBezTo>
                    <a:pt x="227" y="390"/>
                    <a:pt x="214" y="378"/>
                    <a:pt x="214" y="378"/>
                  </a:cubicBezTo>
                  <a:lnTo>
                    <a:pt x="440" y="114"/>
                  </a:lnTo>
                  <a:cubicBezTo>
                    <a:pt x="428" y="88"/>
                    <a:pt x="415" y="76"/>
                    <a:pt x="403" y="63"/>
                  </a:cubicBezTo>
                  <a:cubicBezTo>
                    <a:pt x="390" y="51"/>
                    <a:pt x="365" y="38"/>
                    <a:pt x="352" y="38"/>
                  </a:cubicBezTo>
                  <a:cubicBezTo>
                    <a:pt x="340" y="26"/>
                    <a:pt x="315" y="13"/>
                    <a:pt x="302" y="13"/>
                  </a:cubicBezTo>
                  <a:cubicBezTo>
                    <a:pt x="277" y="13"/>
                    <a:pt x="264" y="0"/>
                    <a:pt x="239" y="0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4"/>
            <p:cNvSpPr/>
            <p:nvPr/>
          </p:nvSpPr>
          <p:spPr>
            <a:xfrm>
              <a:off x="4336250" y="3235175"/>
              <a:ext cx="10400" cy="12300"/>
            </a:xfrm>
            <a:custGeom>
              <a:avLst/>
              <a:gdLst/>
              <a:ahLst/>
              <a:cxnLst/>
              <a:rect l="l" t="t" r="r" b="b"/>
              <a:pathLst>
                <a:path w="416" h="492" extrusionOk="0">
                  <a:moveTo>
                    <a:pt x="214" y="1"/>
                  </a:moveTo>
                  <a:cubicBezTo>
                    <a:pt x="189" y="1"/>
                    <a:pt x="164" y="14"/>
                    <a:pt x="139" y="14"/>
                  </a:cubicBezTo>
                  <a:cubicBezTo>
                    <a:pt x="113" y="26"/>
                    <a:pt x="88" y="39"/>
                    <a:pt x="63" y="64"/>
                  </a:cubicBezTo>
                  <a:lnTo>
                    <a:pt x="25" y="14"/>
                  </a:lnTo>
                  <a:lnTo>
                    <a:pt x="0" y="14"/>
                  </a:lnTo>
                  <a:lnTo>
                    <a:pt x="0" y="491"/>
                  </a:lnTo>
                  <a:lnTo>
                    <a:pt x="113" y="491"/>
                  </a:lnTo>
                  <a:lnTo>
                    <a:pt x="113" y="215"/>
                  </a:lnTo>
                  <a:cubicBezTo>
                    <a:pt x="113" y="202"/>
                    <a:pt x="126" y="190"/>
                    <a:pt x="126" y="177"/>
                  </a:cubicBezTo>
                  <a:cubicBezTo>
                    <a:pt x="126" y="164"/>
                    <a:pt x="139" y="164"/>
                    <a:pt x="151" y="152"/>
                  </a:cubicBezTo>
                  <a:cubicBezTo>
                    <a:pt x="151" y="139"/>
                    <a:pt x="164" y="139"/>
                    <a:pt x="176" y="127"/>
                  </a:cubicBezTo>
                  <a:lnTo>
                    <a:pt x="239" y="127"/>
                  </a:lnTo>
                  <a:cubicBezTo>
                    <a:pt x="252" y="139"/>
                    <a:pt x="264" y="139"/>
                    <a:pt x="277" y="152"/>
                  </a:cubicBezTo>
                  <a:cubicBezTo>
                    <a:pt x="277" y="164"/>
                    <a:pt x="289" y="164"/>
                    <a:pt x="289" y="177"/>
                  </a:cubicBezTo>
                  <a:cubicBezTo>
                    <a:pt x="302" y="190"/>
                    <a:pt x="302" y="202"/>
                    <a:pt x="302" y="215"/>
                  </a:cubicBezTo>
                  <a:lnTo>
                    <a:pt x="302" y="491"/>
                  </a:lnTo>
                  <a:lnTo>
                    <a:pt x="415" y="491"/>
                  </a:lnTo>
                  <a:lnTo>
                    <a:pt x="415" y="215"/>
                  </a:lnTo>
                  <a:cubicBezTo>
                    <a:pt x="415" y="190"/>
                    <a:pt x="415" y="164"/>
                    <a:pt x="403" y="127"/>
                  </a:cubicBezTo>
                  <a:cubicBezTo>
                    <a:pt x="390" y="102"/>
                    <a:pt x="377" y="89"/>
                    <a:pt x="365" y="64"/>
                  </a:cubicBezTo>
                  <a:cubicBezTo>
                    <a:pt x="340" y="51"/>
                    <a:pt x="315" y="26"/>
                    <a:pt x="289" y="26"/>
                  </a:cubicBezTo>
                  <a:cubicBezTo>
                    <a:pt x="264" y="14"/>
                    <a:pt x="239" y="1"/>
                    <a:pt x="214" y="1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4"/>
            <p:cNvSpPr/>
            <p:nvPr/>
          </p:nvSpPr>
          <p:spPr>
            <a:xfrm>
              <a:off x="6108025" y="3341750"/>
              <a:ext cx="77675" cy="167275"/>
            </a:xfrm>
            <a:custGeom>
              <a:avLst/>
              <a:gdLst/>
              <a:ahLst/>
              <a:cxnLst/>
              <a:rect l="l" t="t" r="r" b="b"/>
              <a:pathLst>
                <a:path w="3107" h="6691" extrusionOk="0">
                  <a:moveTo>
                    <a:pt x="1" y="466"/>
                  </a:moveTo>
                  <a:lnTo>
                    <a:pt x="1" y="6691"/>
                  </a:lnTo>
                  <a:lnTo>
                    <a:pt x="2830" y="6691"/>
                  </a:lnTo>
                  <a:lnTo>
                    <a:pt x="3094" y="1560"/>
                  </a:lnTo>
                  <a:lnTo>
                    <a:pt x="2390" y="1560"/>
                  </a:lnTo>
                  <a:lnTo>
                    <a:pt x="2390" y="944"/>
                  </a:lnTo>
                  <a:lnTo>
                    <a:pt x="3069" y="944"/>
                  </a:lnTo>
                  <a:lnTo>
                    <a:pt x="3107" y="353"/>
                  </a:lnTo>
                  <a:cubicBezTo>
                    <a:pt x="3107" y="353"/>
                    <a:pt x="2516" y="1"/>
                    <a:pt x="1648" y="1"/>
                  </a:cubicBezTo>
                  <a:lnTo>
                    <a:pt x="1648" y="1"/>
                  </a:lnTo>
                  <a:cubicBezTo>
                    <a:pt x="1170" y="1"/>
                    <a:pt x="604" y="114"/>
                    <a:pt x="1" y="466"/>
                  </a:cubicBezTo>
                </a:path>
              </a:pathLst>
            </a:custGeom>
            <a:solidFill>
              <a:srgbClr val="5D1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4"/>
            <p:cNvSpPr/>
            <p:nvPr/>
          </p:nvSpPr>
          <p:spPr>
            <a:xfrm>
              <a:off x="6165875" y="3365325"/>
              <a:ext cx="12925" cy="15450"/>
            </a:xfrm>
            <a:custGeom>
              <a:avLst/>
              <a:gdLst/>
              <a:ahLst/>
              <a:cxnLst/>
              <a:rect l="l" t="t" r="r" b="b"/>
              <a:pathLst>
                <a:path w="517" h="618" extrusionOk="0">
                  <a:moveTo>
                    <a:pt x="1" y="1"/>
                  </a:moveTo>
                  <a:lnTo>
                    <a:pt x="1" y="617"/>
                  </a:lnTo>
                  <a:lnTo>
                    <a:pt x="466" y="617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42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4"/>
            <p:cNvSpPr/>
            <p:nvPr/>
          </p:nvSpPr>
          <p:spPr>
            <a:xfrm>
              <a:off x="6125950" y="3509000"/>
              <a:ext cx="6950" cy="20775"/>
            </a:xfrm>
            <a:custGeom>
              <a:avLst/>
              <a:gdLst/>
              <a:ahLst/>
              <a:cxnLst/>
              <a:rect l="l" t="t" r="r" b="b"/>
              <a:pathLst>
                <a:path w="278" h="831" extrusionOk="0">
                  <a:moveTo>
                    <a:pt x="1" y="1"/>
                  </a:moveTo>
                  <a:lnTo>
                    <a:pt x="1" y="830"/>
                  </a:lnTo>
                  <a:lnTo>
                    <a:pt x="252" y="83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4"/>
            <p:cNvSpPr/>
            <p:nvPr/>
          </p:nvSpPr>
          <p:spPr>
            <a:xfrm>
              <a:off x="6155500" y="3509000"/>
              <a:ext cx="5700" cy="20775"/>
            </a:xfrm>
            <a:custGeom>
              <a:avLst/>
              <a:gdLst/>
              <a:ahLst/>
              <a:cxnLst/>
              <a:rect l="l" t="t" r="r" b="b"/>
              <a:pathLst>
                <a:path w="228" h="831" extrusionOk="0">
                  <a:moveTo>
                    <a:pt x="1" y="1"/>
                  </a:moveTo>
                  <a:lnTo>
                    <a:pt x="1" y="830"/>
                  </a:lnTo>
                  <a:lnTo>
                    <a:pt x="202" y="83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4"/>
            <p:cNvSpPr/>
            <p:nvPr/>
          </p:nvSpPr>
          <p:spPr>
            <a:xfrm>
              <a:off x="6914075" y="3246825"/>
              <a:ext cx="254675" cy="250250"/>
            </a:xfrm>
            <a:custGeom>
              <a:avLst/>
              <a:gdLst/>
              <a:ahLst/>
              <a:cxnLst/>
              <a:rect l="l" t="t" r="r" b="b"/>
              <a:pathLst>
                <a:path w="10187" h="10010" extrusionOk="0">
                  <a:moveTo>
                    <a:pt x="1" y="0"/>
                  </a:moveTo>
                  <a:lnTo>
                    <a:pt x="252" y="10010"/>
                  </a:lnTo>
                  <a:lnTo>
                    <a:pt x="9809" y="9947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4"/>
            <p:cNvSpPr/>
            <p:nvPr/>
          </p:nvSpPr>
          <p:spPr>
            <a:xfrm>
              <a:off x="6903700" y="3246825"/>
              <a:ext cx="16700" cy="250250"/>
            </a:xfrm>
            <a:custGeom>
              <a:avLst/>
              <a:gdLst/>
              <a:ahLst/>
              <a:cxnLst/>
              <a:rect l="l" t="t" r="r" b="b"/>
              <a:pathLst>
                <a:path w="668" h="10010" extrusionOk="0">
                  <a:moveTo>
                    <a:pt x="416" y="0"/>
                  </a:moveTo>
                  <a:lnTo>
                    <a:pt x="1" y="0"/>
                  </a:lnTo>
                  <a:lnTo>
                    <a:pt x="416" y="10010"/>
                  </a:lnTo>
                  <a:lnTo>
                    <a:pt x="667" y="1001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4"/>
            <p:cNvSpPr/>
            <p:nvPr/>
          </p:nvSpPr>
          <p:spPr>
            <a:xfrm>
              <a:off x="6976325" y="3277625"/>
              <a:ext cx="119475" cy="187075"/>
            </a:xfrm>
            <a:custGeom>
              <a:avLst/>
              <a:gdLst/>
              <a:ahLst/>
              <a:cxnLst/>
              <a:rect l="l" t="t" r="r" b="b"/>
              <a:pathLst>
                <a:path w="4779" h="7483" extrusionOk="0">
                  <a:moveTo>
                    <a:pt x="742" y="3232"/>
                  </a:moveTo>
                  <a:cubicBezTo>
                    <a:pt x="1" y="3823"/>
                    <a:pt x="101" y="4980"/>
                    <a:pt x="944" y="5433"/>
                  </a:cubicBezTo>
                  <a:lnTo>
                    <a:pt x="944" y="5433"/>
                  </a:lnTo>
                  <a:lnTo>
                    <a:pt x="4779" y="7483"/>
                  </a:lnTo>
                  <a:lnTo>
                    <a:pt x="4779" y="6301"/>
                  </a:lnTo>
                  <a:cubicBezTo>
                    <a:pt x="4779" y="5445"/>
                    <a:pt x="4326" y="4641"/>
                    <a:pt x="3584" y="4201"/>
                  </a:cubicBezTo>
                  <a:lnTo>
                    <a:pt x="3584" y="4201"/>
                  </a:lnTo>
                  <a:lnTo>
                    <a:pt x="3987" y="3823"/>
                  </a:lnTo>
                  <a:cubicBezTo>
                    <a:pt x="4490" y="3358"/>
                    <a:pt x="4779" y="2704"/>
                    <a:pt x="4779" y="2013"/>
                  </a:cubicBezTo>
                  <a:lnTo>
                    <a:pt x="4779" y="2013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4"/>
            <p:cNvSpPr/>
            <p:nvPr/>
          </p:nvSpPr>
          <p:spPr>
            <a:xfrm>
              <a:off x="7082900" y="3496425"/>
              <a:ext cx="12900" cy="101575"/>
            </a:xfrm>
            <a:custGeom>
              <a:avLst/>
              <a:gdLst/>
              <a:ahLst/>
              <a:cxnLst/>
              <a:rect l="l" t="t" r="r" b="b"/>
              <a:pathLst>
                <a:path w="516" h="4063" extrusionOk="0">
                  <a:moveTo>
                    <a:pt x="214" y="1"/>
                  </a:moveTo>
                  <a:lnTo>
                    <a:pt x="0" y="4062"/>
                  </a:lnTo>
                  <a:lnTo>
                    <a:pt x="202" y="4062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4"/>
            <p:cNvSpPr/>
            <p:nvPr/>
          </p:nvSpPr>
          <p:spPr>
            <a:xfrm>
              <a:off x="7075675" y="3496425"/>
              <a:ext cx="12600" cy="101575"/>
            </a:xfrm>
            <a:custGeom>
              <a:avLst/>
              <a:gdLst/>
              <a:ahLst/>
              <a:cxnLst/>
              <a:rect l="l" t="t" r="r" b="b"/>
              <a:pathLst>
                <a:path w="504" h="4063" extrusionOk="0">
                  <a:moveTo>
                    <a:pt x="289" y="4062"/>
                  </a:moveTo>
                  <a:lnTo>
                    <a:pt x="0" y="4062"/>
                  </a:lnTo>
                  <a:lnTo>
                    <a:pt x="0" y="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4"/>
            <p:cNvSpPr/>
            <p:nvPr/>
          </p:nvSpPr>
          <p:spPr>
            <a:xfrm>
              <a:off x="7086350" y="3496425"/>
              <a:ext cx="9450" cy="30825"/>
            </a:xfrm>
            <a:custGeom>
              <a:avLst/>
              <a:gdLst/>
              <a:ahLst/>
              <a:cxnLst/>
              <a:rect l="l" t="t" r="r" b="b"/>
              <a:pathLst>
                <a:path w="378" h="1233" extrusionOk="0">
                  <a:moveTo>
                    <a:pt x="315" y="944"/>
                  </a:moveTo>
                  <a:lnTo>
                    <a:pt x="1" y="1233"/>
                  </a:lnTo>
                  <a:lnTo>
                    <a:pt x="76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4"/>
            <p:cNvSpPr/>
            <p:nvPr/>
          </p:nvSpPr>
          <p:spPr>
            <a:xfrm>
              <a:off x="7010275" y="3496425"/>
              <a:ext cx="8825" cy="101575"/>
            </a:xfrm>
            <a:custGeom>
              <a:avLst/>
              <a:gdLst/>
              <a:ahLst/>
              <a:cxnLst/>
              <a:rect l="l" t="t" r="r" b="b"/>
              <a:pathLst>
                <a:path w="353" h="4063" extrusionOk="0">
                  <a:moveTo>
                    <a:pt x="1" y="1"/>
                  </a:moveTo>
                  <a:lnTo>
                    <a:pt x="151" y="4062"/>
                  </a:lnTo>
                  <a:lnTo>
                    <a:pt x="353" y="4062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4"/>
            <p:cNvSpPr/>
            <p:nvPr/>
          </p:nvSpPr>
          <p:spPr>
            <a:xfrm>
              <a:off x="6997700" y="3496425"/>
              <a:ext cx="16375" cy="101575"/>
            </a:xfrm>
            <a:custGeom>
              <a:avLst/>
              <a:gdLst/>
              <a:ahLst/>
              <a:cxnLst/>
              <a:rect l="l" t="t" r="r" b="b"/>
              <a:pathLst>
                <a:path w="655" h="4063" extrusionOk="0">
                  <a:moveTo>
                    <a:pt x="654" y="4062"/>
                  </a:moveTo>
                  <a:lnTo>
                    <a:pt x="365" y="4062"/>
                  </a:lnTo>
                  <a:lnTo>
                    <a:pt x="1" y="1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4"/>
            <p:cNvSpPr/>
            <p:nvPr/>
          </p:nvSpPr>
          <p:spPr>
            <a:xfrm>
              <a:off x="7010275" y="3496425"/>
              <a:ext cx="8200" cy="30825"/>
            </a:xfrm>
            <a:custGeom>
              <a:avLst/>
              <a:gdLst/>
              <a:ahLst/>
              <a:cxnLst/>
              <a:rect l="l" t="t" r="r" b="b"/>
              <a:pathLst>
                <a:path w="328" h="1233" extrusionOk="0">
                  <a:moveTo>
                    <a:pt x="328" y="944"/>
                  </a:moveTo>
                  <a:lnTo>
                    <a:pt x="38" y="1233"/>
                  </a:lnTo>
                  <a:lnTo>
                    <a:pt x="1" y="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4"/>
            <p:cNvSpPr/>
            <p:nvPr/>
          </p:nvSpPr>
          <p:spPr>
            <a:xfrm>
              <a:off x="7003350" y="3597975"/>
              <a:ext cx="116975" cy="20450"/>
            </a:xfrm>
            <a:custGeom>
              <a:avLst/>
              <a:gdLst/>
              <a:ahLst/>
              <a:cxnLst/>
              <a:rect l="l" t="t" r="r" b="b"/>
              <a:pathLst>
                <a:path w="4679" h="818" extrusionOk="0">
                  <a:moveTo>
                    <a:pt x="1" y="0"/>
                  </a:moveTo>
                  <a:lnTo>
                    <a:pt x="4679" y="0"/>
                  </a:lnTo>
                  <a:lnTo>
                    <a:pt x="4591" y="818"/>
                  </a:lnTo>
                  <a:lnTo>
                    <a:pt x="51" y="818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4"/>
            <p:cNvSpPr/>
            <p:nvPr/>
          </p:nvSpPr>
          <p:spPr>
            <a:xfrm>
              <a:off x="6968150" y="3597975"/>
              <a:ext cx="36500" cy="20450"/>
            </a:xfrm>
            <a:custGeom>
              <a:avLst/>
              <a:gdLst/>
              <a:ahLst/>
              <a:cxnLst/>
              <a:rect l="l" t="t" r="r" b="b"/>
              <a:pathLst>
                <a:path w="1460" h="818" extrusionOk="0">
                  <a:moveTo>
                    <a:pt x="1409" y="0"/>
                  </a:moveTo>
                  <a:lnTo>
                    <a:pt x="1" y="101"/>
                  </a:lnTo>
                  <a:lnTo>
                    <a:pt x="151" y="818"/>
                  </a:lnTo>
                  <a:lnTo>
                    <a:pt x="1459" y="81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4"/>
            <p:cNvSpPr/>
            <p:nvPr/>
          </p:nvSpPr>
          <p:spPr>
            <a:xfrm>
              <a:off x="7018450" y="3515300"/>
              <a:ext cx="63525" cy="51575"/>
            </a:xfrm>
            <a:custGeom>
              <a:avLst/>
              <a:gdLst/>
              <a:ahLst/>
              <a:cxnLst/>
              <a:rect l="l" t="t" r="r" b="b"/>
              <a:pathLst>
                <a:path w="2541" h="2063" extrusionOk="0">
                  <a:moveTo>
                    <a:pt x="1" y="1987"/>
                  </a:moveTo>
                  <a:lnTo>
                    <a:pt x="2541" y="0"/>
                  </a:lnTo>
                  <a:lnTo>
                    <a:pt x="2541" y="164"/>
                  </a:lnTo>
                  <a:lnTo>
                    <a:pt x="1" y="2062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4"/>
            <p:cNvSpPr/>
            <p:nvPr/>
          </p:nvSpPr>
          <p:spPr>
            <a:xfrm>
              <a:off x="7017825" y="3515300"/>
              <a:ext cx="63200" cy="51575"/>
            </a:xfrm>
            <a:custGeom>
              <a:avLst/>
              <a:gdLst/>
              <a:ahLst/>
              <a:cxnLst/>
              <a:rect l="l" t="t" r="r" b="b"/>
              <a:pathLst>
                <a:path w="2528" h="2063" extrusionOk="0">
                  <a:moveTo>
                    <a:pt x="2528" y="1987"/>
                  </a:moveTo>
                  <a:lnTo>
                    <a:pt x="0" y="0"/>
                  </a:lnTo>
                  <a:lnTo>
                    <a:pt x="0" y="164"/>
                  </a:lnTo>
                  <a:lnTo>
                    <a:pt x="2528" y="2062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4"/>
            <p:cNvSpPr/>
            <p:nvPr/>
          </p:nvSpPr>
          <p:spPr>
            <a:xfrm>
              <a:off x="2748675" y="2563075"/>
              <a:ext cx="4114825" cy="246475"/>
            </a:xfrm>
            <a:custGeom>
              <a:avLst/>
              <a:gdLst/>
              <a:ahLst/>
              <a:cxnLst/>
              <a:rect l="l" t="t" r="r" b="b"/>
              <a:pathLst>
                <a:path w="164593" h="9859" extrusionOk="0">
                  <a:moveTo>
                    <a:pt x="0" y="0"/>
                  </a:moveTo>
                  <a:lnTo>
                    <a:pt x="24245" y="9859"/>
                  </a:lnTo>
                  <a:lnTo>
                    <a:pt x="143039" y="9859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A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4"/>
            <p:cNvSpPr/>
            <p:nvPr/>
          </p:nvSpPr>
          <p:spPr>
            <a:xfrm>
              <a:off x="3273975" y="2686300"/>
              <a:ext cx="194625" cy="861400"/>
            </a:xfrm>
            <a:custGeom>
              <a:avLst/>
              <a:gdLst/>
              <a:ahLst/>
              <a:cxnLst/>
              <a:rect l="l" t="t" r="r" b="b"/>
              <a:pathLst>
                <a:path w="7785" h="34456" extrusionOk="0">
                  <a:moveTo>
                    <a:pt x="1" y="1"/>
                  </a:moveTo>
                  <a:lnTo>
                    <a:pt x="2126" y="34455"/>
                  </a:lnTo>
                  <a:lnTo>
                    <a:pt x="7785" y="34455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4"/>
            <p:cNvSpPr/>
            <p:nvPr/>
          </p:nvSpPr>
          <p:spPr>
            <a:xfrm>
              <a:off x="3468575" y="2686300"/>
              <a:ext cx="217900" cy="861400"/>
            </a:xfrm>
            <a:custGeom>
              <a:avLst/>
              <a:gdLst/>
              <a:ahLst/>
              <a:cxnLst/>
              <a:rect l="l" t="t" r="r" b="b"/>
              <a:pathLst>
                <a:path w="8716" h="34456" extrusionOk="0">
                  <a:moveTo>
                    <a:pt x="1" y="34455"/>
                  </a:moveTo>
                  <a:lnTo>
                    <a:pt x="8438" y="34455"/>
                  </a:lnTo>
                  <a:lnTo>
                    <a:pt x="8715" y="34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4"/>
            <p:cNvSpPr/>
            <p:nvPr/>
          </p:nvSpPr>
          <p:spPr>
            <a:xfrm>
              <a:off x="3485250" y="3058825"/>
              <a:ext cx="119800" cy="488875"/>
            </a:xfrm>
            <a:custGeom>
              <a:avLst/>
              <a:gdLst/>
              <a:ahLst/>
              <a:cxnLst/>
              <a:rect l="l" t="t" r="r" b="b"/>
              <a:pathLst>
                <a:path w="4792" h="19555" extrusionOk="0">
                  <a:moveTo>
                    <a:pt x="0" y="1"/>
                  </a:moveTo>
                  <a:lnTo>
                    <a:pt x="315" y="19554"/>
                  </a:lnTo>
                  <a:lnTo>
                    <a:pt x="4251" y="19554"/>
                  </a:lnTo>
                  <a:lnTo>
                    <a:pt x="479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4"/>
            <p:cNvSpPr/>
            <p:nvPr/>
          </p:nvSpPr>
          <p:spPr>
            <a:xfrm>
              <a:off x="3591500" y="3058825"/>
              <a:ext cx="143700" cy="488875"/>
            </a:xfrm>
            <a:custGeom>
              <a:avLst/>
              <a:gdLst/>
              <a:ahLst/>
              <a:cxnLst/>
              <a:rect l="l" t="t" r="r" b="b"/>
              <a:pathLst>
                <a:path w="5748" h="19555" extrusionOk="0">
                  <a:moveTo>
                    <a:pt x="1" y="19554"/>
                  </a:moveTo>
                  <a:lnTo>
                    <a:pt x="5206" y="19554"/>
                  </a:lnTo>
                  <a:lnTo>
                    <a:pt x="5747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4"/>
            <p:cNvSpPr/>
            <p:nvPr/>
          </p:nvSpPr>
          <p:spPr>
            <a:xfrm>
              <a:off x="3599050" y="3279200"/>
              <a:ext cx="61000" cy="117900"/>
            </a:xfrm>
            <a:custGeom>
              <a:avLst/>
              <a:gdLst/>
              <a:ahLst/>
              <a:cxnLst/>
              <a:rect l="l" t="t" r="r" b="b"/>
              <a:pathLst>
                <a:path w="2440" h="4716" extrusionOk="0">
                  <a:moveTo>
                    <a:pt x="0" y="4716"/>
                  </a:moveTo>
                  <a:lnTo>
                    <a:pt x="0" y="0"/>
                  </a:lnTo>
                  <a:lnTo>
                    <a:pt x="2440" y="151"/>
                  </a:lnTo>
                  <a:lnTo>
                    <a:pt x="2352" y="4716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4"/>
            <p:cNvSpPr/>
            <p:nvPr/>
          </p:nvSpPr>
          <p:spPr>
            <a:xfrm>
              <a:off x="3663175" y="3079575"/>
              <a:ext cx="62900" cy="440450"/>
            </a:xfrm>
            <a:custGeom>
              <a:avLst/>
              <a:gdLst/>
              <a:ahLst/>
              <a:cxnLst/>
              <a:rect l="l" t="t" r="r" b="b"/>
              <a:pathLst>
                <a:path w="2516" h="17618" extrusionOk="0">
                  <a:moveTo>
                    <a:pt x="1" y="17618"/>
                  </a:moveTo>
                  <a:lnTo>
                    <a:pt x="365" y="1"/>
                  </a:lnTo>
                  <a:lnTo>
                    <a:pt x="2516" y="202"/>
                  </a:lnTo>
                  <a:lnTo>
                    <a:pt x="2050" y="17618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4"/>
            <p:cNvSpPr/>
            <p:nvPr/>
          </p:nvSpPr>
          <p:spPr>
            <a:xfrm>
              <a:off x="3675125" y="3208775"/>
              <a:ext cx="89925" cy="310000"/>
            </a:xfrm>
            <a:custGeom>
              <a:avLst/>
              <a:gdLst/>
              <a:ahLst/>
              <a:cxnLst/>
              <a:rect l="l" t="t" r="r" b="b"/>
              <a:pathLst>
                <a:path w="3597" h="12400" extrusionOk="0">
                  <a:moveTo>
                    <a:pt x="176" y="1"/>
                  </a:moveTo>
                  <a:lnTo>
                    <a:pt x="0" y="114"/>
                  </a:lnTo>
                  <a:cubicBezTo>
                    <a:pt x="38" y="164"/>
                    <a:pt x="3370" y="5609"/>
                    <a:pt x="2339" y="9419"/>
                  </a:cubicBezTo>
                  <a:cubicBezTo>
                    <a:pt x="2000" y="10651"/>
                    <a:pt x="1220" y="11595"/>
                    <a:pt x="38" y="12223"/>
                  </a:cubicBezTo>
                  <a:lnTo>
                    <a:pt x="139" y="12399"/>
                  </a:lnTo>
                  <a:cubicBezTo>
                    <a:pt x="1371" y="11758"/>
                    <a:pt x="2188" y="10765"/>
                    <a:pt x="2541" y="9469"/>
                  </a:cubicBezTo>
                  <a:cubicBezTo>
                    <a:pt x="3597" y="5584"/>
                    <a:pt x="214" y="51"/>
                    <a:pt x="176" y="1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4"/>
            <p:cNvSpPr/>
            <p:nvPr/>
          </p:nvSpPr>
          <p:spPr>
            <a:xfrm>
              <a:off x="3692425" y="3208775"/>
              <a:ext cx="94325" cy="310000"/>
            </a:xfrm>
            <a:custGeom>
              <a:avLst/>
              <a:gdLst/>
              <a:ahLst/>
              <a:cxnLst/>
              <a:rect l="l" t="t" r="r" b="b"/>
              <a:pathLst>
                <a:path w="3773" h="12400" extrusionOk="0">
                  <a:moveTo>
                    <a:pt x="176" y="1"/>
                  </a:moveTo>
                  <a:lnTo>
                    <a:pt x="0" y="114"/>
                  </a:lnTo>
                  <a:cubicBezTo>
                    <a:pt x="38" y="164"/>
                    <a:pt x="3546" y="5747"/>
                    <a:pt x="2502" y="9532"/>
                  </a:cubicBezTo>
                  <a:cubicBezTo>
                    <a:pt x="2175" y="10727"/>
                    <a:pt x="1421" y="11632"/>
                    <a:pt x="252" y="12223"/>
                  </a:cubicBezTo>
                  <a:lnTo>
                    <a:pt x="352" y="12399"/>
                  </a:lnTo>
                  <a:cubicBezTo>
                    <a:pt x="1572" y="11796"/>
                    <a:pt x="2364" y="10840"/>
                    <a:pt x="2704" y="9583"/>
                  </a:cubicBezTo>
                  <a:cubicBezTo>
                    <a:pt x="3772" y="5710"/>
                    <a:pt x="327" y="227"/>
                    <a:pt x="176" y="1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4"/>
            <p:cNvSpPr/>
            <p:nvPr/>
          </p:nvSpPr>
          <p:spPr>
            <a:xfrm>
              <a:off x="3707200" y="3213500"/>
              <a:ext cx="93075" cy="308725"/>
            </a:xfrm>
            <a:custGeom>
              <a:avLst/>
              <a:gdLst/>
              <a:ahLst/>
              <a:cxnLst/>
              <a:rect l="l" t="t" r="r" b="b"/>
              <a:pathLst>
                <a:path w="3723" h="12349" extrusionOk="0">
                  <a:moveTo>
                    <a:pt x="176" y="0"/>
                  </a:moveTo>
                  <a:lnTo>
                    <a:pt x="0" y="114"/>
                  </a:lnTo>
                  <a:cubicBezTo>
                    <a:pt x="25" y="164"/>
                    <a:pt x="3496" y="5785"/>
                    <a:pt x="2389" y="9532"/>
                  </a:cubicBezTo>
                  <a:cubicBezTo>
                    <a:pt x="2025" y="10714"/>
                    <a:pt x="1245" y="11607"/>
                    <a:pt x="38" y="12160"/>
                  </a:cubicBezTo>
                  <a:lnTo>
                    <a:pt x="126" y="12349"/>
                  </a:lnTo>
                  <a:cubicBezTo>
                    <a:pt x="1383" y="11770"/>
                    <a:pt x="2213" y="10840"/>
                    <a:pt x="2590" y="9582"/>
                  </a:cubicBezTo>
                  <a:cubicBezTo>
                    <a:pt x="3722" y="5747"/>
                    <a:pt x="314" y="227"/>
                    <a:pt x="176" y="0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4"/>
            <p:cNvSpPr/>
            <p:nvPr/>
          </p:nvSpPr>
          <p:spPr>
            <a:xfrm>
              <a:off x="3228725" y="3536025"/>
              <a:ext cx="411525" cy="31800"/>
            </a:xfrm>
            <a:custGeom>
              <a:avLst/>
              <a:gdLst/>
              <a:ahLst/>
              <a:cxnLst/>
              <a:rect l="l" t="t" r="r" b="b"/>
              <a:pathLst>
                <a:path w="16461" h="1272" extrusionOk="0">
                  <a:moveTo>
                    <a:pt x="0" y="1"/>
                  </a:moveTo>
                  <a:lnTo>
                    <a:pt x="16461" y="1"/>
                  </a:lnTo>
                  <a:lnTo>
                    <a:pt x="16461" y="1271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4"/>
            <p:cNvSpPr/>
            <p:nvPr/>
          </p:nvSpPr>
          <p:spPr>
            <a:xfrm>
              <a:off x="3640225" y="3536025"/>
              <a:ext cx="217575" cy="31800"/>
            </a:xfrm>
            <a:custGeom>
              <a:avLst/>
              <a:gdLst/>
              <a:ahLst/>
              <a:cxnLst/>
              <a:rect l="l" t="t" r="r" b="b"/>
              <a:pathLst>
                <a:path w="8703" h="1272" extrusionOk="0">
                  <a:moveTo>
                    <a:pt x="8702" y="1271"/>
                  </a:moveTo>
                  <a:lnTo>
                    <a:pt x="1" y="1271"/>
                  </a:lnTo>
                  <a:lnTo>
                    <a:pt x="1" y="1"/>
                  </a:lnTo>
                  <a:lnTo>
                    <a:pt x="8401" y="32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4"/>
            <p:cNvSpPr/>
            <p:nvPr/>
          </p:nvSpPr>
          <p:spPr>
            <a:xfrm>
              <a:off x="3352275" y="2903225"/>
              <a:ext cx="43700" cy="146500"/>
            </a:xfrm>
            <a:custGeom>
              <a:avLst/>
              <a:gdLst/>
              <a:ahLst/>
              <a:cxnLst/>
              <a:rect l="l" t="t" r="r" b="b"/>
              <a:pathLst>
                <a:path w="1748" h="5860" extrusionOk="0">
                  <a:moveTo>
                    <a:pt x="0" y="0"/>
                  </a:moveTo>
                  <a:lnTo>
                    <a:pt x="0" y="1170"/>
                  </a:lnTo>
                  <a:lnTo>
                    <a:pt x="579" y="1170"/>
                  </a:lnTo>
                  <a:lnTo>
                    <a:pt x="579" y="5860"/>
                  </a:lnTo>
                  <a:lnTo>
                    <a:pt x="1748" y="5860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4"/>
            <p:cNvSpPr/>
            <p:nvPr/>
          </p:nvSpPr>
          <p:spPr>
            <a:xfrm>
              <a:off x="6254850" y="2686300"/>
              <a:ext cx="194625" cy="861400"/>
            </a:xfrm>
            <a:custGeom>
              <a:avLst/>
              <a:gdLst/>
              <a:ahLst/>
              <a:cxnLst/>
              <a:rect l="l" t="t" r="r" b="b"/>
              <a:pathLst>
                <a:path w="7785" h="34456" extrusionOk="0">
                  <a:moveTo>
                    <a:pt x="0" y="1"/>
                  </a:moveTo>
                  <a:lnTo>
                    <a:pt x="0" y="34455"/>
                  </a:lnTo>
                  <a:lnTo>
                    <a:pt x="5646" y="34455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4"/>
            <p:cNvSpPr/>
            <p:nvPr/>
          </p:nvSpPr>
          <p:spPr>
            <a:xfrm>
              <a:off x="6036975" y="2686300"/>
              <a:ext cx="217900" cy="861400"/>
            </a:xfrm>
            <a:custGeom>
              <a:avLst/>
              <a:gdLst/>
              <a:ahLst/>
              <a:cxnLst/>
              <a:rect l="l" t="t" r="r" b="b"/>
              <a:pathLst>
                <a:path w="8716" h="34456" extrusionOk="0">
                  <a:moveTo>
                    <a:pt x="8715" y="34455"/>
                  </a:moveTo>
                  <a:lnTo>
                    <a:pt x="265" y="34455"/>
                  </a:lnTo>
                  <a:lnTo>
                    <a:pt x="1" y="3433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4"/>
            <p:cNvSpPr/>
            <p:nvPr/>
          </p:nvSpPr>
          <p:spPr>
            <a:xfrm>
              <a:off x="6118100" y="3058825"/>
              <a:ext cx="119800" cy="488875"/>
            </a:xfrm>
            <a:custGeom>
              <a:avLst/>
              <a:gdLst/>
              <a:ahLst/>
              <a:cxnLst/>
              <a:rect l="l" t="t" r="r" b="b"/>
              <a:pathLst>
                <a:path w="4792" h="19555" extrusionOk="0">
                  <a:moveTo>
                    <a:pt x="0" y="1"/>
                  </a:moveTo>
                  <a:lnTo>
                    <a:pt x="541" y="19554"/>
                  </a:lnTo>
                  <a:lnTo>
                    <a:pt x="4477" y="19554"/>
                  </a:lnTo>
                  <a:lnTo>
                    <a:pt x="47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4"/>
            <p:cNvSpPr/>
            <p:nvPr/>
          </p:nvSpPr>
          <p:spPr>
            <a:xfrm>
              <a:off x="5988250" y="3058825"/>
              <a:ext cx="143375" cy="488875"/>
            </a:xfrm>
            <a:custGeom>
              <a:avLst/>
              <a:gdLst/>
              <a:ahLst/>
              <a:cxnLst/>
              <a:rect l="l" t="t" r="r" b="b"/>
              <a:pathLst>
                <a:path w="5735" h="19555" extrusionOk="0">
                  <a:moveTo>
                    <a:pt x="5735" y="19554"/>
                  </a:moveTo>
                  <a:lnTo>
                    <a:pt x="529" y="19554"/>
                  </a:lnTo>
                  <a:lnTo>
                    <a:pt x="1" y="629"/>
                  </a:lnTo>
                  <a:lnTo>
                    <a:pt x="5735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34"/>
            <p:cNvSpPr/>
            <p:nvPr/>
          </p:nvSpPr>
          <p:spPr>
            <a:xfrm>
              <a:off x="6063075" y="3279200"/>
              <a:ext cx="61325" cy="117900"/>
            </a:xfrm>
            <a:custGeom>
              <a:avLst/>
              <a:gdLst/>
              <a:ahLst/>
              <a:cxnLst/>
              <a:rect l="l" t="t" r="r" b="b"/>
              <a:pathLst>
                <a:path w="2453" h="4716" extrusionOk="0">
                  <a:moveTo>
                    <a:pt x="2453" y="4716"/>
                  </a:moveTo>
                  <a:lnTo>
                    <a:pt x="2453" y="0"/>
                  </a:lnTo>
                  <a:lnTo>
                    <a:pt x="1" y="151"/>
                  </a:lnTo>
                  <a:lnTo>
                    <a:pt x="101" y="4716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34"/>
            <p:cNvSpPr/>
            <p:nvPr/>
          </p:nvSpPr>
          <p:spPr>
            <a:xfrm>
              <a:off x="5997050" y="3079575"/>
              <a:ext cx="62900" cy="440450"/>
            </a:xfrm>
            <a:custGeom>
              <a:avLst/>
              <a:gdLst/>
              <a:ahLst/>
              <a:cxnLst/>
              <a:rect l="l" t="t" r="r" b="b"/>
              <a:pathLst>
                <a:path w="2516" h="17618" extrusionOk="0">
                  <a:moveTo>
                    <a:pt x="2516" y="17618"/>
                  </a:moveTo>
                  <a:lnTo>
                    <a:pt x="2151" y="1"/>
                  </a:lnTo>
                  <a:lnTo>
                    <a:pt x="1" y="202"/>
                  </a:lnTo>
                  <a:lnTo>
                    <a:pt x="479" y="17618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34"/>
            <p:cNvSpPr/>
            <p:nvPr/>
          </p:nvSpPr>
          <p:spPr>
            <a:xfrm>
              <a:off x="5958075" y="3208775"/>
              <a:ext cx="89950" cy="310000"/>
            </a:xfrm>
            <a:custGeom>
              <a:avLst/>
              <a:gdLst/>
              <a:ahLst/>
              <a:cxnLst/>
              <a:rect l="l" t="t" r="r" b="b"/>
              <a:pathLst>
                <a:path w="3598" h="12400" extrusionOk="0">
                  <a:moveTo>
                    <a:pt x="3421" y="1"/>
                  </a:moveTo>
                  <a:cubicBezTo>
                    <a:pt x="3383" y="51"/>
                    <a:pt x="1" y="5584"/>
                    <a:pt x="1057" y="9469"/>
                  </a:cubicBezTo>
                  <a:cubicBezTo>
                    <a:pt x="1422" y="10765"/>
                    <a:pt x="2226" y="11758"/>
                    <a:pt x="3459" y="12399"/>
                  </a:cubicBezTo>
                  <a:lnTo>
                    <a:pt x="3559" y="12223"/>
                  </a:lnTo>
                  <a:cubicBezTo>
                    <a:pt x="2377" y="11595"/>
                    <a:pt x="1598" y="10651"/>
                    <a:pt x="1258" y="9419"/>
                  </a:cubicBezTo>
                  <a:cubicBezTo>
                    <a:pt x="227" y="5609"/>
                    <a:pt x="3572" y="164"/>
                    <a:pt x="3597" y="114"/>
                  </a:cubicBezTo>
                  <a:lnTo>
                    <a:pt x="3421" y="1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34"/>
            <p:cNvSpPr/>
            <p:nvPr/>
          </p:nvSpPr>
          <p:spPr>
            <a:xfrm>
              <a:off x="5936400" y="3208775"/>
              <a:ext cx="94325" cy="310000"/>
            </a:xfrm>
            <a:custGeom>
              <a:avLst/>
              <a:gdLst/>
              <a:ahLst/>
              <a:cxnLst/>
              <a:rect l="l" t="t" r="r" b="b"/>
              <a:pathLst>
                <a:path w="3773" h="12400" extrusionOk="0">
                  <a:moveTo>
                    <a:pt x="3596" y="1"/>
                  </a:moveTo>
                  <a:cubicBezTo>
                    <a:pt x="3446" y="227"/>
                    <a:pt x="0" y="5710"/>
                    <a:pt x="1069" y="9583"/>
                  </a:cubicBezTo>
                  <a:cubicBezTo>
                    <a:pt x="1408" y="10840"/>
                    <a:pt x="2201" y="11796"/>
                    <a:pt x="3420" y="12399"/>
                  </a:cubicBezTo>
                  <a:lnTo>
                    <a:pt x="3521" y="12223"/>
                  </a:lnTo>
                  <a:cubicBezTo>
                    <a:pt x="2352" y="11632"/>
                    <a:pt x="1597" y="10727"/>
                    <a:pt x="1270" y="9532"/>
                  </a:cubicBezTo>
                  <a:cubicBezTo>
                    <a:pt x="226" y="5747"/>
                    <a:pt x="3735" y="164"/>
                    <a:pt x="3772" y="114"/>
                  </a:cubicBezTo>
                  <a:lnTo>
                    <a:pt x="3596" y="1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34"/>
            <p:cNvSpPr/>
            <p:nvPr/>
          </p:nvSpPr>
          <p:spPr>
            <a:xfrm>
              <a:off x="5922875" y="3213500"/>
              <a:ext cx="93400" cy="308725"/>
            </a:xfrm>
            <a:custGeom>
              <a:avLst/>
              <a:gdLst/>
              <a:ahLst/>
              <a:cxnLst/>
              <a:rect l="l" t="t" r="r" b="b"/>
              <a:pathLst>
                <a:path w="3736" h="12349" extrusionOk="0">
                  <a:moveTo>
                    <a:pt x="3559" y="0"/>
                  </a:moveTo>
                  <a:cubicBezTo>
                    <a:pt x="3408" y="227"/>
                    <a:pt x="0" y="5747"/>
                    <a:pt x="1145" y="9582"/>
                  </a:cubicBezTo>
                  <a:cubicBezTo>
                    <a:pt x="1509" y="10840"/>
                    <a:pt x="2339" y="11770"/>
                    <a:pt x="3597" y="12349"/>
                  </a:cubicBezTo>
                  <a:lnTo>
                    <a:pt x="3685" y="12160"/>
                  </a:lnTo>
                  <a:cubicBezTo>
                    <a:pt x="2490" y="11607"/>
                    <a:pt x="1698" y="10714"/>
                    <a:pt x="1346" y="9532"/>
                  </a:cubicBezTo>
                  <a:cubicBezTo>
                    <a:pt x="227" y="5785"/>
                    <a:pt x="3697" y="164"/>
                    <a:pt x="3735" y="114"/>
                  </a:cubicBezTo>
                  <a:lnTo>
                    <a:pt x="3559" y="0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34"/>
            <p:cNvSpPr/>
            <p:nvPr/>
          </p:nvSpPr>
          <p:spPr>
            <a:xfrm>
              <a:off x="6082875" y="3536025"/>
              <a:ext cx="411550" cy="31800"/>
            </a:xfrm>
            <a:custGeom>
              <a:avLst/>
              <a:gdLst/>
              <a:ahLst/>
              <a:cxnLst/>
              <a:rect l="l" t="t" r="r" b="b"/>
              <a:pathLst>
                <a:path w="16462" h="1272" extrusionOk="0">
                  <a:moveTo>
                    <a:pt x="16461" y="1"/>
                  </a:moveTo>
                  <a:lnTo>
                    <a:pt x="1" y="1"/>
                  </a:lnTo>
                  <a:lnTo>
                    <a:pt x="1" y="1271"/>
                  </a:lnTo>
                  <a:lnTo>
                    <a:pt x="16461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34"/>
            <p:cNvSpPr/>
            <p:nvPr/>
          </p:nvSpPr>
          <p:spPr>
            <a:xfrm>
              <a:off x="5872875" y="3536025"/>
              <a:ext cx="210025" cy="31800"/>
            </a:xfrm>
            <a:custGeom>
              <a:avLst/>
              <a:gdLst/>
              <a:ahLst/>
              <a:cxnLst/>
              <a:rect l="l" t="t" r="r" b="b"/>
              <a:pathLst>
                <a:path w="8401" h="1272" extrusionOk="0">
                  <a:moveTo>
                    <a:pt x="202" y="1271"/>
                  </a:moveTo>
                  <a:lnTo>
                    <a:pt x="8401" y="1271"/>
                  </a:lnTo>
                  <a:lnTo>
                    <a:pt x="8401" y="1"/>
                  </a:lnTo>
                  <a:lnTo>
                    <a:pt x="1" y="32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34"/>
            <p:cNvSpPr/>
            <p:nvPr/>
          </p:nvSpPr>
          <p:spPr>
            <a:xfrm>
              <a:off x="6294450" y="2903225"/>
              <a:ext cx="102825" cy="146500"/>
            </a:xfrm>
            <a:custGeom>
              <a:avLst/>
              <a:gdLst/>
              <a:ahLst/>
              <a:cxnLst/>
              <a:rect l="l" t="t" r="r" b="b"/>
              <a:pathLst>
                <a:path w="4113" h="5860" extrusionOk="0">
                  <a:moveTo>
                    <a:pt x="1" y="0"/>
                  </a:moveTo>
                  <a:lnTo>
                    <a:pt x="1" y="1170"/>
                  </a:lnTo>
                  <a:lnTo>
                    <a:pt x="2352" y="1170"/>
                  </a:lnTo>
                  <a:cubicBezTo>
                    <a:pt x="2428" y="1170"/>
                    <a:pt x="2503" y="1182"/>
                    <a:pt x="2579" y="1220"/>
                  </a:cubicBezTo>
                  <a:cubicBezTo>
                    <a:pt x="2654" y="1245"/>
                    <a:pt x="2717" y="1283"/>
                    <a:pt x="2767" y="1346"/>
                  </a:cubicBezTo>
                  <a:cubicBezTo>
                    <a:pt x="2817" y="1396"/>
                    <a:pt x="2855" y="1459"/>
                    <a:pt x="2893" y="1522"/>
                  </a:cubicBezTo>
                  <a:cubicBezTo>
                    <a:pt x="2918" y="1597"/>
                    <a:pt x="2931" y="1673"/>
                    <a:pt x="2931" y="1748"/>
                  </a:cubicBezTo>
                  <a:cubicBezTo>
                    <a:pt x="2931" y="1836"/>
                    <a:pt x="2918" y="1911"/>
                    <a:pt x="2893" y="1987"/>
                  </a:cubicBezTo>
                  <a:cubicBezTo>
                    <a:pt x="2855" y="2062"/>
                    <a:pt x="2817" y="2125"/>
                    <a:pt x="2767" y="2176"/>
                  </a:cubicBezTo>
                  <a:cubicBezTo>
                    <a:pt x="2717" y="2226"/>
                    <a:pt x="2654" y="2264"/>
                    <a:pt x="2579" y="2301"/>
                  </a:cubicBezTo>
                  <a:cubicBezTo>
                    <a:pt x="2503" y="2326"/>
                    <a:pt x="2428" y="2339"/>
                    <a:pt x="2352" y="2339"/>
                  </a:cubicBezTo>
                  <a:lnTo>
                    <a:pt x="755" y="2339"/>
                  </a:lnTo>
                  <a:lnTo>
                    <a:pt x="755" y="3508"/>
                  </a:lnTo>
                  <a:lnTo>
                    <a:pt x="2352" y="3508"/>
                  </a:lnTo>
                  <a:cubicBezTo>
                    <a:pt x="2428" y="3508"/>
                    <a:pt x="2503" y="3534"/>
                    <a:pt x="2579" y="3559"/>
                  </a:cubicBezTo>
                  <a:cubicBezTo>
                    <a:pt x="2654" y="3584"/>
                    <a:pt x="2717" y="3634"/>
                    <a:pt x="2767" y="3685"/>
                  </a:cubicBezTo>
                  <a:cubicBezTo>
                    <a:pt x="2817" y="3735"/>
                    <a:pt x="2855" y="3798"/>
                    <a:pt x="2893" y="3873"/>
                  </a:cubicBezTo>
                  <a:cubicBezTo>
                    <a:pt x="2918" y="3936"/>
                    <a:pt x="2931" y="4011"/>
                    <a:pt x="2931" y="4099"/>
                  </a:cubicBezTo>
                  <a:cubicBezTo>
                    <a:pt x="2931" y="4175"/>
                    <a:pt x="2918" y="4263"/>
                    <a:pt x="2893" y="4326"/>
                  </a:cubicBezTo>
                  <a:cubicBezTo>
                    <a:pt x="2855" y="4401"/>
                    <a:pt x="2817" y="4464"/>
                    <a:pt x="2767" y="4514"/>
                  </a:cubicBezTo>
                  <a:cubicBezTo>
                    <a:pt x="2717" y="4565"/>
                    <a:pt x="2654" y="4602"/>
                    <a:pt x="2579" y="4640"/>
                  </a:cubicBezTo>
                  <a:cubicBezTo>
                    <a:pt x="2503" y="4665"/>
                    <a:pt x="2428" y="4678"/>
                    <a:pt x="2352" y="4678"/>
                  </a:cubicBezTo>
                  <a:lnTo>
                    <a:pt x="1" y="4678"/>
                  </a:lnTo>
                  <a:lnTo>
                    <a:pt x="1" y="5860"/>
                  </a:lnTo>
                  <a:lnTo>
                    <a:pt x="2352" y="5860"/>
                  </a:lnTo>
                  <a:cubicBezTo>
                    <a:pt x="2591" y="5860"/>
                    <a:pt x="2817" y="5810"/>
                    <a:pt x="3031" y="5722"/>
                  </a:cubicBezTo>
                  <a:cubicBezTo>
                    <a:pt x="3245" y="5621"/>
                    <a:pt x="3434" y="5495"/>
                    <a:pt x="3585" y="5344"/>
                  </a:cubicBezTo>
                  <a:cubicBezTo>
                    <a:pt x="3748" y="5181"/>
                    <a:pt x="3874" y="4992"/>
                    <a:pt x="3962" y="4779"/>
                  </a:cubicBezTo>
                  <a:cubicBezTo>
                    <a:pt x="4062" y="4565"/>
                    <a:pt x="4113" y="4338"/>
                    <a:pt x="4113" y="4099"/>
                  </a:cubicBezTo>
                  <a:cubicBezTo>
                    <a:pt x="4113" y="3886"/>
                    <a:pt x="4062" y="3672"/>
                    <a:pt x="3987" y="3471"/>
                  </a:cubicBezTo>
                  <a:cubicBezTo>
                    <a:pt x="3912" y="3270"/>
                    <a:pt x="3798" y="3081"/>
                    <a:pt x="3647" y="2930"/>
                  </a:cubicBezTo>
                  <a:cubicBezTo>
                    <a:pt x="3798" y="2767"/>
                    <a:pt x="3912" y="2591"/>
                    <a:pt x="3987" y="2389"/>
                  </a:cubicBezTo>
                  <a:cubicBezTo>
                    <a:pt x="4062" y="2176"/>
                    <a:pt x="4113" y="1974"/>
                    <a:pt x="4113" y="1748"/>
                  </a:cubicBezTo>
                  <a:cubicBezTo>
                    <a:pt x="4113" y="1509"/>
                    <a:pt x="4062" y="1283"/>
                    <a:pt x="3962" y="1069"/>
                  </a:cubicBezTo>
                  <a:cubicBezTo>
                    <a:pt x="3874" y="855"/>
                    <a:pt x="3748" y="679"/>
                    <a:pt x="3585" y="516"/>
                  </a:cubicBezTo>
                  <a:cubicBezTo>
                    <a:pt x="3434" y="352"/>
                    <a:pt x="3245" y="226"/>
                    <a:pt x="3031" y="138"/>
                  </a:cubicBezTo>
                  <a:cubicBezTo>
                    <a:pt x="2817" y="38"/>
                    <a:pt x="2591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34"/>
            <p:cNvSpPr/>
            <p:nvPr/>
          </p:nvSpPr>
          <p:spPr>
            <a:xfrm>
              <a:off x="5402900" y="2246500"/>
              <a:ext cx="124525" cy="151550"/>
            </a:xfrm>
            <a:custGeom>
              <a:avLst/>
              <a:gdLst/>
              <a:ahLst/>
              <a:cxnLst/>
              <a:rect l="l" t="t" r="r" b="b"/>
              <a:pathLst>
                <a:path w="4981" h="6062" extrusionOk="0">
                  <a:moveTo>
                    <a:pt x="3019" y="1"/>
                  </a:moveTo>
                  <a:cubicBezTo>
                    <a:pt x="2742" y="1"/>
                    <a:pt x="2478" y="38"/>
                    <a:pt x="2214" y="114"/>
                  </a:cubicBezTo>
                  <a:cubicBezTo>
                    <a:pt x="1962" y="189"/>
                    <a:pt x="1723" y="290"/>
                    <a:pt x="1497" y="416"/>
                  </a:cubicBezTo>
                  <a:cubicBezTo>
                    <a:pt x="1283" y="554"/>
                    <a:pt x="1069" y="705"/>
                    <a:pt x="893" y="893"/>
                  </a:cubicBezTo>
                  <a:cubicBezTo>
                    <a:pt x="705" y="1069"/>
                    <a:pt x="541" y="1283"/>
                    <a:pt x="416" y="1510"/>
                  </a:cubicBezTo>
                  <a:cubicBezTo>
                    <a:pt x="277" y="1723"/>
                    <a:pt x="177" y="1975"/>
                    <a:pt x="114" y="2226"/>
                  </a:cubicBezTo>
                  <a:cubicBezTo>
                    <a:pt x="38" y="2478"/>
                    <a:pt x="1" y="2742"/>
                    <a:pt x="1" y="3031"/>
                  </a:cubicBezTo>
                  <a:cubicBezTo>
                    <a:pt x="1" y="3308"/>
                    <a:pt x="38" y="3572"/>
                    <a:pt x="114" y="3836"/>
                  </a:cubicBezTo>
                  <a:cubicBezTo>
                    <a:pt x="177" y="4087"/>
                    <a:pt x="277" y="4326"/>
                    <a:pt x="416" y="4553"/>
                  </a:cubicBezTo>
                  <a:cubicBezTo>
                    <a:pt x="541" y="4779"/>
                    <a:pt x="705" y="4980"/>
                    <a:pt x="893" y="5169"/>
                  </a:cubicBezTo>
                  <a:cubicBezTo>
                    <a:pt x="1069" y="5357"/>
                    <a:pt x="1283" y="5508"/>
                    <a:pt x="1497" y="5647"/>
                  </a:cubicBezTo>
                  <a:cubicBezTo>
                    <a:pt x="1723" y="5772"/>
                    <a:pt x="1962" y="5873"/>
                    <a:pt x="2214" y="5948"/>
                  </a:cubicBezTo>
                  <a:cubicBezTo>
                    <a:pt x="2478" y="6024"/>
                    <a:pt x="2742" y="6062"/>
                    <a:pt x="3019" y="6062"/>
                  </a:cubicBezTo>
                  <a:cubicBezTo>
                    <a:pt x="3383" y="6062"/>
                    <a:pt x="3735" y="5999"/>
                    <a:pt x="4075" y="5873"/>
                  </a:cubicBezTo>
                  <a:cubicBezTo>
                    <a:pt x="4402" y="5747"/>
                    <a:pt x="4704" y="5571"/>
                    <a:pt x="4980" y="5332"/>
                  </a:cubicBezTo>
                  <a:lnTo>
                    <a:pt x="4980" y="3031"/>
                  </a:lnTo>
                  <a:lnTo>
                    <a:pt x="3848" y="3031"/>
                  </a:lnTo>
                  <a:lnTo>
                    <a:pt x="3848" y="4691"/>
                  </a:lnTo>
                  <a:cubicBezTo>
                    <a:pt x="3723" y="4754"/>
                    <a:pt x="3597" y="4804"/>
                    <a:pt x="3459" y="4842"/>
                  </a:cubicBezTo>
                  <a:cubicBezTo>
                    <a:pt x="3320" y="4880"/>
                    <a:pt x="3169" y="4892"/>
                    <a:pt x="3019" y="4892"/>
                  </a:cubicBezTo>
                  <a:cubicBezTo>
                    <a:pt x="2767" y="4892"/>
                    <a:pt x="2528" y="4842"/>
                    <a:pt x="2302" y="4741"/>
                  </a:cubicBezTo>
                  <a:cubicBezTo>
                    <a:pt x="2075" y="4653"/>
                    <a:pt x="1887" y="4515"/>
                    <a:pt x="1711" y="4339"/>
                  </a:cubicBezTo>
                  <a:cubicBezTo>
                    <a:pt x="1547" y="4175"/>
                    <a:pt x="1409" y="3974"/>
                    <a:pt x="1308" y="3748"/>
                  </a:cubicBezTo>
                  <a:cubicBezTo>
                    <a:pt x="1220" y="3522"/>
                    <a:pt x="1170" y="3283"/>
                    <a:pt x="1170" y="3031"/>
                  </a:cubicBezTo>
                  <a:cubicBezTo>
                    <a:pt x="1170" y="2767"/>
                    <a:pt x="1220" y="2528"/>
                    <a:pt x="1308" y="2302"/>
                  </a:cubicBezTo>
                  <a:cubicBezTo>
                    <a:pt x="1409" y="2075"/>
                    <a:pt x="1547" y="1887"/>
                    <a:pt x="1711" y="1723"/>
                  </a:cubicBezTo>
                  <a:cubicBezTo>
                    <a:pt x="1887" y="1547"/>
                    <a:pt x="2075" y="1422"/>
                    <a:pt x="2302" y="1321"/>
                  </a:cubicBezTo>
                  <a:cubicBezTo>
                    <a:pt x="2528" y="1220"/>
                    <a:pt x="2767" y="1170"/>
                    <a:pt x="3019" y="1170"/>
                  </a:cubicBezTo>
                  <a:cubicBezTo>
                    <a:pt x="3283" y="1170"/>
                    <a:pt x="3522" y="1220"/>
                    <a:pt x="3760" y="1321"/>
                  </a:cubicBezTo>
                  <a:cubicBezTo>
                    <a:pt x="3987" y="1422"/>
                    <a:pt x="4188" y="1572"/>
                    <a:pt x="4364" y="1748"/>
                  </a:cubicBezTo>
                  <a:lnTo>
                    <a:pt x="4980" y="730"/>
                  </a:lnTo>
                  <a:cubicBezTo>
                    <a:pt x="4704" y="491"/>
                    <a:pt x="4402" y="315"/>
                    <a:pt x="4075" y="189"/>
                  </a:cubicBezTo>
                  <a:cubicBezTo>
                    <a:pt x="3735" y="63"/>
                    <a:pt x="3383" y="1"/>
                    <a:pt x="3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34"/>
            <p:cNvSpPr/>
            <p:nvPr/>
          </p:nvSpPr>
          <p:spPr>
            <a:xfrm>
              <a:off x="5541225" y="2281075"/>
              <a:ext cx="111625" cy="115725"/>
            </a:xfrm>
            <a:custGeom>
              <a:avLst/>
              <a:gdLst/>
              <a:ahLst/>
              <a:cxnLst/>
              <a:rect l="l" t="t" r="r" b="b"/>
              <a:pathLst>
                <a:path w="4465" h="4629" extrusionOk="0">
                  <a:moveTo>
                    <a:pt x="2239" y="1133"/>
                  </a:moveTo>
                  <a:cubicBezTo>
                    <a:pt x="2390" y="1133"/>
                    <a:pt x="2528" y="1170"/>
                    <a:pt x="2666" y="1233"/>
                  </a:cubicBezTo>
                  <a:cubicBezTo>
                    <a:pt x="2805" y="1296"/>
                    <a:pt x="2918" y="1384"/>
                    <a:pt x="3018" y="1497"/>
                  </a:cubicBezTo>
                  <a:cubicBezTo>
                    <a:pt x="3119" y="1610"/>
                    <a:pt x="3194" y="1736"/>
                    <a:pt x="3257" y="1874"/>
                  </a:cubicBezTo>
                  <a:cubicBezTo>
                    <a:pt x="3320" y="2025"/>
                    <a:pt x="3345" y="2164"/>
                    <a:pt x="3345" y="2315"/>
                  </a:cubicBezTo>
                  <a:cubicBezTo>
                    <a:pt x="3345" y="2478"/>
                    <a:pt x="3320" y="2616"/>
                    <a:pt x="3257" y="2767"/>
                  </a:cubicBezTo>
                  <a:cubicBezTo>
                    <a:pt x="3194" y="2906"/>
                    <a:pt x="3119" y="3031"/>
                    <a:pt x="3018" y="3144"/>
                  </a:cubicBezTo>
                  <a:cubicBezTo>
                    <a:pt x="2918" y="3258"/>
                    <a:pt x="2805" y="3346"/>
                    <a:pt x="2666" y="3409"/>
                  </a:cubicBezTo>
                  <a:cubicBezTo>
                    <a:pt x="2528" y="3471"/>
                    <a:pt x="2390" y="3509"/>
                    <a:pt x="2239" y="3509"/>
                  </a:cubicBezTo>
                  <a:cubicBezTo>
                    <a:pt x="2075" y="3509"/>
                    <a:pt x="1937" y="3484"/>
                    <a:pt x="1799" y="3434"/>
                  </a:cubicBezTo>
                  <a:cubicBezTo>
                    <a:pt x="1673" y="3383"/>
                    <a:pt x="1547" y="3308"/>
                    <a:pt x="1447" y="3207"/>
                  </a:cubicBezTo>
                  <a:cubicBezTo>
                    <a:pt x="1346" y="3107"/>
                    <a:pt x="1271" y="2981"/>
                    <a:pt x="1220" y="2830"/>
                  </a:cubicBezTo>
                  <a:cubicBezTo>
                    <a:pt x="1157" y="2679"/>
                    <a:pt x="1132" y="2516"/>
                    <a:pt x="1132" y="2315"/>
                  </a:cubicBezTo>
                  <a:cubicBezTo>
                    <a:pt x="1132" y="2126"/>
                    <a:pt x="1157" y="1962"/>
                    <a:pt x="1220" y="1812"/>
                  </a:cubicBezTo>
                  <a:cubicBezTo>
                    <a:pt x="1271" y="1661"/>
                    <a:pt x="1346" y="1535"/>
                    <a:pt x="1447" y="1434"/>
                  </a:cubicBezTo>
                  <a:cubicBezTo>
                    <a:pt x="1547" y="1334"/>
                    <a:pt x="1673" y="1258"/>
                    <a:pt x="1799" y="1208"/>
                  </a:cubicBezTo>
                  <a:cubicBezTo>
                    <a:pt x="1937" y="1158"/>
                    <a:pt x="2075" y="1133"/>
                    <a:pt x="2239" y="1133"/>
                  </a:cubicBezTo>
                  <a:close/>
                  <a:moveTo>
                    <a:pt x="2239" y="1"/>
                  </a:moveTo>
                  <a:cubicBezTo>
                    <a:pt x="1924" y="1"/>
                    <a:pt x="1635" y="64"/>
                    <a:pt x="1359" y="177"/>
                  </a:cubicBezTo>
                  <a:cubicBezTo>
                    <a:pt x="1094" y="290"/>
                    <a:pt x="856" y="441"/>
                    <a:pt x="654" y="655"/>
                  </a:cubicBezTo>
                  <a:cubicBezTo>
                    <a:pt x="453" y="856"/>
                    <a:pt x="290" y="1095"/>
                    <a:pt x="177" y="1384"/>
                  </a:cubicBezTo>
                  <a:cubicBezTo>
                    <a:pt x="63" y="1673"/>
                    <a:pt x="0" y="1975"/>
                    <a:pt x="0" y="2315"/>
                  </a:cubicBezTo>
                  <a:cubicBezTo>
                    <a:pt x="0" y="2692"/>
                    <a:pt x="63" y="3006"/>
                    <a:pt x="177" y="3295"/>
                  </a:cubicBezTo>
                  <a:cubicBezTo>
                    <a:pt x="290" y="3585"/>
                    <a:pt x="453" y="3824"/>
                    <a:pt x="654" y="4025"/>
                  </a:cubicBezTo>
                  <a:cubicBezTo>
                    <a:pt x="856" y="4226"/>
                    <a:pt x="1094" y="4364"/>
                    <a:pt x="1359" y="4477"/>
                  </a:cubicBezTo>
                  <a:cubicBezTo>
                    <a:pt x="1635" y="4578"/>
                    <a:pt x="1924" y="4628"/>
                    <a:pt x="2239" y="4628"/>
                  </a:cubicBezTo>
                  <a:cubicBezTo>
                    <a:pt x="2377" y="4628"/>
                    <a:pt x="2515" y="4616"/>
                    <a:pt x="2654" y="4578"/>
                  </a:cubicBezTo>
                  <a:cubicBezTo>
                    <a:pt x="2792" y="4540"/>
                    <a:pt x="2918" y="4490"/>
                    <a:pt x="3056" y="4427"/>
                  </a:cubicBezTo>
                  <a:cubicBezTo>
                    <a:pt x="3182" y="4364"/>
                    <a:pt x="3308" y="4301"/>
                    <a:pt x="3421" y="4213"/>
                  </a:cubicBezTo>
                  <a:cubicBezTo>
                    <a:pt x="3547" y="4138"/>
                    <a:pt x="3660" y="4037"/>
                    <a:pt x="3760" y="3949"/>
                  </a:cubicBezTo>
                  <a:lnTo>
                    <a:pt x="4200" y="4553"/>
                  </a:lnTo>
                  <a:lnTo>
                    <a:pt x="4465" y="4553"/>
                  </a:lnTo>
                  <a:lnTo>
                    <a:pt x="4465" y="177"/>
                  </a:lnTo>
                  <a:lnTo>
                    <a:pt x="4200" y="177"/>
                  </a:lnTo>
                  <a:lnTo>
                    <a:pt x="3760" y="705"/>
                  </a:lnTo>
                  <a:cubicBezTo>
                    <a:pt x="3660" y="604"/>
                    <a:pt x="3547" y="504"/>
                    <a:pt x="3433" y="428"/>
                  </a:cubicBezTo>
                  <a:cubicBezTo>
                    <a:pt x="3308" y="340"/>
                    <a:pt x="3194" y="265"/>
                    <a:pt x="3056" y="202"/>
                  </a:cubicBezTo>
                  <a:cubicBezTo>
                    <a:pt x="2930" y="139"/>
                    <a:pt x="2792" y="89"/>
                    <a:pt x="2654" y="64"/>
                  </a:cubicBezTo>
                  <a:cubicBezTo>
                    <a:pt x="2515" y="26"/>
                    <a:pt x="2377" y="1"/>
                    <a:pt x="2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34"/>
            <p:cNvSpPr/>
            <p:nvPr/>
          </p:nvSpPr>
          <p:spPr>
            <a:xfrm>
              <a:off x="5670425" y="2285475"/>
              <a:ext cx="98425" cy="109425"/>
            </a:xfrm>
            <a:custGeom>
              <a:avLst/>
              <a:gdLst/>
              <a:ahLst/>
              <a:cxnLst/>
              <a:rect l="l" t="t" r="r" b="b"/>
              <a:pathLst>
                <a:path w="3937" h="4377" extrusionOk="0">
                  <a:moveTo>
                    <a:pt x="1397" y="1"/>
                  </a:moveTo>
                  <a:cubicBezTo>
                    <a:pt x="1195" y="1"/>
                    <a:pt x="1019" y="39"/>
                    <a:pt x="843" y="114"/>
                  </a:cubicBezTo>
                  <a:cubicBezTo>
                    <a:pt x="680" y="189"/>
                    <a:pt x="529" y="277"/>
                    <a:pt x="403" y="403"/>
                  </a:cubicBezTo>
                  <a:cubicBezTo>
                    <a:pt x="277" y="529"/>
                    <a:pt x="189" y="680"/>
                    <a:pt x="114" y="856"/>
                  </a:cubicBezTo>
                  <a:cubicBezTo>
                    <a:pt x="38" y="1019"/>
                    <a:pt x="1" y="1195"/>
                    <a:pt x="1" y="1397"/>
                  </a:cubicBezTo>
                  <a:cubicBezTo>
                    <a:pt x="1" y="1585"/>
                    <a:pt x="38" y="1761"/>
                    <a:pt x="114" y="1937"/>
                  </a:cubicBezTo>
                  <a:cubicBezTo>
                    <a:pt x="189" y="2101"/>
                    <a:pt x="277" y="2252"/>
                    <a:pt x="403" y="2377"/>
                  </a:cubicBezTo>
                  <a:cubicBezTo>
                    <a:pt x="529" y="2503"/>
                    <a:pt x="680" y="2604"/>
                    <a:pt x="843" y="2679"/>
                  </a:cubicBezTo>
                  <a:cubicBezTo>
                    <a:pt x="1019" y="2755"/>
                    <a:pt x="1195" y="2792"/>
                    <a:pt x="1397" y="2792"/>
                  </a:cubicBezTo>
                  <a:lnTo>
                    <a:pt x="2553" y="2792"/>
                  </a:lnTo>
                  <a:cubicBezTo>
                    <a:pt x="2629" y="2792"/>
                    <a:pt x="2692" y="2805"/>
                    <a:pt x="2755" y="2830"/>
                  </a:cubicBezTo>
                  <a:cubicBezTo>
                    <a:pt x="2805" y="2855"/>
                    <a:pt x="2830" y="2906"/>
                    <a:pt x="2830" y="2981"/>
                  </a:cubicBezTo>
                  <a:cubicBezTo>
                    <a:pt x="2830" y="3057"/>
                    <a:pt x="2805" y="3119"/>
                    <a:pt x="2755" y="3182"/>
                  </a:cubicBezTo>
                  <a:cubicBezTo>
                    <a:pt x="2692" y="3233"/>
                    <a:pt x="2629" y="3258"/>
                    <a:pt x="2553" y="3258"/>
                  </a:cubicBezTo>
                  <a:lnTo>
                    <a:pt x="1" y="3258"/>
                  </a:lnTo>
                  <a:lnTo>
                    <a:pt x="1" y="4377"/>
                  </a:lnTo>
                  <a:lnTo>
                    <a:pt x="2553" y="4377"/>
                  </a:lnTo>
                  <a:cubicBezTo>
                    <a:pt x="2742" y="4377"/>
                    <a:pt x="2918" y="4339"/>
                    <a:pt x="3094" y="4264"/>
                  </a:cubicBezTo>
                  <a:cubicBezTo>
                    <a:pt x="3258" y="4188"/>
                    <a:pt x="3409" y="4088"/>
                    <a:pt x="3534" y="3962"/>
                  </a:cubicBezTo>
                  <a:cubicBezTo>
                    <a:pt x="3660" y="3836"/>
                    <a:pt x="3761" y="3698"/>
                    <a:pt x="3836" y="3522"/>
                  </a:cubicBezTo>
                  <a:cubicBezTo>
                    <a:pt x="3899" y="3358"/>
                    <a:pt x="3937" y="3170"/>
                    <a:pt x="3937" y="2981"/>
                  </a:cubicBezTo>
                  <a:cubicBezTo>
                    <a:pt x="3937" y="2792"/>
                    <a:pt x="3899" y="2616"/>
                    <a:pt x="3836" y="2453"/>
                  </a:cubicBezTo>
                  <a:cubicBezTo>
                    <a:pt x="3761" y="2289"/>
                    <a:pt x="3660" y="2151"/>
                    <a:pt x="3534" y="2038"/>
                  </a:cubicBezTo>
                  <a:cubicBezTo>
                    <a:pt x="3409" y="1925"/>
                    <a:pt x="3258" y="1837"/>
                    <a:pt x="3094" y="1774"/>
                  </a:cubicBezTo>
                  <a:cubicBezTo>
                    <a:pt x="2918" y="1711"/>
                    <a:pt x="2742" y="1673"/>
                    <a:pt x="2553" y="1673"/>
                  </a:cubicBezTo>
                  <a:lnTo>
                    <a:pt x="1397" y="1673"/>
                  </a:lnTo>
                  <a:cubicBezTo>
                    <a:pt x="1321" y="1673"/>
                    <a:pt x="1246" y="1648"/>
                    <a:pt x="1195" y="1598"/>
                  </a:cubicBezTo>
                  <a:cubicBezTo>
                    <a:pt x="1145" y="1535"/>
                    <a:pt x="1120" y="1472"/>
                    <a:pt x="1120" y="1397"/>
                  </a:cubicBezTo>
                  <a:cubicBezTo>
                    <a:pt x="1120" y="1321"/>
                    <a:pt x="1145" y="1246"/>
                    <a:pt x="1195" y="1195"/>
                  </a:cubicBezTo>
                  <a:cubicBezTo>
                    <a:pt x="1246" y="1145"/>
                    <a:pt x="1321" y="1120"/>
                    <a:pt x="1397" y="1120"/>
                  </a:cubicBezTo>
                  <a:lnTo>
                    <a:pt x="3647" y="1120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34"/>
            <p:cNvSpPr/>
            <p:nvPr/>
          </p:nvSpPr>
          <p:spPr>
            <a:xfrm>
              <a:off x="5838625" y="2285475"/>
              <a:ext cx="98425" cy="109425"/>
            </a:xfrm>
            <a:custGeom>
              <a:avLst/>
              <a:gdLst/>
              <a:ahLst/>
              <a:cxnLst/>
              <a:rect l="l" t="t" r="r" b="b"/>
              <a:pathLst>
                <a:path w="3937" h="4377" extrusionOk="0">
                  <a:moveTo>
                    <a:pt x="1396" y="1"/>
                  </a:moveTo>
                  <a:cubicBezTo>
                    <a:pt x="1195" y="1"/>
                    <a:pt x="1019" y="39"/>
                    <a:pt x="843" y="114"/>
                  </a:cubicBezTo>
                  <a:cubicBezTo>
                    <a:pt x="679" y="189"/>
                    <a:pt x="528" y="277"/>
                    <a:pt x="403" y="403"/>
                  </a:cubicBezTo>
                  <a:cubicBezTo>
                    <a:pt x="277" y="529"/>
                    <a:pt x="176" y="680"/>
                    <a:pt x="113" y="856"/>
                  </a:cubicBezTo>
                  <a:cubicBezTo>
                    <a:pt x="38" y="1019"/>
                    <a:pt x="0" y="1195"/>
                    <a:pt x="0" y="1397"/>
                  </a:cubicBezTo>
                  <a:cubicBezTo>
                    <a:pt x="0" y="1585"/>
                    <a:pt x="38" y="1761"/>
                    <a:pt x="113" y="1937"/>
                  </a:cubicBezTo>
                  <a:cubicBezTo>
                    <a:pt x="176" y="2101"/>
                    <a:pt x="277" y="2252"/>
                    <a:pt x="403" y="2377"/>
                  </a:cubicBezTo>
                  <a:cubicBezTo>
                    <a:pt x="528" y="2503"/>
                    <a:pt x="679" y="2604"/>
                    <a:pt x="843" y="2679"/>
                  </a:cubicBezTo>
                  <a:cubicBezTo>
                    <a:pt x="1019" y="2755"/>
                    <a:pt x="1195" y="2792"/>
                    <a:pt x="1396" y="2792"/>
                  </a:cubicBezTo>
                  <a:lnTo>
                    <a:pt x="2553" y="2792"/>
                  </a:lnTo>
                  <a:cubicBezTo>
                    <a:pt x="2628" y="2792"/>
                    <a:pt x="2691" y="2805"/>
                    <a:pt x="2742" y="2830"/>
                  </a:cubicBezTo>
                  <a:cubicBezTo>
                    <a:pt x="2804" y="2855"/>
                    <a:pt x="2830" y="2906"/>
                    <a:pt x="2830" y="2981"/>
                  </a:cubicBezTo>
                  <a:cubicBezTo>
                    <a:pt x="2830" y="3057"/>
                    <a:pt x="2804" y="3119"/>
                    <a:pt x="2742" y="3182"/>
                  </a:cubicBezTo>
                  <a:cubicBezTo>
                    <a:pt x="2691" y="3233"/>
                    <a:pt x="2628" y="3258"/>
                    <a:pt x="2553" y="3258"/>
                  </a:cubicBezTo>
                  <a:lnTo>
                    <a:pt x="0" y="3258"/>
                  </a:lnTo>
                  <a:lnTo>
                    <a:pt x="0" y="4377"/>
                  </a:lnTo>
                  <a:lnTo>
                    <a:pt x="2553" y="4377"/>
                  </a:lnTo>
                  <a:cubicBezTo>
                    <a:pt x="2742" y="4377"/>
                    <a:pt x="2918" y="4339"/>
                    <a:pt x="3094" y="4264"/>
                  </a:cubicBezTo>
                  <a:cubicBezTo>
                    <a:pt x="3257" y="4188"/>
                    <a:pt x="3408" y="4088"/>
                    <a:pt x="3534" y="3962"/>
                  </a:cubicBezTo>
                  <a:cubicBezTo>
                    <a:pt x="3660" y="3836"/>
                    <a:pt x="3760" y="3698"/>
                    <a:pt x="3836" y="3522"/>
                  </a:cubicBezTo>
                  <a:cubicBezTo>
                    <a:pt x="3898" y="3358"/>
                    <a:pt x="3936" y="3170"/>
                    <a:pt x="3936" y="2981"/>
                  </a:cubicBezTo>
                  <a:cubicBezTo>
                    <a:pt x="3936" y="2792"/>
                    <a:pt x="3898" y="2616"/>
                    <a:pt x="3836" y="2453"/>
                  </a:cubicBezTo>
                  <a:cubicBezTo>
                    <a:pt x="3760" y="2289"/>
                    <a:pt x="3660" y="2151"/>
                    <a:pt x="3534" y="2038"/>
                  </a:cubicBezTo>
                  <a:cubicBezTo>
                    <a:pt x="3408" y="1925"/>
                    <a:pt x="3257" y="1837"/>
                    <a:pt x="3094" y="1774"/>
                  </a:cubicBezTo>
                  <a:cubicBezTo>
                    <a:pt x="2918" y="1711"/>
                    <a:pt x="2742" y="1673"/>
                    <a:pt x="2553" y="1673"/>
                  </a:cubicBezTo>
                  <a:lnTo>
                    <a:pt x="1396" y="1673"/>
                  </a:lnTo>
                  <a:cubicBezTo>
                    <a:pt x="1321" y="1673"/>
                    <a:pt x="1245" y="1648"/>
                    <a:pt x="1195" y="1598"/>
                  </a:cubicBezTo>
                  <a:cubicBezTo>
                    <a:pt x="1145" y="1535"/>
                    <a:pt x="1107" y="1472"/>
                    <a:pt x="1107" y="1397"/>
                  </a:cubicBezTo>
                  <a:cubicBezTo>
                    <a:pt x="1107" y="1321"/>
                    <a:pt x="1145" y="1246"/>
                    <a:pt x="1195" y="1195"/>
                  </a:cubicBezTo>
                  <a:cubicBezTo>
                    <a:pt x="1245" y="1145"/>
                    <a:pt x="1321" y="1120"/>
                    <a:pt x="1396" y="1120"/>
                  </a:cubicBezTo>
                  <a:lnTo>
                    <a:pt x="3647" y="1120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34"/>
            <p:cNvSpPr/>
            <p:nvPr/>
          </p:nvSpPr>
          <p:spPr>
            <a:xfrm>
              <a:off x="5944250" y="2241775"/>
              <a:ext cx="83650" cy="153125"/>
            </a:xfrm>
            <a:custGeom>
              <a:avLst/>
              <a:gdLst/>
              <a:ahLst/>
              <a:cxnLst/>
              <a:rect l="l" t="t" r="r" b="b"/>
              <a:pathLst>
                <a:path w="3346" h="6125" extrusionOk="0">
                  <a:moveTo>
                    <a:pt x="541" y="1"/>
                  </a:moveTo>
                  <a:lnTo>
                    <a:pt x="541" y="1749"/>
                  </a:lnTo>
                  <a:lnTo>
                    <a:pt x="0" y="1749"/>
                  </a:lnTo>
                  <a:lnTo>
                    <a:pt x="0" y="2868"/>
                  </a:lnTo>
                  <a:lnTo>
                    <a:pt x="541" y="2868"/>
                  </a:lnTo>
                  <a:lnTo>
                    <a:pt x="541" y="4163"/>
                  </a:lnTo>
                  <a:cubicBezTo>
                    <a:pt x="541" y="4427"/>
                    <a:pt x="591" y="4691"/>
                    <a:pt x="692" y="4918"/>
                  </a:cubicBezTo>
                  <a:cubicBezTo>
                    <a:pt x="805" y="5157"/>
                    <a:pt x="944" y="5370"/>
                    <a:pt x="1120" y="5546"/>
                  </a:cubicBezTo>
                  <a:cubicBezTo>
                    <a:pt x="1296" y="5722"/>
                    <a:pt x="1509" y="5861"/>
                    <a:pt x="1736" y="5974"/>
                  </a:cubicBezTo>
                  <a:cubicBezTo>
                    <a:pt x="1975" y="6075"/>
                    <a:pt x="2226" y="6125"/>
                    <a:pt x="2503" y="6125"/>
                  </a:cubicBezTo>
                  <a:lnTo>
                    <a:pt x="3345" y="6125"/>
                  </a:lnTo>
                  <a:lnTo>
                    <a:pt x="3345" y="5006"/>
                  </a:lnTo>
                  <a:lnTo>
                    <a:pt x="2503" y="5006"/>
                  </a:lnTo>
                  <a:cubicBezTo>
                    <a:pt x="2390" y="5006"/>
                    <a:pt x="2276" y="4981"/>
                    <a:pt x="2176" y="4943"/>
                  </a:cubicBezTo>
                  <a:cubicBezTo>
                    <a:pt x="2063" y="4893"/>
                    <a:pt x="1975" y="4830"/>
                    <a:pt x="1899" y="4754"/>
                  </a:cubicBezTo>
                  <a:cubicBezTo>
                    <a:pt x="1824" y="4679"/>
                    <a:pt x="1761" y="4591"/>
                    <a:pt x="1723" y="4490"/>
                  </a:cubicBezTo>
                  <a:cubicBezTo>
                    <a:pt x="1673" y="4390"/>
                    <a:pt x="1660" y="4276"/>
                    <a:pt x="1660" y="4163"/>
                  </a:cubicBezTo>
                  <a:lnTo>
                    <a:pt x="1660" y="2868"/>
                  </a:lnTo>
                  <a:lnTo>
                    <a:pt x="3345" y="2868"/>
                  </a:lnTo>
                  <a:lnTo>
                    <a:pt x="3345" y="1749"/>
                  </a:lnTo>
                  <a:lnTo>
                    <a:pt x="1660" y="174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34"/>
            <p:cNvSpPr/>
            <p:nvPr/>
          </p:nvSpPr>
          <p:spPr>
            <a:xfrm>
              <a:off x="6037625" y="2281075"/>
              <a:ext cx="111925" cy="115725"/>
            </a:xfrm>
            <a:custGeom>
              <a:avLst/>
              <a:gdLst/>
              <a:ahLst/>
              <a:cxnLst/>
              <a:rect l="l" t="t" r="r" b="b"/>
              <a:pathLst>
                <a:path w="4477" h="4629" extrusionOk="0">
                  <a:moveTo>
                    <a:pt x="2238" y="1133"/>
                  </a:moveTo>
                  <a:cubicBezTo>
                    <a:pt x="2389" y="1133"/>
                    <a:pt x="2540" y="1170"/>
                    <a:pt x="2666" y="1233"/>
                  </a:cubicBezTo>
                  <a:cubicBezTo>
                    <a:pt x="2804" y="1296"/>
                    <a:pt x="2917" y="1384"/>
                    <a:pt x="3018" y="1497"/>
                  </a:cubicBezTo>
                  <a:cubicBezTo>
                    <a:pt x="3119" y="1610"/>
                    <a:pt x="3207" y="1736"/>
                    <a:pt x="3257" y="1874"/>
                  </a:cubicBezTo>
                  <a:cubicBezTo>
                    <a:pt x="3320" y="2025"/>
                    <a:pt x="3345" y="2164"/>
                    <a:pt x="3345" y="2315"/>
                  </a:cubicBezTo>
                  <a:cubicBezTo>
                    <a:pt x="3345" y="2478"/>
                    <a:pt x="3320" y="2616"/>
                    <a:pt x="3257" y="2767"/>
                  </a:cubicBezTo>
                  <a:cubicBezTo>
                    <a:pt x="3207" y="2906"/>
                    <a:pt x="3119" y="3031"/>
                    <a:pt x="3018" y="3144"/>
                  </a:cubicBezTo>
                  <a:cubicBezTo>
                    <a:pt x="2917" y="3258"/>
                    <a:pt x="2804" y="3346"/>
                    <a:pt x="2666" y="3409"/>
                  </a:cubicBezTo>
                  <a:cubicBezTo>
                    <a:pt x="2540" y="3471"/>
                    <a:pt x="2389" y="3509"/>
                    <a:pt x="2238" y="3509"/>
                  </a:cubicBezTo>
                  <a:cubicBezTo>
                    <a:pt x="2088" y="3509"/>
                    <a:pt x="1937" y="3484"/>
                    <a:pt x="1811" y="3434"/>
                  </a:cubicBezTo>
                  <a:cubicBezTo>
                    <a:pt x="1673" y="3383"/>
                    <a:pt x="1559" y="3308"/>
                    <a:pt x="1459" y="3207"/>
                  </a:cubicBezTo>
                  <a:cubicBezTo>
                    <a:pt x="1358" y="3107"/>
                    <a:pt x="1283" y="2981"/>
                    <a:pt x="1220" y="2830"/>
                  </a:cubicBezTo>
                  <a:cubicBezTo>
                    <a:pt x="1170" y="2679"/>
                    <a:pt x="1132" y="2516"/>
                    <a:pt x="1132" y="2315"/>
                  </a:cubicBezTo>
                  <a:cubicBezTo>
                    <a:pt x="1132" y="2126"/>
                    <a:pt x="1170" y="1962"/>
                    <a:pt x="1220" y="1812"/>
                  </a:cubicBezTo>
                  <a:cubicBezTo>
                    <a:pt x="1283" y="1661"/>
                    <a:pt x="1358" y="1535"/>
                    <a:pt x="1459" y="1434"/>
                  </a:cubicBezTo>
                  <a:cubicBezTo>
                    <a:pt x="1559" y="1334"/>
                    <a:pt x="1673" y="1258"/>
                    <a:pt x="1811" y="1208"/>
                  </a:cubicBezTo>
                  <a:cubicBezTo>
                    <a:pt x="1937" y="1158"/>
                    <a:pt x="2088" y="1133"/>
                    <a:pt x="2238" y="1133"/>
                  </a:cubicBezTo>
                  <a:close/>
                  <a:moveTo>
                    <a:pt x="2238" y="1"/>
                  </a:moveTo>
                  <a:cubicBezTo>
                    <a:pt x="1937" y="1"/>
                    <a:pt x="1647" y="64"/>
                    <a:pt x="1371" y="177"/>
                  </a:cubicBezTo>
                  <a:cubicBezTo>
                    <a:pt x="1094" y="290"/>
                    <a:pt x="868" y="441"/>
                    <a:pt x="654" y="655"/>
                  </a:cubicBezTo>
                  <a:cubicBezTo>
                    <a:pt x="453" y="856"/>
                    <a:pt x="302" y="1095"/>
                    <a:pt x="176" y="1384"/>
                  </a:cubicBezTo>
                  <a:cubicBezTo>
                    <a:pt x="63" y="1673"/>
                    <a:pt x="0" y="1975"/>
                    <a:pt x="0" y="2315"/>
                  </a:cubicBezTo>
                  <a:cubicBezTo>
                    <a:pt x="0" y="2692"/>
                    <a:pt x="63" y="3006"/>
                    <a:pt x="176" y="3295"/>
                  </a:cubicBezTo>
                  <a:cubicBezTo>
                    <a:pt x="302" y="3585"/>
                    <a:pt x="453" y="3824"/>
                    <a:pt x="654" y="4025"/>
                  </a:cubicBezTo>
                  <a:cubicBezTo>
                    <a:pt x="868" y="4226"/>
                    <a:pt x="1094" y="4364"/>
                    <a:pt x="1371" y="4477"/>
                  </a:cubicBezTo>
                  <a:cubicBezTo>
                    <a:pt x="1647" y="4578"/>
                    <a:pt x="1937" y="4628"/>
                    <a:pt x="2238" y="4628"/>
                  </a:cubicBezTo>
                  <a:cubicBezTo>
                    <a:pt x="2377" y="4628"/>
                    <a:pt x="2515" y="4616"/>
                    <a:pt x="2653" y="4578"/>
                  </a:cubicBezTo>
                  <a:cubicBezTo>
                    <a:pt x="2792" y="4540"/>
                    <a:pt x="2930" y="4490"/>
                    <a:pt x="3056" y="4427"/>
                  </a:cubicBezTo>
                  <a:cubicBezTo>
                    <a:pt x="3194" y="4364"/>
                    <a:pt x="3320" y="4301"/>
                    <a:pt x="3433" y="4213"/>
                  </a:cubicBezTo>
                  <a:cubicBezTo>
                    <a:pt x="3546" y="4138"/>
                    <a:pt x="3659" y="4037"/>
                    <a:pt x="3773" y="3949"/>
                  </a:cubicBezTo>
                  <a:lnTo>
                    <a:pt x="4200" y="4553"/>
                  </a:lnTo>
                  <a:lnTo>
                    <a:pt x="4477" y="4553"/>
                  </a:lnTo>
                  <a:lnTo>
                    <a:pt x="4477" y="177"/>
                  </a:lnTo>
                  <a:lnTo>
                    <a:pt x="4200" y="177"/>
                  </a:lnTo>
                  <a:lnTo>
                    <a:pt x="3773" y="705"/>
                  </a:lnTo>
                  <a:cubicBezTo>
                    <a:pt x="3672" y="604"/>
                    <a:pt x="3559" y="504"/>
                    <a:pt x="3433" y="428"/>
                  </a:cubicBezTo>
                  <a:cubicBezTo>
                    <a:pt x="3320" y="340"/>
                    <a:pt x="3194" y="265"/>
                    <a:pt x="3068" y="202"/>
                  </a:cubicBezTo>
                  <a:cubicBezTo>
                    <a:pt x="2930" y="139"/>
                    <a:pt x="2804" y="89"/>
                    <a:pt x="2666" y="64"/>
                  </a:cubicBezTo>
                  <a:cubicBezTo>
                    <a:pt x="2515" y="26"/>
                    <a:pt x="2377" y="1"/>
                    <a:pt x="2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34"/>
            <p:cNvSpPr/>
            <p:nvPr/>
          </p:nvSpPr>
          <p:spPr>
            <a:xfrm>
              <a:off x="6163050" y="2241775"/>
              <a:ext cx="83650" cy="153125"/>
            </a:xfrm>
            <a:custGeom>
              <a:avLst/>
              <a:gdLst/>
              <a:ahLst/>
              <a:cxnLst/>
              <a:rect l="l" t="t" r="r" b="b"/>
              <a:pathLst>
                <a:path w="3346" h="6125" extrusionOk="0">
                  <a:moveTo>
                    <a:pt x="541" y="1"/>
                  </a:moveTo>
                  <a:lnTo>
                    <a:pt x="541" y="1749"/>
                  </a:lnTo>
                  <a:lnTo>
                    <a:pt x="0" y="1749"/>
                  </a:lnTo>
                  <a:lnTo>
                    <a:pt x="0" y="2868"/>
                  </a:lnTo>
                  <a:lnTo>
                    <a:pt x="541" y="2868"/>
                  </a:lnTo>
                  <a:lnTo>
                    <a:pt x="541" y="4163"/>
                  </a:lnTo>
                  <a:cubicBezTo>
                    <a:pt x="541" y="4427"/>
                    <a:pt x="591" y="4691"/>
                    <a:pt x="692" y="4918"/>
                  </a:cubicBezTo>
                  <a:cubicBezTo>
                    <a:pt x="793" y="5157"/>
                    <a:pt x="944" y="5370"/>
                    <a:pt x="1120" y="5546"/>
                  </a:cubicBezTo>
                  <a:cubicBezTo>
                    <a:pt x="1296" y="5722"/>
                    <a:pt x="1509" y="5861"/>
                    <a:pt x="1736" y="5974"/>
                  </a:cubicBezTo>
                  <a:cubicBezTo>
                    <a:pt x="1975" y="6075"/>
                    <a:pt x="2226" y="6125"/>
                    <a:pt x="2503" y="6125"/>
                  </a:cubicBezTo>
                  <a:lnTo>
                    <a:pt x="3345" y="6125"/>
                  </a:lnTo>
                  <a:lnTo>
                    <a:pt x="3345" y="5006"/>
                  </a:lnTo>
                  <a:lnTo>
                    <a:pt x="2503" y="5006"/>
                  </a:lnTo>
                  <a:cubicBezTo>
                    <a:pt x="2390" y="5006"/>
                    <a:pt x="2277" y="4981"/>
                    <a:pt x="2176" y="4943"/>
                  </a:cubicBezTo>
                  <a:cubicBezTo>
                    <a:pt x="2063" y="4893"/>
                    <a:pt x="1975" y="4830"/>
                    <a:pt x="1899" y="4754"/>
                  </a:cubicBezTo>
                  <a:cubicBezTo>
                    <a:pt x="1824" y="4679"/>
                    <a:pt x="1761" y="4591"/>
                    <a:pt x="1723" y="4490"/>
                  </a:cubicBezTo>
                  <a:cubicBezTo>
                    <a:pt x="1673" y="4390"/>
                    <a:pt x="1660" y="4276"/>
                    <a:pt x="1660" y="4163"/>
                  </a:cubicBezTo>
                  <a:lnTo>
                    <a:pt x="1660" y="2868"/>
                  </a:lnTo>
                  <a:lnTo>
                    <a:pt x="3345" y="2868"/>
                  </a:lnTo>
                  <a:lnTo>
                    <a:pt x="3345" y="1749"/>
                  </a:lnTo>
                  <a:lnTo>
                    <a:pt x="1660" y="174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34"/>
            <p:cNvSpPr/>
            <p:nvPr/>
          </p:nvSpPr>
          <p:spPr>
            <a:xfrm>
              <a:off x="6257675" y="2237075"/>
              <a:ext cx="37425" cy="157825"/>
            </a:xfrm>
            <a:custGeom>
              <a:avLst/>
              <a:gdLst/>
              <a:ahLst/>
              <a:cxnLst/>
              <a:rect l="l" t="t" r="r" b="b"/>
              <a:pathLst>
                <a:path w="1497" h="6313" extrusionOk="0">
                  <a:moveTo>
                    <a:pt x="755" y="0"/>
                  </a:moveTo>
                  <a:cubicBezTo>
                    <a:pt x="642" y="0"/>
                    <a:pt x="554" y="25"/>
                    <a:pt x="453" y="63"/>
                  </a:cubicBezTo>
                  <a:cubicBezTo>
                    <a:pt x="365" y="101"/>
                    <a:pt x="290" y="151"/>
                    <a:pt x="214" y="214"/>
                  </a:cubicBezTo>
                  <a:cubicBezTo>
                    <a:pt x="151" y="290"/>
                    <a:pt x="101" y="365"/>
                    <a:pt x="63" y="453"/>
                  </a:cubicBezTo>
                  <a:cubicBezTo>
                    <a:pt x="26" y="541"/>
                    <a:pt x="0" y="642"/>
                    <a:pt x="0" y="742"/>
                  </a:cubicBezTo>
                  <a:cubicBezTo>
                    <a:pt x="0" y="843"/>
                    <a:pt x="26" y="943"/>
                    <a:pt x="63" y="1031"/>
                  </a:cubicBezTo>
                  <a:cubicBezTo>
                    <a:pt x="101" y="1119"/>
                    <a:pt x="151" y="1208"/>
                    <a:pt x="214" y="1270"/>
                  </a:cubicBezTo>
                  <a:cubicBezTo>
                    <a:pt x="290" y="1333"/>
                    <a:pt x="365" y="1384"/>
                    <a:pt x="453" y="1434"/>
                  </a:cubicBezTo>
                  <a:cubicBezTo>
                    <a:pt x="554" y="1472"/>
                    <a:pt x="642" y="1484"/>
                    <a:pt x="755" y="1484"/>
                  </a:cubicBezTo>
                  <a:cubicBezTo>
                    <a:pt x="856" y="1484"/>
                    <a:pt x="956" y="1472"/>
                    <a:pt x="1044" y="1434"/>
                  </a:cubicBezTo>
                  <a:cubicBezTo>
                    <a:pt x="1132" y="1384"/>
                    <a:pt x="1208" y="1333"/>
                    <a:pt x="1283" y="1270"/>
                  </a:cubicBezTo>
                  <a:cubicBezTo>
                    <a:pt x="1346" y="1208"/>
                    <a:pt x="1396" y="1119"/>
                    <a:pt x="1447" y="1031"/>
                  </a:cubicBezTo>
                  <a:cubicBezTo>
                    <a:pt x="1484" y="943"/>
                    <a:pt x="1497" y="843"/>
                    <a:pt x="1497" y="742"/>
                  </a:cubicBezTo>
                  <a:cubicBezTo>
                    <a:pt x="1497" y="642"/>
                    <a:pt x="1484" y="541"/>
                    <a:pt x="1447" y="453"/>
                  </a:cubicBezTo>
                  <a:cubicBezTo>
                    <a:pt x="1396" y="365"/>
                    <a:pt x="1346" y="290"/>
                    <a:pt x="1283" y="214"/>
                  </a:cubicBezTo>
                  <a:cubicBezTo>
                    <a:pt x="1208" y="151"/>
                    <a:pt x="1132" y="101"/>
                    <a:pt x="1044" y="63"/>
                  </a:cubicBezTo>
                  <a:cubicBezTo>
                    <a:pt x="956" y="25"/>
                    <a:pt x="856" y="0"/>
                    <a:pt x="755" y="0"/>
                  </a:cubicBezTo>
                  <a:close/>
                  <a:moveTo>
                    <a:pt x="189" y="1937"/>
                  </a:moveTo>
                  <a:lnTo>
                    <a:pt x="189" y="6313"/>
                  </a:lnTo>
                  <a:lnTo>
                    <a:pt x="1308" y="6313"/>
                  </a:lnTo>
                  <a:lnTo>
                    <a:pt x="1308" y="1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34"/>
            <p:cNvSpPr/>
            <p:nvPr/>
          </p:nvSpPr>
          <p:spPr>
            <a:xfrm>
              <a:off x="6305775" y="2281075"/>
              <a:ext cx="111625" cy="115725"/>
            </a:xfrm>
            <a:custGeom>
              <a:avLst/>
              <a:gdLst/>
              <a:ahLst/>
              <a:cxnLst/>
              <a:rect l="l" t="t" r="r" b="b"/>
              <a:pathLst>
                <a:path w="4465" h="4629" extrusionOk="0">
                  <a:moveTo>
                    <a:pt x="2226" y="1133"/>
                  </a:moveTo>
                  <a:cubicBezTo>
                    <a:pt x="2377" y="1133"/>
                    <a:pt x="2528" y="1158"/>
                    <a:pt x="2654" y="1221"/>
                  </a:cubicBezTo>
                  <a:cubicBezTo>
                    <a:pt x="2792" y="1271"/>
                    <a:pt x="2918" y="1346"/>
                    <a:pt x="3018" y="1459"/>
                  </a:cubicBezTo>
                  <a:cubicBezTo>
                    <a:pt x="3119" y="1560"/>
                    <a:pt x="3194" y="1686"/>
                    <a:pt x="3257" y="1837"/>
                  </a:cubicBezTo>
                  <a:cubicBezTo>
                    <a:pt x="3308" y="1975"/>
                    <a:pt x="3345" y="2139"/>
                    <a:pt x="3345" y="2315"/>
                  </a:cubicBezTo>
                  <a:cubicBezTo>
                    <a:pt x="3345" y="2503"/>
                    <a:pt x="3308" y="2654"/>
                    <a:pt x="3257" y="2805"/>
                  </a:cubicBezTo>
                  <a:cubicBezTo>
                    <a:pt x="3194" y="2956"/>
                    <a:pt x="3119" y="3082"/>
                    <a:pt x="3018" y="3182"/>
                  </a:cubicBezTo>
                  <a:cubicBezTo>
                    <a:pt x="2918" y="3283"/>
                    <a:pt x="2792" y="3371"/>
                    <a:pt x="2654" y="3421"/>
                  </a:cubicBezTo>
                  <a:cubicBezTo>
                    <a:pt x="2528" y="3484"/>
                    <a:pt x="2377" y="3509"/>
                    <a:pt x="2226" y="3509"/>
                  </a:cubicBezTo>
                  <a:cubicBezTo>
                    <a:pt x="2075" y="3509"/>
                    <a:pt x="1937" y="3484"/>
                    <a:pt x="1799" y="3421"/>
                  </a:cubicBezTo>
                  <a:cubicBezTo>
                    <a:pt x="1660" y="3358"/>
                    <a:pt x="1547" y="3270"/>
                    <a:pt x="1447" y="3170"/>
                  </a:cubicBezTo>
                  <a:cubicBezTo>
                    <a:pt x="1346" y="3056"/>
                    <a:pt x="1270" y="2931"/>
                    <a:pt x="1208" y="2792"/>
                  </a:cubicBezTo>
                  <a:cubicBezTo>
                    <a:pt x="1157" y="2641"/>
                    <a:pt x="1132" y="2491"/>
                    <a:pt x="1132" y="2315"/>
                  </a:cubicBezTo>
                  <a:cubicBezTo>
                    <a:pt x="1132" y="2139"/>
                    <a:pt x="1157" y="1975"/>
                    <a:pt x="1208" y="1837"/>
                  </a:cubicBezTo>
                  <a:cubicBezTo>
                    <a:pt x="1270" y="1686"/>
                    <a:pt x="1346" y="1560"/>
                    <a:pt x="1447" y="1459"/>
                  </a:cubicBezTo>
                  <a:cubicBezTo>
                    <a:pt x="1547" y="1346"/>
                    <a:pt x="1660" y="1271"/>
                    <a:pt x="1799" y="1221"/>
                  </a:cubicBezTo>
                  <a:cubicBezTo>
                    <a:pt x="1937" y="1158"/>
                    <a:pt x="2075" y="1133"/>
                    <a:pt x="2226" y="1133"/>
                  </a:cubicBezTo>
                  <a:close/>
                  <a:moveTo>
                    <a:pt x="2226" y="1"/>
                  </a:moveTo>
                  <a:cubicBezTo>
                    <a:pt x="1924" y="1"/>
                    <a:pt x="1635" y="64"/>
                    <a:pt x="1359" y="177"/>
                  </a:cubicBezTo>
                  <a:cubicBezTo>
                    <a:pt x="1094" y="303"/>
                    <a:pt x="856" y="453"/>
                    <a:pt x="654" y="667"/>
                  </a:cubicBezTo>
                  <a:cubicBezTo>
                    <a:pt x="453" y="868"/>
                    <a:pt x="290" y="1120"/>
                    <a:pt x="176" y="1397"/>
                  </a:cubicBezTo>
                  <a:cubicBezTo>
                    <a:pt x="51" y="1686"/>
                    <a:pt x="0" y="1988"/>
                    <a:pt x="0" y="2315"/>
                  </a:cubicBezTo>
                  <a:cubicBezTo>
                    <a:pt x="0" y="2641"/>
                    <a:pt x="51" y="2956"/>
                    <a:pt x="176" y="3233"/>
                  </a:cubicBezTo>
                  <a:cubicBezTo>
                    <a:pt x="290" y="3522"/>
                    <a:pt x="453" y="3761"/>
                    <a:pt x="654" y="3962"/>
                  </a:cubicBezTo>
                  <a:cubicBezTo>
                    <a:pt x="856" y="4176"/>
                    <a:pt x="1094" y="4339"/>
                    <a:pt x="1359" y="4452"/>
                  </a:cubicBezTo>
                  <a:cubicBezTo>
                    <a:pt x="1635" y="4565"/>
                    <a:pt x="1924" y="4628"/>
                    <a:pt x="2226" y="4628"/>
                  </a:cubicBezTo>
                  <a:cubicBezTo>
                    <a:pt x="2541" y="4628"/>
                    <a:pt x="2830" y="4565"/>
                    <a:pt x="3106" y="4452"/>
                  </a:cubicBezTo>
                  <a:cubicBezTo>
                    <a:pt x="3370" y="4339"/>
                    <a:pt x="3609" y="4176"/>
                    <a:pt x="3811" y="3962"/>
                  </a:cubicBezTo>
                  <a:cubicBezTo>
                    <a:pt x="4012" y="3761"/>
                    <a:pt x="4175" y="3522"/>
                    <a:pt x="4288" y="3233"/>
                  </a:cubicBezTo>
                  <a:cubicBezTo>
                    <a:pt x="4402" y="2956"/>
                    <a:pt x="4464" y="2641"/>
                    <a:pt x="4464" y="2315"/>
                  </a:cubicBezTo>
                  <a:cubicBezTo>
                    <a:pt x="4464" y="1975"/>
                    <a:pt x="4402" y="1661"/>
                    <a:pt x="4288" y="1371"/>
                  </a:cubicBezTo>
                  <a:cubicBezTo>
                    <a:pt x="4175" y="1082"/>
                    <a:pt x="4012" y="843"/>
                    <a:pt x="3811" y="642"/>
                  </a:cubicBezTo>
                  <a:cubicBezTo>
                    <a:pt x="3609" y="441"/>
                    <a:pt x="3370" y="277"/>
                    <a:pt x="3106" y="177"/>
                  </a:cubicBezTo>
                  <a:cubicBezTo>
                    <a:pt x="2830" y="64"/>
                    <a:pt x="2541" y="1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34"/>
            <p:cNvSpPr/>
            <p:nvPr/>
          </p:nvSpPr>
          <p:spPr>
            <a:xfrm>
              <a:off x="6432775" y="2283275"/>
              <a:ext cx="97800" cy="111625"/>
            </a:xfrm>
            <a:custGeom>
              <a:avLst/>
              <a:gdLst/>
              <a:ahLst/>
              <a:cxnLst/>
              <a:rect l="l" t="t" r="r" b="b"/>
              <a:pathLst>
                <a:path w="3912" h="4465" extrusionOk="0">
                  <a:moveTo>
                    <a:pt x="1962" y="1"/>
                  </a:moveTo>
                  <a:cubicBezTo>
                    <a:pt x="1711" y="1"/>
                    <a:pt x="1472" y="39"/>
                    <a:pt x="1246" y="139"/>
                  </a:cubicBezTo>
                  <a:cubicBezTo>
                    <a:pt x="1019" y="215"/>
                    <a:pt x="818" y="340"/>
                    <a:pt x="642" y="504"/>
                  </a:cubicBezTo>
                  <a:lnTo>
                    <a:pt x="265" y="89"/>
                  </a:lnTo>
                  <a:lnTo>
                    <a:pt x="1" y="89"/>
                  </a:lnTo>
                  <a:lnTo>
                    <a:pt x="1" y="4465"/>
                  </a:lnTo>
                  <a:lnTo>
                    <a:pt x="1120" y="4465"/>
                  </a:lnTo>
                  <a:lnTo>
                    <a:pt x="1120" y="1962"/>
                  </a:lnTo>
                  <a:cubicBezTo>
                    <a:pt x="1120" y="1849"/>
                    <a:pt x="1132" y="1736"/>
                    <a:pt x="1183" y="1636"/>
                  </a:cubicBezTo>
                  <a:cubicBezTo>
                    <a:pt x="1220" y="1535"/>
                    <a:pt x="1283" y="1447"/>
                    <a:pt x="1359" y="1371"/>
                  </a:cubicBezTo>
                  <a:cubicBezTo>
                    <a:pt x="1434" y="1296"/>
                    <a:pt x="1522" y="1233"/>
                    <a:pt x="1635" y="1183"/>
                  </a:cubicBezTo>
                  <a:cubicBezTo>
                    <a:pt x="1736" y="1145"/>
                    <a:pt x="1849" y="1120"/>
                    <a:pt x="1962" y="1120"/>
                  </a:cubicBezTo>
                  <a:cubicBezTo>
                    <a:pt x="2075" y="1120"/>
                    <a:pt x="2189" y="1145"/>
                    <a:pt x="2289" y="1183"/>
                  </a:cubicBezTo>
                  <a:cubicBezTo>
                    <a:pt x="2390" y="1233"/>
                    <a:pt x="2478" y="1296"/>
                    <a:pt x="2553" y="1371"/>
                  </a:cubicBezTo>
                  <a:cubicBezTo>
                    <a:pt x="2629" y="1447"/>
                    <a:pt x="2692" y="1535"/>
                    <a:pt x="2729" y="1636"/>
                  </a:cubicBezTo>
                  <a:cubicBezTo>
                    <a:pt x="2767" y="1736"/>
                    <a:pt x="2792" y="1849"/>
                    <a:pt x="2792" y="1962"/>
                  </a:cubicBezTo>
                  <a:lnTo>
                    <a:pt x="2792" y="4465"/>
                  </a:lnTo>
                  <a:lnTo>
                    <a:pt x="3911" y="4465"/>
                  </a:lnTo>
                  <a:lnTo>
                    <a:pt x="3911" y="1962"/>
                  </a:lnTo>
                  <a:cubicBezTo>
                    <a:pt x="3911" y="1686"/>
                    <a:pt x="3861" y="1434"/>
                    <a:pt x="3761" y="1195"/>
                  </a:cubicBezTo>
                  <a:cubicBezTo>
                    <a:pt x="3660" y="957"/>
                    <a:pt x="3509" y="755"/>
                    <a:pt x="3333" y="579"/>
                  </a:cubicBezTo>
                  <a:cubicBezTo>
                    <a:pt x="3157" y="391"/>
                    <a:pt x="2956" y="252"/>
                    <a:pt x="2717" y="152"/>
                  </a:cubicBezTo>
                  <a:cubicBezTo>
                    <a:pt x="2478" y="51"/>
                    <a:pt x="2226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4"/>
            <p:cNvSpPr/>
            <p:nvPr/>
          </p:nvSpPr>
          <p:spPr>
            <a:xfrm>
              <a:off x="4737700" y="2686300"/>
              <a:ext cx="234550" cy="881525"/>
            </a:xfrm>
            <a:custGeom>
              <a:avLst/>
              <a:gdLst/>
              <a:ahLst/>
              <a:cxnLst/>
              <a:rect l="l" t="t" r="r" b="b"/>
              <a:pathLst>
                <a:path w="9382" h="35261" extrusionOk="0">
                  <a:moveTo>
                    <a:pt x="0" y="1"/>
                  </a:moveTo>
                  <a:lnTo>
                    <a:pt x="1472" y="35260"/>
                  </a:lnTo>
                  <a:lnTo>
                    <a:pt x="7910" y="35260"/>
                  </a:lnTo>
                  <a:lnTo>
                    <a:pt x="9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4"/>
            <p:cNvSpPr/>
            <p:nvPr/>
          </p:nvSpPr>
          <p:spPr>
            <a:xfrm>
              <a:off x="4935425" y="3094975"/>
              <a:ext cx="151250" cy="472850"/>
            </a:xfrm>
            <a:custGeom>
              <a:avLst/>
              <a:gdLst/>
              <a:ahLst/>
              <a:cxnLst/>
              <a:rect l="l" t="t" r="r" b="b"/>
              <a:pathLst>
                <a:path w="6050" h="18914" extrusionOk="0">
                  <a:moveTo>
                    <a:pt x="818" y="1"/>
                  </a:moveTo>
                  <a:lnTo>
                    <a:pt x="1" y="18913"/>
                  </a:lnTo>
                  <a:lnTo>
                    <a:pt x="4968" y="18913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4"/>
            <p:cNvSpPr/>
            <p:nvPr/>
          </p:nvSpPr>
          <p:spPr>
            <a:xfrm>
              <a:off x="4704050" y="3536025"/>
              <a:ext cx="411550" cy="31800"/>
            </a:xfrm>
            <a:custGeom>
              <a:avLst/>
              <a:gdLst/>
              <a:ahLst/>
              <a:cxnLst/>
              <a:rect l="l" t="t" r="r" b="b"/>
              <a:pathLst>
                <a:path w="16462" h="1272" extrusionOk="0">
                  <a:moveTo>
                    <a:pt x="1" y="1"/>
                  </a:moveTo>
                  <a:lnTo>
                    <a:pt x="16461" y="1"/>
                  </a:lnTo>
                  <a:lnTo>
                    <a:pt x="16461" y="1271"/>
                  </a:lnTo>
                  <a:lnTo>
                    <a:pt x="1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4"/>
            <p:cNvSpPr/>
            <p:nvPr/>
          </p:nvSpPr>
          <p:spPr>
            <a:xfrm>
              <a:off x="4810950" y="2903225"/>
              <a:ext cx="102500" cy="146500"/>
            </a:xfrm>
            <a:custGeom>
              <a:avLst/>
              <a:gdLst/>
              <a:ahLst/>
              <a:cxnLst/>
              <a:rect l="l" t="t" r="r" b="b"/>
              <a:pathLst>
                <a:path w="4100" h="5860" extrusionOk="0">
                  <a:moveTo>
                    <a:pt x="252" y="0"/>
                  </a:moveTo>
                  <a:lnTo>
                    <a:pt x="252" y="1170"/>
                  </a:lnTo>
                  <a:lnTo>
                    <a:pt x="2352" y="1170"/>
                  </a:lnTo>
                  <a:cubicBezTo>
                    <a:pt x="2427" y="1170"/>
                    <a:pt x="2503" y="1182"/>
                    <a:pt x="2578" y="1220"/>
                  </a:cubicBezTo>
                  <a:cubicBezTo>
                    <a:pt x="2641" y="1245"/>
                    <a:pt x="2704" y="1283"/>
                    <a:pt x="2754" y="1346"/>
                  </a:cubicBezTo>
                  <a:cubicBezTo>
                    <a:pt x="2817" y="1396"/>
                    <a:pt x="2855" y="1459"/>
                    <a:pt x="2892" y="1522"/>
                  </a:cubicBezTo>
                  <a:cubicBezTo>
                    <a:pt x="2918" y="1597"/>
                    <a:pt x="2930" y="1673"/>
                    <a:pt x="2930" y="1748"/>
                  </a:cubicBezTo>
                  <a:cubicBezTo>
                    <a:pt x="2930" y="1836"/>
                    <a:pt x="2918" y="1911"/>
                    <a:pt x="2892" y="1987"/>
                  </a:cubicBezTo>
                  <a:cubicBezTo>
                    <a:pt x="2855" y="2062"/>
                    <a:pt x="2817" y="2125"/>
                    <a:pt x="2754" y="2176"/>
                  </a:cubicBezTo>
                  <a:cubicBezTo>
                    <a:pt x="2704" y="2226"/>
                    <a:pt x="2641" y="2264"/>
                    <a:pt x="2578" y="2301"/>
                  </a:cubicBezTo>
                  <a:cubicBezTo>
                    <a:pt x="2503" y="2326"/>
                    <a:pt x="2427" y="2339"/>
                    <a:pt x="2352" y="2339"/>
                  </a:cubicBezTo>
                  <a:lnTo>
                    <a:pt x="1761" y="2339"/>
                  </a:lnTo>
                  <a:cubicBezTo>
                    <a:pt x="1522" y="2339"/>
                    <a:pt x="1283" y="2389"/>
                    <a:pt x="1082" y="2477"/>
                  </a:cubicBezTo>
                  <a:cubicBezTo>
                    <a:pt x="868" y="2565"/>
                    <a:pt x="679" y="2691"/>
                    <a:pt x="516" y="2855"/>
                  </a:cubicBezTo>
                  <a:cubicBezTo>
                    <a:pt x="365" y="3018"/>
                    <a:pt x="239" y="3207"/>
                    <a:pt x="139" y="3420"/>
                  </a:cubicBezTo>
                  <a:cubicBezTo>
                    <a:pt x="51" y="3634"/>
                    <a:pt x="0" y="3861"/>
                    <a:pt x="0" y="4099"/>
                  </a:cubicBezTo>
                  <a:lnTo>
                    <a:pt x="0" y="5860"/>
                  </a:lnTo>
                  <a:lnTo>
                    <a:pt x="3949" y="5860"/>
                  </a:lnTo>
                  <a:lnTo>
                    <a:pt x="3949" y="4678"/>
                  </a:lnTo>
                  <a:lnTo>
                    <a:pt x="1170" y="4678"/>
                  </a:lnTo>
                  <a:lnTo>
                    <a:pt x="1170" y="4099"/>
                  </a:lnTo>
                  <a:cubicBezTo>
                    <a:pt x="1170" y="4011"/>
                    <a:pt x="1195" y="3936"/>
                    <a:pt x="1220" y="3873"/>
                  </a:cubicBezTo>
                  <a:cubicBezTo>
                    <a:pt x="1245" y="3798"/>
                    <a:pt x="1295" y="3735"/>
                    <a:pt x="1346" y="3685"/>
                  </a:cubicBezTo>
                  <a:cubicBezTo>
                    <a:pt x="1396" y="3634"/>
                    <a:pt x="1459" y="3584"/>
                    <a:pt x="1534" y="3559"/>
                  </a:cubicBezTo>
                  <a:cubicBezTo>
                    <a:pt x="1597" y="3534"/>
                    <a:pt x="1673" y="3508"/>
                    <a:pt x="1761" y="3508"/>
                  </a:cubicBezTo>
                  <a:lnTo>
                    <a:pt x="2352" y="3508"/>
                  </a:lnTo>
                  <a:cubicBezTo>
                    <a:pt x="2591" y="3508"/>
                    <a:pt x="2817" y="3471"/>
                    <a:pt x="3031" y="3370"/>
                  </a:cubicBezTo>
                  <a:cubicBezTo>
                    <a:pt x="3245" y="3282"/>
                    <a:pt x="3421" y="3156"/>
                    <a:pt x="3584" y="3005"/>
                  </a:cubicBezTo>
                  <a:cubicBezTo>
                    <a:pt x="3747" y="2842"/>
                    <a:pt x="3873" y="2653"/>
                    <a:pt x="3961" y="2440"/>
                  </a:cubicBezTo>
                  <a:cubicBezTo>
                    <a:pt x="4062" y="2226"/>
                    <a:pt x="4100" y="1999"/>
                    <a:pt x="4100" y="1748"/>
                  </a:cubicBezTo>
                  <a:cubicBezTo>
                    <a:pt x="4100" y="1509"/>
                    <a:pt x="4062" y="1283"/>
                    <a:pt x="3961" y="1069"/>
                  </a:cubicBezTo>
                  <a:cubicBezTo>
                    <a:pt x="3873" y="855"/>
                    <a:pt x="3747" y="679"/>
                    <a:pt x="3584" y="516"/>
                  </a:cubicBezTo>
                  <a:cubicBezTo>
                    <a:pt x="3421" y="352"/>
                    <a:pt x="3245" y="226"/>
                    <a:pt x="3031" y="138"/>
                  </a:cubicBezTo>
                  <a:cubicBezTo>
                    <a:pt x="2817" y="38"/>
                    <a:pt x="2591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4"/>
            <p:cNvSpPr/>
            <p:nvPr/>
          </p:nvSpPr>
          <p:spPr>
            <a:xfrm>
              <a:off x="2748675" y="2563075"/>
              <a:ext cx="4114825" cy="467800"/>
            </a:xfrm>
            <a:custGeom>
              <a:avLst/>
              <a:gdLst/>
              <a:ahLst/>
              <a:cxnLst/>
              <a:rect l="l" t="t" r="r" b="b"/>
              <a:pathLst>
                <a:path w="164593" h="18712" extrusionOk="0">
                  <a:moveTo>
                    <a:pt x="147578" y="12198"/>
                  </a:moveTo>
                  <a:lnTo>
                    <a:pt x="140247" y="12877"/>
                  </a:lnTo>
                  <a:lnTo>
                    <a:pt x="131621" y="18711"/>
                  </a:lnTo>
                  <a:lnTo>
                    <a:pt x="131621" y="9859"/>
                  </a:lnTo>
                  <a:lnTo>
                    <a:pt x="88741" y="9859"/>
                  </a:lnTo>
                  <a:lnTo>
                    <a:pt x="88603" y="13418"/>
                  </a:lnTo>
                  <a:lnTo>
                    <a:pt x="79989" y="15492"/>
                  </a:lnTo>
                  <a:lnTo>
                    <a:pt x="79762" y="9859"/>
                  </a:lnTo>
                  <a:lnTo>
                    <a:pt x="37511" y="9859"/>
                  </a:lnTo>
                  <a:lnTo>
                    <a:pt x="37423" y="18447"/>
                  </a:lnTo>
                  <a:lnTo>
                    <a:pt x="28797" y="13279"/>
                  </a:lnTo>
                  <a:lnTo>
                    <a:pt x="21491" y="12738"/>
                  </a:lnTo>
                  <a:lnTo>
                    <a:pt x="21491" y="8740"/>
                  </a:lnTo>
                  <a:lnTo>
                    <a:pt x="0" y="0"/>
                  </a:lnTo>
                  <a:lnTo>
                    <a:pt x="164592" y="0"/>
                  </a:lnTo>
                  <a:lnTo>
                    <a:pt x="147855" y="7658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4"/>
            <p:cNvSpPr/>
            <p:nvPr/>
          </p:nvSpPr>
          <p:spPr>
            <a:xfrm>
              <a:off x="5495000" y="2724650"/>
              <a:ext cx="220100" cy="23600"/>
            </a:xfrm>
            <a:custGeom>
              <a:avLst/>
              <a:gdLst/>
              <a:ahLst/>
              <a:cxnLst/>
              <a:rect l="l" t="t" r="r" b="b"/>
              <a:pathLst>
                <a:path w="8804" h="944" extrusionOk="0">
                  <a:moveTo>
                    <a:pt x="768" y="1"/>
                  </a:moveTo>
                  <a:lnTo>
                    <a:pt x="1" y="944"/>
                  </a:lnTo>
                  <a:lnTo>
                    <a:pt x="6993" y="944"/>
                  </a:lnTo>
                  <a:lnTo>
                    <a:pt x="8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4"/>
            <p:cNvSpPr/>
            <p:nvPr/>
          </p:nvSpPr>
          <p:spPr>
            <a:xfrm>
              <a:off x="5555050" y="2624375"/>
              <a:ext cx="320050" cy="34300"/>
            </a:xfrm>
            <a:custGeom>
              <a:avLst/>
              <a:gdLst/>
              <a:ahLst/>
              <a:cxnLst/>
              <a:rect l="l" t="t" r="r" b="b"/>
              <a:pathLst>
                <a:path w="12802" h="1372" extrusionOk="0">
                  <a:moveTo>
                    <a:pt x="1107" y="0"/>
                  </a:moveTo>
                  <a:lnTo>
                    <a:pt x="1" y="1371"/>
                  </a:lnTo>
                  <a:lnTo>
                    <a:pt x="10174" y="1371"/>
                  </a:lnTo>
                  <a:lnTo>
                    <a:pt x="12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4"/>
            <p:cNvSpPr/>
            <p:nvPr/>
          </p:nvSpPr>
          <p:spPr>
            <a:xfrm>
              <a:off x="4119650" y="2724650"/>
              <a:ext cx="219750" cy="23600"/>
            </a:xfrm>
            <a:custGeom>
              <a:avLst/>
              <a:gdLst/>
              <a:ahLst/>
              <a:cxnLst/>
              <a:rect l="l" t="t" r="r" b="b"/>
              <a:pathLst>
                <a:path w="8790" h="944" extrusionOk="0">
                  <a:moveTo>
                    <a:pt x="0" y="1"/>
                  </a:moveTo>
                  <a:lnTo>
                    <a:pt x="1798" y="944"/>
                  </a:lnTo>
                  <a:lnTo>
                    <a:pt x="8790" y="944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4"/>
            <p:cNvSpPr/>
            <p:nvPr/>
          </p:nvSpPr>
          <p:spPr>
            <a:xfrm>
              <a:off x="3959625" y="2624375"/>
              <a:ext cx="320050" cy="34300"/>
            </a:xfrm>
            <a:custGeom>
              <a:avLst/>
              <a:gdLst/>
              <a:ahLst/>
              <a:cxnLst/>
              <a:rect l="l" t="t" r="r" b="b"/>
              <a:pathLst>
                <a:path w="12802" h="1372" extrusionOk="0">
                  <a:moveTo>
                    <a:pt x="1" y="0"/>
                  </a:moveTo>
                  <a:lnTo>
                    <a:pt x="2629" y="1371"/>
                  </a:lnTo>
                  <a:lnTo>
                    <a:pt x="12802" y="1371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4"/>
            <p:cNvSpPr/>
            <p:nvPr/>
          </p:nvSpPr>
          <p:spPr>
            <a:xfrm>
              <a:off x="2704350" y="2432575"/>
              <a:ext cx="2222000" cy="130525"/>
            </a:xfrm>
            <a:custGeom>
              <a:avLst/>
              <a:gdLst/>
              <a:ahLst/>
              <a:cxnLst/>
              <a:rect l="l" t="t" r="r" b="b"/>
              <a:pathLst>
                <a:path w="88880" h="5221" extrusionOk="0">
                  <a:moveTo>
                    <a:pt x="55581" y="0"/>
                  </a:moveTo>
                  <a:cubicBezTo>
                    <a:pt x="32354" y="0"/>
                    <a:pt x="0" y="241"/>
                    <a:pt x="0" y="241"/>
                  </a:cubicBezTo>
                  <a:lnTo>
                    <a:pt x="1547" y="957"/>
                  </a:lnTo>
                  <a:cubicBezTo>
                    <a:pt x="1547" y="957"/>
                    <a:pt x="33152" y="756"/>
                    <a:pt x="55895" y="756"/>
                  </a:cubicBezTo>
                  <a:cubicBezTo>
                    <a:pt x="67266" y="756"/>
                    <a:pt x="76422" y="807"/>
                    <a:pt x="78304" y="957"/>
                  </a:cubicBezTo>
                  <a:cubicBezTo>
                    <a:pt x="83950" y="1398"/>
                    <a:pt x="87408" y="5220"/>
                    <a:pt x="87408" y="5220"/>
                  </a:cubicBezTo>
                  <a:lnTo>
                    <a:pt x="88879" y="5220"/>
                  </a:lnTo>
                  <a:cubicBezTo>
                    <a:pt x="88879" y="5220"/>
                    <a:pt x="84440" y="819"/>
                    <a:pt x="78392" y="241"/>
                  </a:cubicBezTo>
                  <a:cubicBezTo>
                    <a:pt x="76527" y="60"/>
                    <a:pt x="67195" y="0"/>
                    <a:pt x="55581" y="0"/>
                  </a:cubicBez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4"/>
            <p:cNvSpPr/>
            <p:nvPr/>
          </p:nvSpPr>
          <p:spPr>
            <a:xfrm>
              <a:off x="2743025" y="2442500"/>
              <a:ext cx="2146525" cy="120600"/>
            </a:xfrm>
            <a:custGeom>
              <a:avLst/>
              <a:gdLst/>
              <a:ahLst/>
              <a:cxnLst/>
              <a:rect l="l" t="t" r="r" b="b"/>
              <a:pathLst>
                <a:path w="85861" h="4824" extrusionOk="0">
                  <a:moveTo>
                    <a:pt x="63617" y="1"/>
                  </a:moveTo>
                  <a:cubicBezTo>
                    <a:pt x="41791" y="1"/>
                    <a:pt x="0" y="560"/>
                    <a:pt x="0" y="560"/>
                  </a:cubicBezTo>
                  <a:lnTo>
                    <a:pt x="50" y="1365"/>
                  </a:lnTo>
                  <a:cubicBezTo>
                    <a:pt x="50" y="1365"/>
                    <a:pt x="32667" y="1013"/>
                    <a:pt x="55715" y="1013"/>
                  </a:cubicBezTo>
                  <a:cubicBezTo>
                    <a:pt x="67239" y="1013"/>
                    <a:pt x="76371" y="1101"/>
                    <a:pt x="77838" y="1365"/>
                  </a:cubicBezTo>
                  <a:cubicBezTo>
                    <a:pt x="82227" y="2157"/>
                    <a:pt x="84478" y="4823"/>
                    <a:pt x="84478" y="4823"/>
                  </a:cubicBezTo>
                  <a:lnTo>
                    <a:pt x="85861" y="4823"/>
                  </a:lnTo>
                  <a:cubicBezTo>
                    <a:pt x="85861" y="4823"/>
                    <a:pt x="83258" y="661"/>
                    <a:pt x="75914" y="158"/>
                  </a:cubicBezTo>
                  <a:cubicBezTo>
                    <a:pt x="74301" y="45"/>
                    <a:pt x="69746" y="1"/>
                    <a:pt x="63617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4"/>
            <p:cNvSpPr/>
            <p:nvPr/>
          </p:nvSpPr>
          <p:spPr>
            <a:xfrm>
              <a:off x="5934200" y="2675300"/>
              <a:ext cx="552350" cy="134250"/>
            </a:xfrm>
            <a:custGeom>
              <a:avLst/>
              <a:gdLst/>
              <a:ahLst/>
              <a:cxnLst/>
              <a:rect l="l" t="t" r="r" b="b"/>
              <a:pathLst>
                <a:path w="22094" h="5370" extrusionOk="0">
                  <a:moveTo>
                    <a:pt x="22094" y="0"/>
                  </a:moveTo>
                  <a:lnTo>
                    <a:pt x="11745" y="202"/>
                  </a:lnTo>
                  <a:lnTo>
                    <a:pt x="0" y="5370"/>
                  </a:lnTo>
                  <a:lnTo>
                    <a:pt x="4200" y="5370"/>
                  </a:lnTo>
                  <a:lnTo>
                    <a:pt x="4112" y="3873"/>
                  </a:lnTo>
                  <a:lnTo>
                    <a:pt x="12826" y="441"/>
                  </a:lnTo>
                  <a:lnTo>
                    <a:pt x="20610" y="441"/>
                  </a:lnTo>
                  <a:lnTo>
                    <a:pt x="20434" y="3169"/>
                  </a:lnTo>
                  <a:cubicBezTo>
                    <a:pt x="20434" y="3169"/>
                    <a:pt x="20623" y="1321"/>
                    <a:pt x="20799" y="944"/>
                  </a:cubicBezTo>
                  <a:cubicBezTo>
                    <a:pt x="20975" y="566"/>
                    <a:pt x="22094" y="0"/>
                    <a:pt x="22094" y="0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4"/>
            <p:cNvSpPr/>
            <p:nvPr/>
          </p:nvSpPr>
          <p:spPr>
            <a:xfrm>
              <a:off x="3236575" y="2675300"/>
              <a:ext cx="552375" cy="134250"/>
            </a:xfrm>
            <a:custGeom>
              <a:avLst/>
              <a:gdLst/>
              <a:ahLst/>
              <a:cxnLst/>
              <a:rect l="l" t="t" r="r" b="b"/>
              <a:pathLst>
                <a:path w="22095" h="5370" extrusionOk="0">
                  <a:moveTo>
                    <a:pt x="1" y="0"/>
                  </a:moveTo>
                  <a:cubicBezTo>
                    <a:pt x="1" y="0"/>
                    <a:pt x="1120" y="566"/>
                    <a:pt x="1296" y="944"/>
                  </a:cubicBezTo>
                  <a:cubicBezTo>
                    <a:pt x="1484" y="1321"/>
                    <a:pt x="1660" y="3169"/>
                    <a:pt x="1660" y="3169"/>
                  </a:cubicBezTo>
                  <a:lnTo>
                    <a:pt x="1497" y="441"/>
                  </a:lnTo>
                  <a:lnTo>
                    <a:pt x="9281" y="441"/>
                  </a:lnTo>
                  <a:lnTo>
                    <a:pt x="17995" y="3873"/>
                  </a:lnTo>
                  <a:lnTo>
                    <a:pt x="17895" y="5370"/>
                  </a:lnTo>
                  <a:lnTo>
                    <a:pt x="22094" y="5370"/>
                  </a:lnTo>
                  <a:lnTo>
                    <a:pt x="8916" y="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4"/>
            <p:cNvSpPr/>
            <p:nvPr/>
          </p:nvSpPr>
          <p:spPr>
            <a:xfrm>
              <a:off x="4889525" y="2542325"/>
              <a:ext cx="1991575" cy="20775"/>
            </a:xfrm>
            <a:custGeom>
              <a:avLst/>
              <a:gdLst/>
              <a:ahLst/>
              <a:cxnLst/>
              <a:rect l="l" t="t" r="r" b="b"/>
              <a:pathLst>
                <a:path w="79663" h="831" extrusionOk="0">
                  <a:moveTo>
                    <a:pt x="529" y="0"/>
                  </a:moveTo>
                  <a:lnTo>
                    <a:pt x="1" y="830"/>
                  </a:lnTo>
                  <a:lnTo>
                    <a:pt x="78958" y="830"/>
                  </a:lnTo>
                  <a:lnTo>
                    <a:pt x="79662" y="41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4"/>
            <p:cNvSpPr/>
            <p:nvPr/>
          </p:nvSpPr>
          <p:spPr>
            <a:xfrm>
              <a:off x="4309200" y="2201225"/>
              <a:ext cx="463100" cy="117475"/>
            </a:xfrm>
            <a:custGeom>
              <a:avLst/>
              <a:gdLst/>
              <a:ahLst/>
              <a:cxnLst/>
              <a:rect l="l" t="t" r="r" b="b"/>
              <a:pathLst>
                <a:path w="18524" h="4699" extrusionOk="0">
                  <a:moveTo>
                    <a:pt x="18524" y="1"/>
                  </a:moveTo>
                  <a:lnTo>
                    <a:pt x="177" y="64"/>
                  </a:lnTo>
                  <a:lnTo>
                    <a:pt x="1" y="4289"/>
                  </a:lnTo>
                  <a:lnTo>
                    <a:pt x="215" y="4691"/>
                  </a:lnTo>
                  <a:cubicBezTo>
                    <a:pt x="215" y="4691"/>
                    <a:pt x="671" y="4699"/>
                    <a:pt x="1419" y="4699"/>
                  </a:cubicBezTo>
                  <a:cubicBezTo>
                    <a:pt x="3864" y="4699"/>
                    <a:pt x="9423" y="4618"/>
                    <a:pt x="12274" y="3924"/>
                  </a:cubicBezTo>
                  <a:cubicBezTo>
                    <a:pt x="16009" y="3019"/>
                    <a:pt x="18523" y="1"/>
                    <a:pt x="18524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4"/>
            <p:cNvSpPr/>
            <p:nvPr/>
          </p:nvSpPr>
          <p:spPr>
            <a:xfrm>
              <a:off x="4302925" y="2074850"/>
              <a:ext cx="576575" cy="233600"/>
            </a:xfrm>
            <a:custGeom>
              <a:avLst/>
              <a:gdLst/>
              <a:ahLst/>
              <a:cxnLst/>
              <a:rect l="l" t="t" r="r" b="b"/>
              <a:pathLst>
                <a:path w="23063" h="9344" extrusionOk="0">
                  <a:moveTo>
                    <a:pt x="22748" y="1"/>
                  </a:moveTo>
                  <a:lnTo>
                    <a:pt x="0" y="8426"/>
                  </a:lnTo>
                  <a:lnTo>
                    <a:pt x="252" y="9344"/>
                  </a:lnTo>
                  <a:lnTo>
                    <a:pt x="8690" y="9092"/>
                  </a:lnTo>
                  <a:cubicBezTo>
                    <a:pt x="11758" y="9092"/>
                    <a:pt x="14725" y="7986"/>
                    <a:pt x="17039" y="5974"/>
                  </a:cubicBezTo>
                  <a:lnTo>
                    <a:pt x="23063" y="680"/>
                  </a:lnTo>
                  <a:lnTo>
                    <a:pt x="22748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4"/>
            <p:cNvSpPr/>
            <p:nvPr/>
          </p:nvSpPr>
          <p:spPr>
            <a:xfrm>
              <a:off x="4302925" y="2074850"/>
              <a:ext cx="568725" cy="210650"/>
            </a:xfrm>
            <a:custGeom>
              <a:avLst/>
              <a:gdLst/>
              <a:ahLst/>
              <a:cxnLst/>
              <a:rect l="l" t="t" r="r" b="b"/>
              <a:pathLst>
                <a:path w="22749" h="8426" extrusionOk="0">
                  <a:moveTo>
                    <a:pt x="0" y="1"/>
                  </a:moveTo>
                  <a:lnTo>
                    <a:pt x="0" y="8426"/>
                  </a:lnTo>
                  <a:lnTo>
                    <a:pt x="8690" y="8426"/>
                  </a:lnTo>
                  <a:cubicBezTo>
                    <a:pt x="11758" y="8426"/>
                    <a:pt x="14725" y="7319"/>
                    <a:pt x="17039" y="5295"/>
                  </a:cubicBezTo>
                  <a:lnTo>
                    <a:pt x="227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4"/>
            <p:cNvSpPr/>
            <p:nvPr/>
          </p:nvSpPr>
          <p:spPr>
            <a:xfrm>
              <a:off x="4936700" y="3094975"/>
              <a:ext cx="40575" cy="441125"/>
            </a:xfrm>
            <a:custGeom>
              <a:avLst/>
              <a:gdLst/>
              <a:ahLst/>
              <a:cxnLst/>
              <a:rect l="l" t="t" r="r" b="b"/>
              <a:pathLst>
                <a:path w="1623" h="17645" extrusionOk="0">
                  <a:moveTo>
                    <a:pt x="767" y="1"/>
                  </a:moveTo>
                  <a:lnTo>
                    <a:pt x="0" y="17643"/>
                  </a:lnTo>
                  <a:lnTo>
                    <a:pt x="1523" y="17643"/>
                  </a:lnTo>
                  <a:cubicBezTo>
                    <a:pt x="1277" y="17629"/>
                    <a:pt x="646" y="17502"/>
                    <a:pt x="415" y="16599"/>
                  </a:cubicBezTo>
                  <a:cubicBezTo>
                    <a:pt x="126" y="15456"/>
                    <a:pt x="767" y="15"/>
                    <a:pt x="767" y="1"/>
                  </a:cubicBezTo>
                  <a:close/>
                  <a:moveTo>
                    <a:pt x="1523" y="17643"/>
                  </a:moveTo>
                  <a:cubicBezTo>
                    <a:pt x="1543" y="17644"/>
                    <a:pt x="1561" y="17645"/>
                    <a:pt x="1576" y="17645"/>
                  </a:cubicBezTo>
                  <a:cubicBezTo>
                    <a:pt x="1606" y="17645"/>
                    <a:pt x="1622" y="17643"/>
                    <a:pt x="1622" y="17643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4"/>
            <p:cNvSpPr/>
            <p:nvPr/>
          </p:nvSpPr>
          <p:spPr>
            <a:xfrm>
              <a:off x="3319250" y="3420675"/>
              <a:ext cx="149350" cy="53775"/>
            </a:xfrm>
            <a:custGeom>
              <a:avLst/>
              <a:gdLst/>
              <a:ahLst/>
              <a:cxnLst/>
              <a:rect l="l" t="t" r="r" b="b"/>
              <a:pathLst>
                <a:path w="5974" h="2151" extrusionOk="0">
                  <a:moveTo>
                    <a:pt x="1" y="0"/>
                  </a:moveTo>
                  <a:lnTo>
                    <a:pt x="139" y="2150"/>
                  </a:lnTo>
                  <a:lnTo>
                    <a:pt x="5974" y="2150"/>
                  </a:lnTo>
                  <a:lnTo>
                    <a:pt x="5974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4"/>
            <p:cNvSpPr/>
            <p:nvPr/>
          </p:nvSpPr>
          <p:spPr>
            <a:xfrm>
              <a:off x="4768825" y="3420675"/>
              <a:ext cx="172600" cy="53775"/>
            </a:xfrm>
            <a:custGeom>
              <a:avLst/>
              <a:gdLst/>
              <a:ahLst/>
              <a:cxnLst/>
              <a:rect l="l" t="t" r="r" b="b"/>
              <a:pathLst>
                <a:path w="6904" h="2151" extrusionOk="0">
                  <a:moveTo>
                    <a:pt x="0" y="0"/>
                  </a:moveTo>
                  <a:lnTo>
                    <a:pt x="76" y="2150"/>
                  </a:lnTo>
                  <a:lnTo>
                    <a:pt x="6816" y="2150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4"/>
            <p:cNvSpPr/>
            <p:nvPr/>
          </p:nvSpPr>
          <p:spPr>
            <a:xfrm>
              <a:off x="6254850" y="3420675"/>
              <a:ext cx="149025" cy="53775"/>
            </a:xfrm>
            <a:custGeom>
              <a:avLst/>
              <a:gdLst/>
              <a:ahLst/>
              <a:cxnLst/>
              <a:rect l="l" t="t" r="r" b="b"/>
              <a:pathLst>
                <a:path w="5961" h="2151" extrusionOk="0">
                  <a:moveTo>
                    <a:pt x="0" y="0"/>
                  </a:moveTo>
                  <a:lnTo>
                    <a:pt x="0" y="2150"/>
                  </a:lnTo>
                  <a:lnTo>
                    <a:pt x="5822" y="215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4"/>
            <p:cNvSpPr/>
            <p:nvPr/>
          </p:nvSpPr>
          <p:spPr>
            <a:xfrm>
              <a:off x="3441850" y="3536025"/>
              <a:ext cx="84925" cy="31800"/>
            </a:xfrm>
            <a:custGeom>
              <a:avLst/>
              <a:gdLst/>
              <a:ahLst/>
              <a:cxnLst/>
              <a:rect l="l" t="t" r="r" b="b"/>
              <a:pathLst>
                <a:path w="3397" h="1272" extrusionOk="0">
                  <a:moveTo>
                    <a:pt x="353" y="1"/>
                  </a:moveTo>
                  <a:lnTo>
                    <a:pt x="1" y="1271"/>
                  </a:lnTo>
                  <a:lnTo>
                    <a:pt x="3132" y="127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4"/>
            <p:cNvSpPr/>
            <p:nvPr/>
          </p:nvSpPr>
          <p:spPr>
            <a:xfrm>
              <a:off x="3375225" y="3536025"/>
              <a:ext cx="27375" cy="31800"/>
            </a:xfrm>
            <a:custGeom>
              <a:avLst/>
              <a:gdLst/>
              <a:ahLst/>
              <a:cxnLst/>
              <a:rect l="l" t="t" r="r" b="b"/>
              <a:pathLst>
                <a:path w="1095" h="1272" extrusionOk="0">
                  <a:moveTo>
                    <a:pt x="0" y="1"/>
                  </a:moveTo>
                  <a:lnTo>
                    <a:pt x="264" y="1271"/>
                  </a:lnTo>
                  <a:lnTo>
                    <a:pt x="1094" y="127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4"/>
            <p:cNvSpPr/>
            <p:nvPr/>
          </p:nvSpPr>
          <p:spPr>
            <a:xfrm>
              <a:off x="3599050" y="3536025"/>
              <a:ext cx="30525" cy="31800"/>
            </a:xfrm>
            <a:custGeom>
              <a:avLst/>
              <a:gdLst/>
              <a:ahLst/>
              <a:cxnLst/>
              <a:rect l="l" t="t" r="r" b="b"/>
              <a:pathLst>
                <a:path w="1221" h="1272" extrusionOk="0">
                  <a:moveTo>
                    <a:pt x="239" y="1"/>
                  </a:moveTo>
                  <a:lnTo>
                    <a:pt x="0" y="1271"/>
                  </a:lnTo>
                  <a:lnTo>
                    <a:pt x="1031" y="1271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4"/>
            <p:cNvSpPr/>
            <p:nvPr/>
          </p:nvSpPr>
          <p:spPr>
            <a:xfrm>
              <a:off x="4778250" y="3536025"/>
              <a:ext cx="94975" cy="31800"/>
            </a:xfrm>
            <a:custGeom>
              <a:avLst/>
              <a:gdLst/>
              <a:ahLst/>
              <a:cxnLst/>
              <a:rect l="l" t="t" r="r" b="b"/>
              <a:pathLst>
                <a:path w="3799" h="1272" extrusionOk="0">
                  <a:moveTo>
                    <a:pt x="365" y="1"/>
                  </a:moveTo>
                  <a:lnTo>
                    <a:pt x="0" y="1271"/>
                  </a:lnTo>
                  <a:lnTo>
                    <a:pt x="3660" y="1271"/>
                  </a:lnTo>
                  <a:lnTo>
                    <a:pt x="3798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4"/>
            <p:cNvSpPr/>
            <p:nvPr/>
          </p:nvSpPr>
          <p:spPr>
            <a:xfrm>
              <a:off x="4890800" y="3536025"/>
              <a:ext cx="14175" cy="31800"/>
            </a:xfrm>
            <a:custGeom>
              <a:avLst/>
              <a:gdLst/>
              <a:ahLst/>
              <a:cxnLst/>
              <a:rect l="l" t="t" r="r" b="b"/>
              <a:pathLst>
                <a:path w="567" h="1272" extrusionOk="0">
                  <a:moveTo>
                    <a:pt x="264" y="1"/>
                  </a:moveTo>
                  <a:lnTo>
                    <a:pt x="0" y="1271"/>
                  </a:lnTo>
                  <a:lnTo>
                    <a:pt x="403" y="1271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4"/>
            <p:cNvSpPr/>
            <p:nvPr/>
          </p:nvSpPr>
          <p:spPr>
            <a:xfrm>
              <a:off x="6100175" y="3536025"/>
              <a:ext cx="91825" cy="31800"/>
            </a:xfrm>
            <a:custGeom>
              <a:avLst/>
              <a:gdLst/>
              <a:ahLst/>
              <a:cxnLst/>
              <a:rect l="l" t="t" r="r" b="b"/>
              <a:pathLst>
                <a:path w="3673" h="1272" extrusionOk="0">
                  <a:moveTo>
                    <a:pt x="1" y="1"/>
                  </a:moveTo>
                  <a:lnTo>
                    <a:pt x="1" y="1271"/>
                  </a:lnTo>
                  <a:lnTo>
                    <a:pt x="3119" y="1271"/>
                  </a:lnTo>
                  <a:lnTo>
                    <a:pt x="3672" y="1"/>
                  </a:lnTo>
                  <a:lnTo>
                    <a:pt x="3119" y="1"/>
                  </a:lnTo>
                  <a:lnTo>
                    <a:pt x="2553" y="1271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4"/>
            <p:cNvSpPr/>
            <p:nvPr/>
          </p:nvSpPr>
          <p:spPr>
            <a:xfrm>
              <a:off x="6390975" y="3536025"/>
              <a:ext cx="32075" cy="31800"/>
            </a:xfrm>
            <a:custGeom>
              <a:avLst/>
              <a:gdLst/>
              <a:ahLst/>
              <a:cxnLst/>
              <a:rect l="l" t="t" r="r" b="b"/>
              <a:pathLst>
                <a:path w="1283" h="1272" extrusionOk="0">
                  <a:moveTo>
                    <a:pt x="0" y="1"/>
                  </a:moveTo>
                  <a:lnTo>
                    <a:pt x="0" y="1271"/>
                  </a:lnTo>
                  <a:lnTo>
                    <a:pt x="1119" y="1271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4"/>
            <p:cNvSpPr/>
            <p:nvPr/>
          </p:nvSpPr>
          <p:spPr>
            <a:xfrm>
              <a:off x="3485250" y="3058825"/>
              <a:ext cx="72325" cy="477225"/>
            </a:xfrm>
            <a:custGeom>
              <a:avLst/>
              <a:gdLst/>
              <a:ahLst/>
              <a:cxnLst/>
              <a:rect l="l" t="t" r="r" b="b"/>
              <a:pathLst>
                <a:path w="2893" h="19089" extrusionOk="0">
                  <a:moveTo>
                    <a:pt x="0" y="1"/>
                  </a:moveTo>
                  <a:lnTo>
                    <a:pt x="302" y="19089"/>
                  </a:lnTo>
                  <a:lnTo>
                    <a:pt x="2892" y="19089"/>
                  </a:lnTo>
                  <a:cubicBezTo>
                    <a:pt x="2892" y="19089"/>
                    <a:pt x="1082" y="18850"/>
                    <a:pt x="906" y="18309"/>
                  </a:cubicBezTo>
                  <a:cubicBezTo>
                    <a:pt x="730" y="17769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4"/>
            <p:cNvSpPr/>
            <p:nvPr/>
          </p:nvSpPr>
          <p:spPr>
            <a:xfrm>
              <a:off x="4992325" y="3094975"/>
              <a:ext cx="94350" cy="437625"/>
            </a:xfrm>
            <a:custGeom>
              <a:avLst/>
              <a:gdLst/>
              <a:ahLst/>
              <a:cxnLst/>
              <a:rect l="l" t="t" r="r" b="b"/>
              <a:pathLst>
                <a:path w="3774" h="17505" extrusionOk="0">
                  <a:moveTo>
                    <a:pt x="1" y="1"/>
                  </a:moveTo>
                  <a:cubicBezTo>
                    <a:pt x="1" y="1"/>
                    <a:pt x="3220" y="227"/>
                    <a:pt x="3459" y="529"/>
                  </a:cubicBezTo>
                  <a:cubicBezTo>
                    <a:pt x="3685" y="831"/>
                    <a:pt x="2780" y="17505"/>
                    <a:pt x="2780" y="17505"/>
                  </a:cubicBezTo>
                  <a:lnTo>
                    <a:pt x="3773" y="1"/>
                  </a:lnTo>
                  <a:close/>
                </a:path>
              </a:pathLst>
            </a:custGeom>
            <a:solidFill>
              <a:srgbClr val="FF7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4"/>
            <p:cNvSpPr/>
            <p:nvPr/>
          </p:nvSpPr>
          <p:spPr>
            <a:xfrm>
              <a:off x="2748675" y="2563075"/>
              <a:ext cx="772750" cy="165375"/>
            </a:xfrm>
            <a:custGeom>
              <a:avLst/>
              <a:gdLst/>
              <a:ahLst/>
              <a:cxnLst/>
              <a:rect l="l" t="t" r="r" b="b"/>
              <a:pathLst>
                <a:path w="30910" h="6615" extrusionOk="0">
                  <a:moveTo>
                    <a:pt x="0" y="0"/>
                  </a:moveTo>
                  <a:lnTo>
                    <a:pt x="16247" y="6615"/>
                  </a:lnTo>
                  <a:cubicBezTo>
                    <a:pt x="16247" y="6615"/>
                    <a:pt x="6049" y="1786"/>
                    <a:pt x="6099" y="1119"/>
                  </a:cubicBezTo>
                  <a:cubicBezTo>
                    <a:pt x="6137" y="440"/>
                    <a:pt x="30909" y="0"/>
                    <a:pt x="30909" y="0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4"/>
            <p:cNvSpPr/>
            <p:nvPr/>
          </p:nvSpPr>
          <p:spPr>
            <a:xfrm>
              <a:off x="6217750" y="3058825"/>
              <a:ext cx="20150" cy="477225"/>
            </a:xfrm>
            <a:custGeom>
              <a:avLst/>
              <a:gdLst/>
              <a:ahLst/>
              <a:cxnLst/>
              <a:rect l="l" t="t" r="r" b="b"/>
              <a:pathLst>
                <a:path w="806" h="19089" extrusionOk="0">
                  <a:moveTo>
                    <a:pt x="805" y="1"/>
                  </a:moveTo>
                  <a:lnTo>
                    <a:pt x="0" y="19089"/>
                  </a:lnTo>
                  <a:lnTo>
                    <a:pt x="503" y="19089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4"/>
            <p:cNvSpPr/>
            <p:nvPr/>
          </p:nvSpPr>
          <p:spPr>
            <a:xfrm>
              <a:off x="3614125" y="3110700"/>
              <a:ext cx="42475" cy="80500"/>
            </a:xfrm>
            <a:custGeom>
              <a:avLst/>
              <a:gdLst/>
              <a:ahLst/>
              <a:cxnLst/>
              <a:rect l="l" t="t" r="r" b="b"/>
              <a:pathLst>
                <a:path w="1699" h="3220" extrusionOk="0">
                  <a:moveTo>
                    <a:pt x="1" y="0"/>
                  </a:moveTo>
                  <a:lnTo>
                    <a:pt x="1" y="3094"/>
                  </a:lnTo>
                  <a:lnTo>
                    <a:pt x="1535" y="3220"/>
                  </a:lnTo>
                  <a:lnTo>
                    <a:pt x="1699" y="2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4"/>
            <p:cNvSpPr/>
            <p:nvPr/>
          </p:nvSpPr>
          <p:spPr>
            <a:xfrm>
              <a:off x="6067800" y="3110700"/>
              <a:ext cx="42450" cy="80500"/>
            </a:xfrm>
            <a:custGeom>
              <a:avLst/>
              <a:gdLst/>
              <a:ahLst/>
              <a:cxnLst/>
              <a:rect l="l" t="t" r="r" b="b"/>
              <a:pathLst>
                <a:path w="1698" h="3220" extrusionOk="0">
                  <a:moveTo>
                    <a:pt x="1698" y="0"/>
                  </a:moveTo>
                  <a:lnTo>
                    <a:pt x="0" y="252"/>
                  </a:lnTo>
                  <a:lnTo>
                    <a:pt x="164" y="3220"/>
                  </a:lnTo>
                  <a:lnTo>
                    <a:pt x="1698" y="3094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4"/>
            <p:cNvSpPr/>
            <p:nvPr/>
          </p:nvSpPr>
          <p:spPr>
            <a:xfrm>
              <a:off x="4158300" y="2835625"/>
              <a:ext cx="77050" cy="78000"/>
            </a:xfrm>
            <a:custGeom>
              <a:avLst/>
              <a:gdLst/>
              <a:ahLst/>
              <a:cxnLst/>
              <a:rect l="l" t="t" r="r" b="b"/>
              <a:pathLst>
                <a:path w="3082" h="3120" extrusionOk="0">
                  <a:moveTo>
                    <a:pt x="919" y="1"/>
                  </a:moveTo>
                  <a:cubicBezTo>
                    <a:pt x="793" y="1"/>
                    <a:pt x="667" y="26"/>
                    <a:pt x="554" y="76"/>
                  </a:cubicBezTo>
                  <a:cubicBezTo>
                    <a:pt x="454" y="114"/>
                    <a:pt x="353" y="189"/>
                    <a:pt x="265" y="265"/>
                  </a:cubicBezTo>
                  <a:cubicBezTo>
                    <a:pt x="177" y="353"/>
                    <a:pt x="114" y="453"/>
                    <a:pt x="64" y="566"/>
                  </a:cubicBezTo>
                  <a:cubicBezTo>
                    <a:pt x="13" y="680"/>
                    <a:pt x="1" y="793"/>
                    <a:pt x="1" y="919"/>
                  </a:cubicBezTo>
                  <a:lnTo>
                    <a:pt x="1" y="3119"/>
                  </a:lnTo>
                  <a:lnTo>
                    <a:pt x="617" y="3119"/>
                  </a:lnTo>
                  <a:lnTo>
                    <a:pt x="617" y="919"/>
                  </a:lnTo>
                  <a:cubicBezTo>
                    <a:pt x="617" y="881"/>
                    <a:pt x="617" y="843"/>
                    <a:pt x="642" y="805"/>
                  </a:cubicBezTo>
                  <a:cubicBezTo>
                    <a:pt x="655" y="768"/>
                    <a:pt x="680" y="730"/>
                    <a:pt x="705" y="705"/>
                  </a:cubicBezTo>
                  <a:cubicBezTo>
                    <a:pt x="730" y="680"/>
                    <a:pt x="768" y="654"/>
                    <a:pt x="806" y="642"/>
                  </a:cubicBezTo>
                  <a:cubicBezTo>
                    <a:pt x="831" y="617"/>
                    <a:pt x="881" y="617"/>
                    <a:pt x="919" y="617"/>
                  </a:cubicBezTo>
                  <a:cubicBezTo>
                    <a:pt x="969" y="617"/>
                    <a:pt x="1007" y="617"/>
                    <a:pt x="1045" y="642"/>
                  </a:cubicBezTo>
                  <a:cubicBezTo>
                    <a:pt x="1082" y="654"/>
                    <a:pt x="1107" y="680"/>
                    <a:pt x="1133" y="705"/>
                  </a:cubicBezTo>
                  <a:cubicBezTo>
                    <a:pt x="1170" y="730"/>
                    <a:pt x="1183" y="768"/>
                    <a:pt x="1208" y="805"/>
                  </a:cubicBezTo>
                  <a:cubicBezTo>
                    <a:pt x="1221" y="843"/>
                    <a:pt x="1233" y="881"/>
                    <a:pt x="1233" y="919"/>
                  </a:cubicBezTo>
                  <a:lnTo>
                    <a:pt x="1233" y="3119"/>
                  </a:lnTo>
                  <a:lnTo>
                    <a:pt x="1849" y="3119"/>
                  </a:lnTo>
                  <a:lnTo>
                    <a:pt x="1849" y="919"/>
                  </a:lnTo>
                  <a:cubicBezTo>
                    <a:pt x="1849" y="881"/>
                    <a:pt x="1849" y="843"/>
                    <a:pt x="1862" y="805"/>
                  </a:cubicBezTo>
                  <a:cubicBezTo>
                    <a:pt x="1887" y="768"/>
                    <a:pt x="1900" y="730"/>
                    <a:pt x="1937" y="705"/>
                  </a:cubicBezTo>
                  <a:cubicBezTo>
                    <a:pt x="1963" y="680"/>
                    <a:pt x="1988" y="654"/>
                    <a:pt x="2025" y="642"/>
                  </a:cubicBezTo>
                  <a:cubicBezTo>
                    <a:pt x="2063" y="617"/>
                    <a:pt x="2113" y="617"/>
                    <a:pt x="2151" y="617"/>
                  </a:cubicBezTo>
                  <a:cubicBezTo>
                    <a:pt x="2189" y="617"/>
                    <a:pt x="2239" y="617"/>
                    <a:pt x="2277" y="642"/>
                  </a:cubicBezTo>
                  <a:cubicBezTo>
                    <a:pt x="2315" y="654"/>
                    <a:pt x="2340" y="680"/>
                    <a:pt x="2365" y="705"/>
                  </a:cubicBezTo>
                  <a:cubicBezTo>
                    <a:pt x="2403" y="730"/>
                    <a:pt x="2415" y="768"/>
                    <a:pt x="2440" y="805"/>
                  </a:cubicBezTo>
                  <a:cubicBezTo>
                    <a:pt x="2453" y="843"/>
                    <a:pt x="2466" y="881"/>
                    <a:pt x="2466" y="919"/>
                  </a:cubicBezTo>
                  <a:lnTo>
                    <a:pt x="2466" y="3119"/>
                  </a:lnTo>
                  <a:lnTo>
                    <a:pt x="3082" y="3119"/>
                  </a:lnTo>
                  <a:lnTo>
                    <a:pt x="3082" y="919"/>
                  </a:lnTo>
                  <a:cubicBezTo>
                    <a:pt x="3082" y="793"/>
                    <a:pt x="3057" y="680"/>
                    <a:pt x="3006" y="566"/>
                  </a:cubicBezTo>
                  <a:cubicBezTo>
                    <a:pt x="2956" y="453"/>
                    <a:pt x="2893" y="353"/>
                    <a:pt x="2805" y="265"/>
                  </a:cubicBezTo>
                  <a:cubicBezTo>
                    <a:pt x="2717" y="189"/>
                    <a:pt x="2629" y="114"/>
                    <a:pt x="2516" y="76"/>
                  </a:cubicBezTo>
                  <a:cubicBezTo>
                    <a:pt x="2403" y="26"/>
                    <a:pt x="2277" y="1"/>
                    <a:pt x="2151" y="1"/>
                  </a:cubicBezTo>
                  <a:cubicBezTo>
                    <a:pt x="2038" y="1"/>
                    <a:pt x="1925" y="13"/>
                    <a:pt x="1824" y="63"/>
                  </a:cubicBezTo>
                  <a:cubicBezTo>
                    <a:pt x="1711" y="101"/>
                    <a:pt x="1623" y="164"/>
                    <a:pt x="1535" y="239"/>
                  </a:cubicBezTo>
                  <a:cubicBezTo>
                    <a:pt x="1447" y="164"/>
                    <a:pt x="1359" y="101"/>
                    <a:pt x="1246" y="63"/>
                  </a:cubicBezTo>
                  <a:cubicBezTo>
                    <a:pt x="1145" y="13"/>
                    <a:pt x="1032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4"/>
            <p:cNvSpPr/>
            <p:nvPr/>
          </p:nvSpPr>
          <p:spPr>
            <a:xfrm>
              <a:off x="4243825" y="2853850"/>
              <a:ext cx="58500" cy="61025"/>
            </a:xfrm>
            <a:custGeom>
              <a:avLst/>
              <a:gdLst/>
              <a:ahLst/>
              <a:cxnLst/>
              <a:rect l="l" t="t" r="r" b="b"/>
              <a:pathLst>
                <a:path w="2340" h="2441" extrusionOk="0">
                  <a:moveTo>
                    <a:pt x="1170" y="592"/>
                  </a:moveTo>
                  <a:cubicBezTo>
                    <a:pt x="1245" y="592"/>
                    <a:pt x="1321" y="617"/>
                    <a:pt x="1396" y="655"/>
                  </a:cubicBezTo>
                  <a:cubicBezTo>
                    <a:pt x="1471" y="680"/>
                    <a:pt x="1534" y="730"/>
                    <a:pt x="1585" y="793"/>
                  </a:cubicBezTo>
                  <a:cubicBezTo>
                    <a:pt x="1635" y="843"/>
                    <a:pt x="1673" y="919"/>
                    <a:pt x="1710" y="994"/>
                  </a:cubicBezTo>
                  <a:cubicBezTo>
                    <a:pt x="1736" y="1070"/>
                    <a:pt x="1748" y="1145"/>
                    <a:pt x="1748" y="1221"/>
                  </a:cubicBezTo>
                  <a:cubicBezTo>
                    <a:pt x="1748" y="1296"/>
                    <a:pt x="1736" y="1384"/>
                    <a:pt x="1710" y="1460"/>
                  </a:cubicBezTo>
                  <a:cubicBezTo>
                    <a:pt x="1673" y="1535"/>
                    <a:pt x="1635" y="1598"/>
                    <a:pt x="1585" y="1661"/>
                  </a:cubicBezTo>
                  <a:cubicBezTo>
                    <a:pt x="1534" y="1711"/>
                    <a:pt x="1471" y="1761"/>
                    <a:pt x="1396" y="1799"/>
                  </a:cubicBezTo>
                  <a:cubicBezTo>
                    <a:pt x="1321" y="1824"/>
                    <a:pt x="1245" y="1849"/>
                    <a:pt x="1170" y="1849"/>
                  </a:cubicBezTo>
                  <a:cubicBezTo>
                    <a:pt x="1094" y="1849"/>
                    <a:pt x="1019" y="1837"/>
                    <a:pt x="943" y="1812"/>
                  </a:cubicBezTo>
                  <a:cubicBezTo>
                    <a:pt x="868" y="1774"/>
                    <a:pt x="805" y="1736"/>
                    <a:pt x="755" y="1686"/>
                  </a:cubicBezTo>
                  <a:cubicBezTo>
                    <a:pt x="704" y="1636"/>
                    <a:pt x="667" y="1573"/>
                    <a:pt x="629" y="1485"/>
                  </a:cubicBezTo>
                  <a:cubicBezTo>
                    <a:pt x="604" y="1409"/>
                    <a:pt x="591" y="1321"/>
                    <a:pt x="591" y="1221"/>
                  </a:cubicBezTo>
                  <a:cubicBezTo>
                    <a:pt x="591" y="1120"/>
                    <a:pt x="604" y="1032"/>
                    <a:pt x="629" y="957"/>
                  </a:cubicBezTo>
                  <a:cubicBezTo>
                    <a:pt x="667" y="881"/>
                    <a:pt x="704" y="806"/>
                    <a:pt x="755" y="755"/>
                  </a:cubicBezTo>
                  <a:cubicBezTo>
                    <a:pt x="805" y="705"/>
                    <a:pt x="868" y="667"/>
                    <a:pt x="943" y="642"/>
                  </a:cubicBezTo>
                  <a:cubicBezTo>
                    <a:pt x="1019" y="604"/>
                    <a:pt x="1094" y="592"/>
                    <a:pt x="1170" y="592"/>
                  </a:cubicBezTo>
                  <a:close/>
                  <a:moveTo>
                    <a:pt x="1170" y="1"/>
                  </a:moveTo>
                  <a:cubicBezTo>
                    <a:pt x="1006" y="1"/>
                    <a:pt x="855" y="39"/>
                    <a:pt x="717" y="89"/>
                  </a:cubicBezTo>
                  <a:cubicBezTo>
                    <a:pt x="566" y="152"/>
                    <a:pt x="440" y="240"/>
                    <a:pt x="340" y="340"/>
                  </a:cubicBezTo>
                  <a:cubicBezTo>
                    <a:pt x="227" y="454"/>
                    <a:pt x="151" y="579"/>
                    <a:pt x="88" y="730"/>
                  </a:cubicBezTo>
                  <a:cubicBezTo>
                    <a:pt x="25" y="881"/>
                    <a:pt x="0" y="1045"/>
                    <a:pt x="0" y="1221"/>
                  </a:cubicBezTo>
                  <a:cubicBezTo>
                    <a:pt x="0" y="1409"/>
                    <a:pt x="25" y="1585"/>
                    <a:pt x="88" y="1736"/>
                  </a:cubicBezTo>
                  <a:cubicBezTo>
                    <a:pt x="151" y="1887"/>
                    <a:pt x="227" y="2013"/>
                    <a:pt x="340" y="2113"/>
                  </a:cubicBezTo>
                  <a:cubicBezTo>
                    <a:pt x="440" y="2227"/>
                    <a:pt x="566" y="2302"/>
                    <a:pt x="717" y="2352"/>
                  </a:cubicBezTo>
                  <a:cubicBezTo>
                    <a:pt x="855" y="2403"/>
                    <a:pt x="1006" y="2440"/>
                    <a:pt x="1170" y="2440"/>
                  </a:cubicBezTo>
                  <a:cubicBezTo>
                    <a:pt x="1245" y="2440"/>
                    <a:pt x="1321" y="2428"/>
                    <a:pt x="1383" y="2403"/>
                  </a:cubicBezTo>
                  <a:cubicBezTo>
                    <a:pt x="1459" y="2390"/>
                    <a:pt x="1534" y="2365"/>
                    <a:pt x="1597" y="2327"/>
                  </a:cubicBezTo>
                  <a:cubicBezTo>
                    <a:pt x="1673" y="2302"/>
                    <a:pt x="1736" y="2264"/>
                    <a:pt x="1798" y="2214"/>
                  </a:cubicBezTo>
                  <a:cubicBezTo>
                    <a:pt x="1861" y="2176"/>
                    <a:pt x="1924" y="2126"/>
                    <a:pt x="1974" y="2076"/>
                  </a:cubicBezTo>
                  <a:lnTo>
                    <a:pt x="2201" y="2390"/>
                  </a:lnTo>
                  <a:lnTo>
                    <a:pt x="2339" y="2390"/>
                  </a:lnTo>
                  <a:lnTo>
                    <a:pt x="2339" y="89"/>
                  </a:lnTo>
                  <a:lnTo>
                    <a:pt x="2201" y="89"/>
                  </a:lnTo>
                  <a:lnTo>
                    <a:pt x="1974" y="366"/>
                  </a:lnTo>
                  <a:cubicBezTo>
                    <a:pt x="1924" y="315"/>
                    <a:pt x="1861" y="265"/>
                    <a:pt x="1798" y="227"/>
                  </a:cubicBezTo>
                  <a:cubicBezTo>
                    <a:pt x="1736" y="177"/>
                    <a:pt x="1673" y="139"/>
                    <a:pt x="1610" y="114"/>
                  </a:cubicBezTo>
                  <a:cubicBezTo>
                    <a:pt x="1534" y="76"/>
                    <a:pt x="1459" y="51"/>
                    <a:pt x="1396" y="26"/>
                  </a:cubicBezTo>
                  <a:cubicBezTo>
                    <a:pt x="1321" y="13"/>
                    <a:pt x="1245" y="1"/>
                    <a:pt x="1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4"/>
            <p:cNvSpPr/>
            <p:nvPr/>
          </p:nvSpPr>
          <p:spPr>
            <a:xfrm>
              <a:off x="4313600" y="2856050"/>
              <a:ext cx="38700" cy="57575"/>
            </a:xfrm>
            <a:custGeom>
              <a:avLst/>
              <a:gdLst/>
              <a:ahLst/>
              <a:cxnLst/>
              <a:rect l="l" t="t" r="r" b="b"/>
              <a:pathLst>
                <a:path w="1548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592" y="2302"/>
                  </a:lnTo>
                  <a:lnTo>
                    <a:pt x="592" y="1032"/>
                  </a:lnTo>
                  <a:cubicBezTo>
                    <a:pt x="592" y="969"/>
                    <a:pt x="604" y="919"/>
                    <a:pt x="617" y="869"/>
                  </a:cubicBezTo>
                  <a:cubicBezTo>
                    <a:pt x="642" y="806"/>
                    <a:pt x="680" y="755"/>
                    <a:pt x="718" y="718"/>
                  </a:cubicBezTo>
                  <a:cubicBezTo>
                    <a:pt x="755" y="680"/>
                    <a:pt x="806" y="655"/>
                    <a:pt x="856" y="630"/>
                  </a:cubicBezTo>
                  <a:cubicBezTo>
                    <a:pt x="919" y="605"/>
                    <a:pt x="969" y="592"/>
                    <a:pt x="1032" y="592"/>
                  </a:cubicBezTo>
                  <a:lnTo>
                    <a:pt x="1548" y="592"/>
                  </a:lnTo>
                  <a:lnTo>
                    <a:pt x="1548" y="1"/>
                  </a:lnTo>
                  <a:lnTo>
                    <a:pt x="1032" y="1"/>
                  </a:lnTo>
                  <a:cubicBezTo>
                    <a:pt x="906" y="1"/>
                    <a:pt x="780" y="26"/>
                    <a:pt x="655" y="76"/>
                  </a:cubicBezTo>
                  <a:cubicBezTo>
                    <a:pt x="542" y="127"/>
                    <a:pt x="428" y="190"/>
                    <a:pt x="340" y="278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4"/>
            <p:cNvSpPr/>
            <p:nvPr/>
          </p:nvSpPr>
          <p:spPr>
            <a:xfrm>
              <a:off x="4359200" y="2833100"/>
              <a:ext cx="53450" cy="80525"/>
            </a:xfrm>
            <a:custGeom>
              <a:avLst/>
              <a:gdLst/>
              <a:ahLst/>
              <a:cxnLst/>
              <a:rect l="l" t="t" r="r" b="b"/>
              <a:pathLst>
                <a:path w="2138" h="3221" extrusionOk="0">
                  <a:moveTo>
                    <a:pt x="0" y="1"/>
                  </a:moveTo>
                  <a:lnTo>
                    <a:pt x="0" y="3220"/>
                  </a:lnTo>
                  <a:lnTo>
                    <a:pt x="591" y="3220"/>
                  </a:lnTo>
                  <a:lnTo>
                    <a:pt x="591" y="2931"/>
                  </a:lnTo>
                  <a:lnTo>
                    <a:pt x="994" y="2390"/>
                  </a:lnTo>
                  <a:lnTo>
                    <a:pt x="1471" y="3220"/>
                  </a:lnTo>
                  <a:lnTo>
                    <a:pt x="2138" y="3220"/>
                  </a:lnTo>
                  <a:lnTo>
                    <a:pt x="1383" y="1887"/>
                  </a:lnTo>
                  <a:lnTo>
                    <a:pt x="2138" y="919"/>
                  </a:lnTo>
                  <a:lnTo>
                    <a:pt x="1471" y="919"/>
                  </a:lnTo>
                  <a:lnTo>
                    <a:pt x="591" y="2038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4"/>
            <p:cNvSpPr/>
            <p:nvPr/>
          </p:nvSpPr>
          <p:spPr>
            <a:xfrm>
              <a:off x="4413575" y="2853850"/>
              <a:ext cx="53475" cy="61025"/>
            </a:xfrm>
            <a:custGeom>
              <a:avLst/>
              <a:gdLst/>
              <a:ahLst/>
              <a:cxnLst/>
              <a:rect l="l" t="t" r="r" b="b"/>
              <a:pathLst>
                <a:path w="2139" h="2441" extrusionOk="0">
                  <a:moveTo>
                    <a:pt x="1183" y="592"/>
                  </a:moveTo>
                  <a:cubicBezTo>
                    <a:pt x="1208" y="592"/>
                    <a:pt x="1233" y="592"/>
                    <a:pt x="1258" y="604"/>
                  </a:cubicBezTo>
                  <a:cubicBezTo>
                    <a:pt x="1283" y="604"/>
                    <a:pt x="1321" y="604"/>
                    <a:pt x="1346" y="617"/>
                  </a:cubicBezTo>
                  <a:lnTo>
                    <a:pt x="655" y="1522"/>
                  </a:lnTo>
                  <a:cubicBezTo>
                    <a:pt x="642" y="1510"/>
                    <a:pt x="642" y="1485"/>
                    <a:pt x="629" y="1460"/>
                  </a:cubicBezTo>
                  <a:cubicBezTo>
                    <a:pt x="629" y="1434"/>
                    <a:pt x="617" y="1409"/>
                    <a:pt x="617" y="1384"/>
                  </a:cubicBezTo>
                  <a:cubicBezTo>
                    <a:pt x="604" y="1346"/>
                    <a:pt x="604" y="1321"/>
                    <a:pt x="604" y="1296"/>
                  </a:cubicBezTo>
                  <a:cubicBezTo>
                    <a:pt x="604" y="1271"/>
                    <a:pt x="604" y="1246"/>
                    <a:pt x="604" y="1221"/>
                  </a:cubicBezTo>
                  <a:cubicBezTo>
                    <a:pt x="604" y="1120"/>
                    <a:pt x="617" y="1045"/>
                    <a:pt x="642" y="969"/>
                  </a:cubicBezTo>
                  <a:cubicBezTo>
                    <a:pt x="680" y="881"/>
                    <a:pt x="717" y="818"/>
                    <a:pt x="768" y="768"/>
                  </a:cubicBezTo>
                  <a:cubicBezTo>
                    <a:pt x="818" y="705"/>
                    <a:pt x="881" y="667"/>
                    <a:pt x="956" y="642"/>
                  </a:cubicBezTo>
                  <a:cubicBezTo>
                    <a:pt x="1019" y="617"/>
                    <a:pt x="1095" y="592"/>
                    <a:pt x="1183" y="592"/>
                  </a:cubicBezTo>
                  <a:close/>
                  <a:moveTo>
                    <a:pt x="1183" y="1"/>
                  </a:moveTo>
                  <a:cubicBezTo>
                    <a:pt x="1019" y="1"/>
                    <a:pt x="868" y="26"/>
                    <a:pt x="717" y="89"/>
                  </a:cubicBezTo>
                  <a:cubicBezTo>
                    <a:pt x="579" y="152"/>
                    <a:pt x="453" y="227"/>
                    <a:pt x="353" y="340"/>
                  </a:cubicBezTo>
                  <a:cubicBezTo>
                    <a:pt x="240" y="441"/>
                    <a:pt x="152" y="567"/>
                    <a:pt x="101" y="718"/>
                  </a:cubicBezTo>
                  <a:cubicBezTo>
                    <a:pt x="38" y="869"/>
                    <a:pt x="1" y="1045"/>
                    <a:pt x="1" y="1221"/>
                  </a:cubicBezTo>
                  <a:cubicBezTo>
                    <a:pt x="1" y="1397"/>
                    <a:pt x="38" y="1560"/>
                    <a:pt x="101" y="1711"/>
                  </a:cubicBezTo>
                  <a:cubicBezTo>
                    <a:pt x="152" y="1862"/>
                    <a:pt x="240" y="1988"/>
                    <a:pt x="353" y="2088"/>
                  </a:cubicBezTo>
                  <a:cubicBezTo>
                    <a:pt x="453" y="2201"/>
                    <a:pt x="579" y="2289"/>
                    <a:pt x="717" y="2340"/>
                  </a:cubicBezTo>
                  <a:cubicBezTo>
                    <a:pt x="868" y="2403"/>
                    <a:pt x="1019" y="2440"/>
                    <a:pt x="1183" y="2440"/>
                  </a:cubicBezTo>
                  <a:cubicBezTo>
                    <a:pt x="1271" y="2440"/>
                    <a:pt x="1371" y="2428"/>
                    <a:pt x="1459" y="2403"/>
                  </a:cubicBezTo>
                  <a:cubicBezTo>
                    <a:pt x="1547" y="2378"/>
                    <a:pt x="1635" y="2352"/>
                    <a:pt x="1723" y="2302"/>
                  </a:cubicBezTo>
                  <a:cubicBezTo>
                    <a:pt x="1799" y="2264"/>
                    <a:pt x="1874" y="2214"/>
                    <a:pt x="1950" y="2151"/>
                  </a:cubicBezTo>
                  <a:cubicBezTo>
                    <a:pt x="2025" y="2088"/>
                    <a:pt x="2088" y="2013"/>
                    <a:pt x="2138" y="1937"/>
                  </a:cubicBezTo>
                  <a:lnTo>
                    <a:pt x="1711" y="1510"/>
                  </a:lnTo>
                  <a:cubicBezTo>
                    <a:pt x="1686" y="1560"/>
                    <a:pt x="1661" y="1610"/>
                    <a:pt x="1623" y="1648"/>
                  </a:cubicBezTo>
                  <a:cubicBezTo>
                    <a:pt x="1585" y="1686"/>
                    <a:pt x="1535" y="1724"/>
                    <a:pt x="1497" y="1761"/>
                  </a:cubicBezTo>
                  <a:cubicBezTo>
                    <a:pt x="1447" y="1787"/>
                    <a:pt x="1396" y="1812"/>
                    <a:pt x="1346" y="1824"/>
                  </a:cubicBezTo>
                  <a:cubicBezTo>
                    <a:pt x="1296" y="1837"/>
                    <a:pt x="1233" y="1849"/>
                    <a:pt x="1183" y="1849"/>
                  </a:cubicBezTo>
                  <a:lnTo>
                    <a:pt x="1107" y="1849"/>
                  </a:lnTo>
                  <a:cubicBezTo>
                    <a:pt x="1082" y="1837"/>
                    <a:pt x="1070" y="1837"/>
                    <a:pt x="1044" y="1824"/>
                  </a:cubicBezTo>
                  <a:lnTo>
                    <a:pt x="2138" y="504"/>
                  </a:lnTo>
                  <a:cubicBezTo>
                    <a:pt x="2088" y="428"/>
                    <a:pt x="2025" y="353"/>
                    <a:pt x="1950" y="290"/>
                  </a:cubicBezTo>
                  <a:cubicBezTo>
                    <a:pt x="1887" y="227"/>
                    <a:pt x="1799" y="177"/>
                    <a:pt x="1723" y="139"/>
                  </a:cubicBezTo>
                  <a:cubicBezTo>
                    <a:pt x="1635" y="89"/>
                    <a:pt x="1547" y="64"/>
                    <a:pt x="1459" y="39"/>
                  </a:cubicBezTo>
                  <a:cubicBezTo>
                    <a:pt x="1371" y="13"/>
                    <a:pt x="1271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4"/>
            <p:cNvSpPr/>
            <p:nvPr/>
          </p:nvSpPr>
          <p:spPr>
            <a:xfrm>
              <a:off x="4470475" y="2833100"/>
              <a:ext cx="44050" cy="80525"/>
            </a:xfrm>
            <a:custGeom>
              <a:avLst/>
              <a:gdLst/>
              <a:ahLst/>
              <a:cxnLst/>
              <a:rect l="l" t="t" r="r" b="b"/>
              <a:pathLst>
                <a:path w="1762" h="3221" extrusionOk="0">
                  <a:moveTo>
                    <a:pt x="290" y="1"/>
                  </a:moveTo>
                  <a:lnTo>
                    <a:pt x="290" y="919"/>
                  </a:lnTo>
                  <a:lnTo>
                    <a:pt x="1" y="919"/>
                  </a:lnTo>
                  <a:lnTo>
                    <a:pt x="1" y="1510"/>
                  </a:lnTo>
                  <a:lnTo>
                    <a:pt x="290" y="1510"/>
                  </a:lnTo>
                  <a:lnTo>
                    <a:pt x="290" y="2189"/>
                  </a:lnTo>
                  <a:cubicBezTo>
                    <a:pt x="290" y="2340"/>
                    <a:pt x="315" y="2466"/>
                    <a:pt x="365" y="2591"/>
                  </a:cubicBezTo>
                  <a:cubicBezTo>
                    <a:pt x="416" y="2717"/>
                    <a:pt x="491" y="2830"/>
                    <a:pt x="592" y="2918"/>
                  </a:cubicBezTo>
                  <a:cubicBezTo>
                    <a:pt x="680" y="3019"/>
                    <a:pt x="793" y="3094"/>
                    <a:pt x="919" y="3145"/>
                  </a:cubicBezTo>
                  <a:cubicBezTo>
                    <a:pt x="1044" y="3195"/>
                    <a:pt x="1170" y="3220"/>
                    <a:pt x="1321" y="3220"/>
                  </a:cubicBezTo>
                  <a:lnTo>
                    <a:pt x="1761" y="3220"/>
                  </a:lnTo>
                  <a:lnTo>
                    <a:pt x="1761" y="2642"/>
                  </a:lnTo>
                  <a:lnTo>
                    <a:pt x="1321" y="2642"/>
                  </a:lnTo>
                  <a:cubicBezTo>
                    <a:pt x="1258" y="2642"/>
                    <a:pt x="1195" y="2629"/>
                    <a:pt x="1145" y="2604"/>
                  </a:cubicBezTo>
                  <a:cubicBezTo>
                    <a:pt x="1082" y="2579"/>
                    <a:pt x="1044" y="2541"/>
                    <a:pt x="994" y="2503"/>
                  </a:cubicBezTo>
                  <a:cubicBezTo>
                    <a:pt x="956" y="2466"/>
                    <a:pt x="931" y="2415"/>
                    <a:pt x="906" y="2365"/>
                  </a:cubicBezTo>
                  <a:cubicBezTo>
                    <a:pt x="881" y="2315"/>
                    <a:pt x="868" y="2252"/>
                    <a:pt x="868" y="2189"/>
                  </a:cubicBezTo>
                  <a:lnTo>
                    <a:pt x="868" y="1510"/>
                  </a:lnTo>
                  <a:lnTo>
                    <a:pt x="1761" y="1510"/>
                  </a:lnTo>
                  <a:lnTo>
                    <a:pt x="1761" y="919"/>
                  </a:lnTo>
                  <a:lnTo>
                    <a:pt x="868" y="919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4" name="Google Shape;3394;p35"/>
          <p:cNvGrpSpPr/>
          <p:nvPr/>
        </p:nvGrpSpPr>
        <p:grpSpPr>
          <a:xfrm flipH="1">
            <a:off x="205200" y="270375"/>
            <a:ext cx="1591750" cy="538225"/>
            <a:chOff x="5184025" y="-943075"/>
            <a:chExt cx="1591750" cy="538225"/>
          </a:xfrm>
        </p:grpSpPr>
        <p:sp>
          <p:nvSpPr>
            <p:cNvPr id="3395" name="Google Shape;3395;p35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5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5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5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5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5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5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5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5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4" name="Google Shape;3404;p35"/>
          <p:cNvGrpSpPr/>
          <p:nvPr/>
        </p:nvGrpSpPr>
        <p:grpSpPr>
          <a:xfrm flipH="1">
            <a:off x="4773509" y="-98486"/>
            <a:ext cx="3566623" cy="1527226"/>
            <a:chOff x="5967200" y="-891425"/>
            <a:chExt cx="3341725" cy="1430925"/>
          </a:xfrm>
        </p:grpSpPr>
        <p:sp>
          <p:nvSpPr>
            <p:cNvPr id="3405" name="Google Shape;3405;p35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5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5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5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5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5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5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5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5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4" name="Google Shape;3414;p35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3415" name="Google Shape;3415;p35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35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35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35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35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35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35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35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35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35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35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35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35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35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35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35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35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35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35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35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35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35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35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35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35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35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41" name="Google Shape;3441;p35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2" name="Google Shape;3442;p35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4" name="Google Shape;3444;p36"/>
          <p:cNvGrpSpPr/>
          <p:nvPr/>
        </p:nvGrpSpPr>
        <p:grpSpPr>
          <a:xfrm>
            <a:off x="183925" y="222888"/>
            <a:ext cx="3341725" cy="1430925"/>
            <a:chOff x="5967200" y="-891425"/>
            <a:chExt cx="3341725" cy="1430925"/>
          </a:xfrm>
        </p:grpSpPr>
        <p:sp>
          <p:nvSpPr>
            <p:cNvPr id="3445" name="Google Shape;3445;p36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6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6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6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6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6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6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6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6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54" name="Google Shape;3454;p36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3455" name="Google Shape;3455;p36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36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36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36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36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36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36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36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36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36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36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36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36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36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36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36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36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36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36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36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36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36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36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36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36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36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81" name="Google Shape;3481;p36"/>
          <p:cNvGrpSpPr/>
          <p:nvPr/>
        </p:nvGrpSpPr>
        <p:grpSpPr>
          <a:xfrm flipH="1">
            <a:off x="5370375" y="654000"/>
            <a:ext cx="971875" cy="444925"/>
            <a:chOff x="5149875" y="-114525"/>
            <a:chExt cx="971875" cy="444925"/>
          </a:xfrm>
        </p:grpSpPr>
        <p:sp>
          <p:nvSpPr>
            <p:cNvPr id="3482" name="Google Shape;3482;p36"/>
            <p:cNvSpPr/>
            <p:nvPr/>
          </p:nvSpPr>
          <p:spPr>
            <a:xfrm>
              <a:off x="6044250" y="37100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83" name="Google Shape;3483;p36"/>
            <p:cNvGrpSpPr/>
            <p:nvPr/>
          </p:nvGrpSpPr>
          <p:grpSpPr>
            <a:xfrm>
              <a:off x="5149875" y="-114525"/>
              <a:ext cx="971875" cy="444925"/>
              <a:chOff x="5149875" y="-114525"/>
              <a:chExt cx="971875" cy="444925"/>
            </a:xfrm>
          </p:grpSpPr>
          <p:sp>
            <p:nvSpPr>
              <p:cNvPr id="3484" name="Google Shape;3484;p36"/>
              <p:cNvSpPr/>
              <p:nvPr/>
            </p:nvSpPr>
            <p:spPr>
              <a:xfrm>
                <a:off x="5149875" y="-40800"/>
                <a:ext cx="971875" cy="371200"/>
              </a:xfrm>
              <a:custGeom>
                <a:avLst/>
                <a:gdLst/>
                <a:ahLst/>
                <a:cxnLst/>
                <a:rect l="l" t="t" r="r" b="b"/>
                <a:pathLst>
                  <a:path w="38875" h="14848" extrusionOk="0">
                    <a:moveTo>
                      <a:pt x="9531" y="634"/>
                    </a:moveTo>
                    <a:cubicBezTo>
                      <a:pt x="7782" y="1700"/>
                      <a:pt x="5899" y="3183"/>
                      <a:pt x="5149" y="5099"/>
                    </a:cubicBezTo>
                    <a:lnTo>
                      <a:pt x="5149" y="5099"/>
                    </a:lnTo>
                    <a:cubicBezTo>
                      <a:pt x="4816" y="5966"/>
                      <a:pt x="4999" y="6649"/>
                      <a:pt x="4849" y="7549"/>
                    </a:cubicBezTo>
                    <a:lnTo>
                      <a:pt x="4849" y="7549"/>
                    </a:lnTo>
                    <a:cubicBezTo>
                      <a:pt x="4633" y="8882"/>
                      <a:pt x="3499" y="9298"/>
                      <a:pt x="2400" y="9748"/>
                    </a:cubicBezTo>
                    <a:lnTo>
                      <a:pt x="2400" y="9748"/>
                    </a:lnTo>
                    <a:cubicBezTo>
                      <a:pt x="1817" y="9982"/>
                      <a:pt x="1117" y="10182"/>
                      <a:pt x="717" y="10698"/>
                    </a:cubicBezTo>
                    <a:lnTo>
                      <a:pt x="717" y="10698"/>
                    </a:lnTo>
                    <a:cubicBezTo>
                      <a:pt x="0" y="11615"/>
                      <a:pt x="767" y="12814"/>
                      <a:pt x="1050" y="13864"/>
                    </a:cubicBezTo>
                    <a:lnTo>
                      <a:pt x="1050" y="13864"/>
                    </a:lnTo>
                    <a:cubicBezTo>
                      <a:pt x="4816" y="14847"/>
                      <a:pt x="8265" y="14497"/>
                      <a:pt x="11714" y="14481"/>
                    </a:cubicBezTo>
                    <a:lnTo>
                      <a:pt x="11714" y="14481"/>
                    </a:lnTo>
                    <a:cubicBezTo>
                      <a:pt x="14780" y="14447"/>
                      <a:pt x="17679" y="14247"/>
                      <a:pt x="20745" y="13931"/>
                    </a:cubicBezTo>
                    <a:lnTo>
                      <a:pt x="20745" y="13931"/>
                    </a:lnTo>
                    <a:cubicBezTo>
                      <a:pt x="23062" y="13697"/>
                      <a:pt x="25361" y="13414"/>
                      <a:pt x="27660" y="13131"/>
                    </a:cubicBezTo>
                    <a:lnTo>
                      <a:pt x="27660" y="13131"/>
                    </a:lnTo>
                    <a:cubicBezTo>
                      <a:pt x="28677" y="12998"/>
                      <a:pt x="29693" y="12948"/>
                      <a:pt x="30660" y="12681"/>
                    </a:cubicBezTo>
                    <a:lnTo>
                      <a:pt x="30660" y="12681"/>
                    </a:lnTo>
                    <a:cubicBezTo>
                      <a:pt x="32343" y="12231"/>
                      <a:pt x="33659" y="10965"/>
                      <a:pt x="35092" y="10048"/>
                    </a:cubicBezTo>
                    <a:lnTo>
                      <a:pt x="35092" y="10048"/>
                    </a:lnTo>
                    <a:cubicBezTo>
                      <a:pt x="36225" y="9332"/>
                      <a:pt x="37542" y="8349"/>
                      <a:pt x="38258" y="7216"/>
                    </a:cubicBezTo>
                    <a:lnTo>
                      <a:pt x="38258" y="7216"/>
                    </a:lnTo>
                    <a:cubicBezTo>
                      <a:pt x="38641" y="6599"/>
                      <a:pt x="38875" y="5683"/>
                      <a:pt x="38258" y="5233"/>
                    </a:cubicBezTo>
                    <a:lnTo>
                      <a:pt x="38258" y="5233"/>
                    </a:lnTo>
                    <a:cubicBezTo>
                      <a:pt x="37725" y="4833"/>
                      <a:pt x="36425" y="4916"/>
                      <a:pt x="35809" y="4716"/>
                    </a:cubicBezTo>
                    <a:lnTo>
                      <a:pt x="35809" y="4716"/>
                    </a:lnTo>
                    <a:cubicBezTo>
                      <a:pt x="34526" y="4333"/>
                      <a:pt x="33259" y="3866"/>
                      <a:pt x="31976" y="3433"/>
                    </a:cubicBezTo>
                    <a:lnTo>
                      <a:pt x="31976" y="3433"/>
                    </a:lnTo>
                    <a:cubicBezTo>
                      <a:pt x="31060" y="3117"/>
                      <a:pt x="30093" y="2900"/>
                      <a:pt x="29210" y="2500"/>
                    </a:cubicBezTo>
                    <a:lnTo>
                      <a:pt x="29210" y="2500"/>
                    </a:lnTo>
                    <a:cubicBezTo>
                      <a:pt x="28677" y="2250"/>
                      <a:pt x="28194" y="1867"/>
                      <a:pt x="27561" y="1834"/>
                    </a:cubicBezTo>
                    <a:lnTo>
                      <a:pt x="27561" y="1834"/>
                    </a:lnTo>
                    <a:cubicBezTo>
                      <a:pt x="26677" y="1800"/>
                      <a:pt x="25628" y="2267"/>
                      <a:pt x="24794" y="2567"/>
                    </a:cubicBezTo>
                    <a:lnTo>
                      <a:pt x="24794" y="2567"/>
                    </a:lnTo>
                    <a:cubicBezTo>
                      <a:pt x="24378" y="2717"/>
                      <a:pt x="24378" y="2850"/>
                      <a:pt x="23845" y="2733"/>
                    </a:cubicBezTo>
                    <a:lnTo>
                      <a:pt x="23845" y="2733"/>
                    </a:lnTo>
                    <a:cubicBezTo>
                      <a:pt x="23578" y="2667"/>
                      <a:pt x="23162" y="2333"/>
                      <a:pt x="22828" y="2250"/>
                    </a:cubicBezTo>
                    <a:lnTo>
                      <a:pt x="22828" y="2250"/>
                    </a:lnTo>
                    <a:cubicBezTo>
                      <a:pt x="21895" y="2017"/>
                      <a:pt x="20879" y="2200"/>
                      <a:pt x="19996" y="2417"/>
                    </a:cubicBezTo>
                    <a:lnTo>
                      <a:pt x="19996" y="2417"/>
                    </a:lnTo>
                    <a:cubicBezTo>
                      <a:pt x="19412" y="2567"/>
                      <a:pt x="19279" y="2417"/>
                      <a:pt x="18746" y="2250"/>
                    </a:cubicBezTo>
                    <a:lnTo>
                      <a:pt x="18746" y="2250"/>
                    </a:lnTo>
                    <a:cubicBezTo>
                      <a:pt x="17963" y="2017"/>
                      <a:pt x="17046" y="1967"/>
                      <a:pt x="16230" y="1800"/>
                    </a:cubicBezTo>
                    <a:lnTo>
                      <a:pt x="16230" y="1800"/>
                    </a:lnTo>
                    <a:cubicBezTo>
                      <a:pt x="14797" y="1500"/>
                      <a:pt x="13614" y="984"/>
                      <a:pt x="12314" y="317"/>
                    </a:cubicBezTo>
                    <a:lnTo>
                      <a:pt x="12314" y="317"/>
                    </a:lnTo>
                    <a:cubicBezTo>
                      <a:pt x="11864" y="101"/>
                      <a:pt x="11514" y="1"/>
                      <a:pt x="11181" y="1"/>
                    </a:cubicBezTo>
                    <a:lnTo>
                      <a:pt x="11181" y="1"/>
                    </a:lnTo>
                    <a:cubicBezTo>
                      <a:pt x="10631" y="1"/>
                      <a:pt x="10165" y="251"/>
                      <a:pt x="9531" y="634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36"/>
              <p:cNvSpPr/>
              <p:nvPr/>
            </p:nvSpPr>
            <p:spPr>
              <a:xfrm>
                <a:off x="5246100" y="-47450"/>
                <a:ext cx="502400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20096" h="9715" extrusionOk="0">
                    <a:moveTo>
                      <a:pt x="15797" y="2733"/>
                    </a:moveTo>
                    <a:cubicBezTo>
                      <a:pt x="15830" y="2516"/>
                      <a:pt x="15880" y="2266"/>
                      <a:pt x="15930" y="2016"/>
                    </a:cubicBezTo>
                    <a:cubicBezTo>
                      <a:pt x="14014" y="1400"/>
                      <a:pt x="11914" y="1133"/>
                      <a:pt x="9931" y="750"/>
                    </a:cubicBezTo>
                    <a:cubicBezTo>
                      <a:pt x="9132" y="600"/>
                      <a:pt x="8315" y="483"/>
                      <a:pt x="7515" y="283"/>
                    </a:cubicBezTo>
                    <a:cubicBezTo>
                      <a:pt x="6449" y="0"/>
                      <a:pt x="5582" y="400"/>
                      <a:pt x="4566" y="750"/>
                    </a:cubicBezTo>
                    <a:cubicBezTo>
                      <a:pt x="3050" y="1266"/>
                      <a:pt x="1867" y="2283"/>
                      <a:pt x="1117" y="3699"/>
                    </a:cubicBezTo>
                    <a:cubicBezTo>
                      <a:pt x="600" y="4666"/>
                      <a:pt x="417" y="5999"/>
                      <a:pt x="200" y="7065"/>
                    </a:cubicBezTo>
                    <a:cubicBezTo>
                      <a:pt x="0" y="8015"/>
                      <a:pt x="250" y="9481"/>
                      <a:pt x="1383" y="9614"/>
                    </a:cubicBezTo>
                    <a:cubicBezTo>
                      <a:pt x="2200" y="9714"/>
                      <a:pt x="3100" y="9415"/>
                      <a:pt x="3866" y="9181"/>
                    </a:cubicBezTo>
                    <a:cubicBezTo>
                      <a:pt x="4883" y="8881"/>
                      <a:pt x="5916" y="8781"/>
                      <a:pt x="6982" y="8748"/>
                    </a:cubicBezTo>
                    <a:cubicBezTo>
                      <a:pt x="8898" y="8698"/>
                      <a:pt x="11481" y="8465"/>
                      <a:pt x="13164" y="7448"/>
                    </a:cubicBezTo>
                    <a:cubicBezTo>
                      <a:pt x="14147" y="6848"/>
                      <a:pt x="15164" y="6282"/>
                      <a:pt x="15497" y="5099"/>
                    </a:cubicBezTo>
                    <a:cubicBezTo>
                      <a:pt x="15563" y="4832"/>
                      <a:pt x="15597" y="4549"/>
                      <a:pt x="15663" y="4282"/>
                    </a:cubicBezTo>
                    <a:cubicBezTo>
                      <a:pt x="15763" y="3833"/>
                      <a:pt x="15863" y="3383"/>
                      <a:pt x="16030" y="2966"/>
                    </a:cubicBezTo>
                    <a:cubicBezTo>
                      <a:pt x="16330" y="2250"/>
                      <a:pt x="16813" y="1716"/>
                      <a:pt x="17613" y="1616"/>
                    </a:cubicBezTo>
                    <a:cubicBezTo>
                      <a:pt x="18196" y="1550"/>
                      <a:pt x="20096" y="1916"/>
                      <a:pt x="19446" y="2899"/>
                    </a:cubicBezTo>
                    <a:cubicBezTo>
                      <a:pt x="19063" y="3466"/>
                      <a:pt x="17980" y="3283"/>
                      <a:pt x="17413" y="32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36"/>
              <p:cNvSpPr/>
              <p:nvPr/>
            </p:nvSpPr>
            <p:spPr>
              <a:xfrm>
                <a:off x="5773050" y="-9550"/>
                <a:ext cx="32995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13198" h="7666" extrusionOk="0">
                    <a:moveTo>
                      <a:pt x="534" y="1133"/>
                    </a:moveTo>
                    <a:cubicBezTo>
                      <a:pt x="1434" y="567"/>
                      <a:pt x="2134" y="117"/>
                      <a:pt x="3200" y="67"/>
                    </a:cubicBezTo>
                    <a:cubicBezTo>
                      <a:pt x="4300" y="17"/>
                      <a:pt x="5450" y="0"/>
                      <a:pt x="6516" y="184"/>
                    </a:cubicBezTo>
                    <a:cubicBezTo>
                      <a:pt x="7549" y="367"/>
                      <a:pt x="8682" y="834"/>
                      <a:pt x="9565" y="1400"/>
                    </a:cubicBezTo>
                    <a:cubicBezTo>
                      <a:pt x="9882" y="1600"/>
                      <a:pt x="10132" y="1883"/>
                      <a:pt x="10448" y="2083"/>
                    </a:cubicBezTo>
                    <a:cubicBezTo>
                      <a:pt x="10782" y="2300"/>
                      <a:pt x="11148" y="2400"/>
                      <a:pt x="11448" y="2650"/>
                    </a:cubicBezTo>
                    <a:cubicBezTo>
                      <a:pt x="12048" y="3166"/>
                      <a:pt x="13114" y="4183"/>
                      <a:pt x="13181" y="5033"/>
                    </a:cubicBezTo>
                    <a:cubicBezTo>
                      <a:pt x="13198" y="5382"/>
                      <a:pt x="13014" y="5466"/>
                      <a:pt x="12948" y="5749"/>
                    </a:cubicBezTo>
                    <a:cubicBezTo>
                      <a:pt x="12848" y="6166"/>
                      <a:pt x="12981" y="6216"/>
                      <a:pt x="12698" y="6549"/>
                    </a:cubicBezTo>
                    <a:cubicBezTo>
                      <a:pt x="11865" y="7499"/>
                      <a:pt x="10515" y="7665"/>
                      <a:pt x="9399" y="7115"/>
                    </a:cubicBezTo>
                    <a:cubicBezTo>
                      <a:pt x="7682" y="6282"/>
                      <a:pt x="6033" y="5332"/>
                      <a:pt x="4333" y="4449"/>
                    </a:cubicBezTo>
                    <a:cubicBezTo>
                      <a:pt x="3083" y="3783"/>
                      <a:pt x="1" y="3333"/>
                      <a:pt x="534" y="1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36"/>
              <p:cNvSpPr/>
              <p:nvPr/>
            </p:nvSpPr>
            <p:spPr>
              <a:xfrm>
                <a:off x="5886375" y="-78700"/>
                <a:ext cx="1762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5533" extrusionOk="0">
                    <a:moveTo>
                      <a:pt x="317" y="3583"/>
                    </a:moveTo>
                    <a:cubicBezTo>
                      <a:pt x="183" y="3233"/>
                      <a:pt x="0" y="2966"/>
                      <a:pt x="150" y="2633"/>
                    </a:cubicBezTo>
                    <a:cubicBezTo>
                      <a:pt x="267" y="2333"/>
                      <a:pt x="583" y="2017"/>
                      <a:pt x="800" y="1767"/>
                    </a:cubicBezTo>
                    <a:cubicBezTo>
                      <a:pt x="1400" y="1083"/>
                      <a:pt x="2250" y="534"/>
                      <a:pt x="3149" y="300"/>
                    </a:cubicBezTo>
                    <a:cubicBezTo>
                      <a:pt x="4349" y="0"/>
                      <a:pt x="6082" y="317"/>
                      <a:pt x="6582" y="1583"/>
                    </a:cubicBezTo>
                    <a:cubicBezTo>
                      <a:pt x="7048" y="2750"/>
                      <a:pt x="6349" y="4166"/>
                      <a:pt x="5382" y="4866"/>
                    </a:cubicBezTo>
                    <a:cubicBezTo>
                      <a:pt x="4732" y="5332"/>
                      <a:pt x="4099" y="5532"/>
                      <a:pt x="3283" y="5399"/>
                    </a:cubicBezTo>
                    <a:cubicBezTo>
                      <a:pt x="2366" y="5266"/>
                      <a:pt x="1366" y="4833"/>
                      <a:pt x="317" y="35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36"/>
              <p:cNvSpPr/>
              <p:nvPr/>
            </p:nvSpPr>
            <p:spPr>
              <a:xfrm>
                <a:off x="5226925" y="-102875"/>
                <a:ext cx="191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6883" extrusionOk="0">
                    <a:moveTo>
                      <a:pt x="7649" y="3717"/>
                    </a:moveTo>
                    <a:cubicBezTo>
                      <a:pt x="7666" y="3017"/>
                      <a:pt x="7616" y="2500"/>
                      <a:pt x="7283" y="1867"/>
                    </a:cubicBezTo>
                    <a:cubicBezTo>
                      <a:pt x="6883" y="1134"/>
                      <a:pt x="6266" y="634"/>
                      <a:pt x="5450" y="451"/>
                    </a:cubicBezTo>
                    <a:cubicBezTo>
                      <a:pt x="3500" y="1"/>
                      <a:pt x="551" y="617"/>
                      <a:pt x="234" y="2967"/>
                    </a:cubicBezTo>
                    <a:cubicBezTo>
                      <a:pt x="1" y="4733"/>
                      <a:pt x="1284" y="6449"/>
                      <a:pt x="3034" y="6733"/>
                    </a:cubicBezTo>
                    <a:cubicBezTo>
                      <a:pt x="3917" y="6883"/>
                      <a:pt x="4866" y="6766"/>
                      <a:pt x="5666" y="6383"/>
                    </a:cubicBezTo>
                    <a:cubicBezTo>
                      <a:pt x="6349" y="6066"/>
                      <a:pt x="6883" y="5450"/>
                      <a:pt x="7649" y="37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36"/>
              <p:cNvSpPr/>
              <p:nvPr/>
            </p:nvSpPr>
            <p:spPr>
              <a:xfrm>
                <a:off x="5436475" y="-114525"/>
                <a:ext cx="6750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550" extrusionOk="0">
                    <a:moveTo>
                      <a:pt x="1267" y="3550"/>
                    </a:moveTo>
                    <a:cubicBezTo>
                      <a:pt x="933" y="3316"/>
                      <a:pt x="600" y="3166"/>
                      <a:pt x="400" y="2800"/>
                    </a:cubicBezTo>
                    <a:cubicBezTo>
                      <a:pt x="167" y="2400"/>
                      <a:pt x="0" y="2017"/>
                      <a:pt x="0" y="1533"/>
                    </a:cubicBezTo>
                    <a:cubicBezTo>
                      <a:pt x="34" y="734"/>
                      <a:pt x="550" y="0"/>
                      <a:pt x="1400" y="67"/>
                    </a:cubicBezTo>
                    <a:cubicBezTo>
                      <a:pt x="2133" y="117"/>
                      <a:pt x="2583" y="617"/>
                      <a:pt x="2650" y="1350"/>
                    </a:cubicBezTo>
                    <a:cubicBezTo>
                      <a:pt x="2700" y="2117"/>
                      <a:pt x="2100" y="2850"/>
                      <a:pt x="1483" y="32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90" name="Google Shape;3490;p36"/>
          <p:cNvGrpSpPr/>
          <p:nvPr/>
        </p:nvGrpSpPr>
        <p:grpSpPr>
          <a:xfrm>
            <a:off x="6576425" y="317038"/>
            <a:ext cx="971875" cy="444925"/>
            <a:chOff x="5149875" y="-114525"/>
            <a:chExt cx="971875" cy="444925"/>
          </a:xfrm>
        </p:grpSpPr>
        <p:sp>
          <p:nvSpPr>
            <p:cNvPr id="3491" name="Google Shape;3491;p36"/>
            <p:cNvSpPr/>
            <p:nvPr/>
          </p:nvSpPr>
          <p:spPr>
            <a:xfrm>
              <a:off x="6044250" y="37100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92" name="Google Shape;3492;p36"/>
            <p:cNvGrpSpPr/>
            <p:nvPr/>
          </p:nvGrpSpPr>
          <p:grpSpPr>
            <a:xfrm>
              <a:off x="5149875" y="-114525"/>
              <a:ext cx="971875" cy="444925"/>
              <a:chOff x="5149875" y="-114525"/>
              <a:chExt cx="971875" cy="444925"/>
            </a:xfrm>
          </p:grpSpPr>
          <p:sp>
            <p:nvSpPr>
              <p:cNvPr id="3493" name="Google Shape;3493;p36"/>
              <p:cNvSpPr/>
              <p:nvPr/>
            </p:nvSpPr>
            <p:spPr>
              <a:xfrm>
                <a:off x="5149875" y="-40800"/>
                <a:ext cx="971875" cy="371200"/>
              </a:xfrm>
              <a:custGeom>
                <a:avLst/>
                <a:gdLst/>
                <a:ahLst/>
                <a:cxnLst/>
                <a:rect l="l" t="t" r="r" b="b"/>
                <a:pathLst>
                  <a:path w="38875" h="14848" extrusionOk="0">
                    <a:moveTo>
                      <a:pt x="9531" y="634"/>
                    </a:moveTo>
                    <a:cubicBezTo>
                      <a:pt x="7782" y="1700"/>
                      <a:pt x="5899" y="3183"/>
                      <a:pt x="5149" y="5099"/>
                    </a:cubicBezTo>
                    <a:lnTo>
                      <a:pt x="5149" y="5099"/>
                    </a:lnTo>
                    <a:cubicBezTo>
                      <a:pt x="4816" y="5966"/>
                      <a:pt x="4999" y="6649"/>
                      <a:pt x="4849" y="7549"/>
                    </a:cubicBezTo>
                    <a:lnTo>
                      <a:pt x="4849" y="7549"/>
                    </a:lnTo>
                    <a:cubicBezTo>
                      <a:pt x="4633" y="8882"/>
                      <a:pt x="3499" y="9298"/>
                      <a:pt x="2400" y="9748"/>
                    </a:cubicBezTo>
                    <a:lnTo>
                      <a:pt x="2400" y="9748"/>
                    </a:lnTo>
                    <a:cubicBezTo>
                      <a:pt x="1817" y="9982"/>
                      <a:pt x="1117" y="10182"/>
                      <a:pt x="717" y="10698"/>
                    </a:cubicBezTo>
                    <a:lnTo>
                      <a:pt x="717" y="10698"/>
                    </a:lnTo>
                    <a:cubicBezTo>
                      <a:pt x="0" y="11615"/>
                      <a:pt x="767" y="12814"/>
                      <a:pt x="1050" y="13864"/>
                    </a:cubicBezTo>
                    <a:lnTo>
                      <a:pt x="1050" y="13864"/>
                    </a:lnTo>
                    <a:cubicBezTo>
                      <a:pt x="4816" y="14847"/>
                      <a:pt x="8265" y="14497"/>
                      <a:pt x="11714" y="14481"/>
                    </a:cubicBezTo>
                    <a:lnTo>
                      <a:pt x="11714" y="14481"/>
                    </a:lnTo>
                    <a:cubicBezTo>
                      <a:pt x="14780" y="14447"/>
                      <a:pt x="17679" y="14247"/>
                      <a:pt x="20745" y="13931"/>
                    </a:cubicBezTo>
                    <a:lnTo>
                      <a:pt x="20745" y="13931"/>
                    </a:lnTo>
                    <a:cubicBezTo>
                      <a:pt x="23062" y="13697"/>
                      <a:pt x="25361" y="13414"/>
                      <a:pt x="27660" y="13131"/>
                    </a:cubicBezTo>
                    <a:lnTo>
                      <a:pt x="27660" y="13131"/>
                    </a:lnTo>
                    <a:cubicBezTo>
                      <a:pt x="28677" y="12998"/>
                      <a:pt x="29693" y="12948"/>
                      <a:pt x="30660" y="12681"/>
                    </a:cubicBezTo>
                    <a:lnTo>
                      <a:pt x="30660" y="12681"/>
                    </a:lnTo>
                    <a:cubicBezTo>
                      <a:pt x="32343" y="12231"/>
                      <a:pt x="33659" y="10965"/>
                      <a:pt x="35092" y="10048"/>
                    </a:cubicBezTo>
                    <a:lnTo>
                      <a:pt x="35092" y="10048"/>
                    </a:lnTo>
                    <a:cubicBezTo>
                      <a:pt x="36225" y="9332"/>
                      <a:pt x="37542" y="8349"/>
                      <a:pt x="38258" y="7216"/>
                    </a:cubicBezTo>
                    <a:lnTo>
                      <a:pt x="38258" y="7216"/>
                    </a:lnTo>
                    <a:cubicBezTo>
                      <a:pt x="38641" y="6599"/>
                      <a:pt x="38875" y="5683"/>
                      <a:pt x="38258" y="5233"/>
                    </a:cubicBezTo>
                    <a:lnTo>
                      <a:pt x="38258" y="5233"/>
                    </a:lnTo>
                    <a:cubicBezTo>
                      <a:pt x="37725" y="4833"/>
                      <a:pt x="36425" y="4916"/>
                      <a:pt x="35809" y="4716"/>
                    </a:cubicBezTo>
                    <a:lnTo>
                      <a:pt x="35809" y="4716"/>
                    </a:lnTo>
                    <a:cubicBezTo>
                      <a:pt x="34526" y="4333"/>
                      <a:pt x="33259" y="3866"/>
                      <a:pt x="31976" y="3433"/>
                    </a:cubicBezTo>
                    <a:lnTo>
                      <a:pt x="31976" y="3433"/>
                    </a:lnTo>
                    <a:cubicBezTo>
                      <a:pt x="31060" y="3117"/>
                      <a:pt x="30093" y="2900"/>
                      <a:pt x="29210" y="2500"/>
                    </a:cubicBezTo>
                    <a:lnTo>
                      <a:pt x="29210" y="2500"/>
                    </a:lnTo>
                    <a:cubicBezTo>
                      <a:pt x="28677" y="2250"/>
                      <a:pt x="28194" y="1867"/>
                      <a:pt x="27561" y="1834"/>
                    </a:cubicBezTo>
                    <a:lnTo>
                      <a:pt x="27561" y="1834"/>
                    </a:lnTo>
                    <a:cubicBezTo>
                      <a:pt x="26677" y="1800"/>
                      <a:pt x="25628" y="2267"/>
                      <a:pt x="24794" y="2567"/>
                    </a:cubicBezTo>
                    <a:lnTo>
                      <a:pt x="24794" y="2567"/>
                    </a:lnTo>
                    <a:cubicBezTo>
                      <a:pt x="24378" y="2717"/>
                      <a:pt x="24378" y="2850"/>
                      <a:pt x="23845" y="2733"/>
                    </a:cubicBezTo>
                    <a:lnTo>
                      <a:pt x="23845" y="2733"/>
                    </a:lnTo>
                    <a:cubicBezTo>
                      <a:pt x="23578" y="2667"/>
                      <a:pt x="23162" y="2333"/>
                      <a:pt x="22828" y="2250"/>
                    </a:cubicBezTo>
                    <a:lnTo>
                      <a:pt x="22828" y="2250"/>
                    </a:lnTo>
                    <a:cubicBezTo>
                      <a:pt x="21895" y="2017"/>
                      <a:pt x="20879" y="2200"/>
                      <a:pt x="19996" y="2417"/>
                    </a:cubicBezTo>
                    <a:lnTo>
                      <a:pt x="19996" y="2417"/>
                    </a:lnTo>
                    <a:cubicBezTo>
                      <a:pt x="19412" y="2567"/>
                      <a:pt x="19279" y="2417"/>
                      <a:pt x="18746" y="2250"/>
                    </a:cubicBezTo>
                    <a:lnTo>
                      <a:pt x="18746" y="2250"/>
                    </a:lnTo>
                    <a:cubicBezTo>
                      <a:pt x="17963" y="2017"/>
                      <a:pt x="17046" y="1967"/>
                      <a:pt x="16230" y="1800"/>
                    </a:cubicBezTo>
                    <a:lnTo>
                      <a:pt x="16230" y="1800"/>
                    </a:lnTo>
                    <a:cubicBezTo>
                      <a:pt x="14797" y="1500"/>
                      <a:pt x="13614" y="984"/>
                      <a:pt x="12314" y="317"/>
                    </a:cubicBezTo>
                    <a:lnTo>
                      <a:pt x="12314" y="317"/>
                    </a:lnTo>
                    <a:cubicBezTo>
                      <a:pt x="11864" y="101"/>
                      <a:pt x="11514" y="1"/>
                      <a:pt x="11181" y="1"/>
                    </a:cubicBezTo>
                    <a:lnTo>
                      <a:pt x="11181" y="1"/>
                    </a:lnTo>
                    <a:cubicBezTo>
                      <a:pt x="10631" y="1"/>
                      <a:pt x="10165" y="251"/>
                      <a:pt x="9531" y="634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36"/>
              <p:cNvSpPr/>
              <p:nvPr/>
            </p:nvSpPr>
            <p:spPr>
              <a:xfrm>
                <a:off x="5246100" y="-47450"/>
                <a:ext cx="502400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20096" h="9715" extrusionOk="0">
                    <a:moveTo>
                      <a:pt x="15797" y="2733"/>
                    </a:moveTo>
                    <a:cubicBezTo>
                      <a:pt x="15830" y="2516"/>
                      <a:pt x="15880" y="2266"/>
                      <a:pt x="15930" y="2016"/>
                    </a:cubicBezTo>
                    <a:cubicBezTo>
                      <a:pt x="14014" y="1400"/>
                      <a:pt x="11914" y="1133"/>
                      <a:pt x="9931" y="750"/>
                    </a:cubicBezTo>
                    <a:cubicBezTo>
                      <a:pt x="9132" y="600"/>
                      <a:pt x="8315" y="483"/>
                      <a:pt x="7515" y="283"/>
                    </a:cubicBezTo>
                    <a:cubicBezTo>
                      <a:pt x="6449" y="0"/>
                      <a:pt x="5582" y="400"/>
                      <a:pt x="4566" y="750"/>
                    </a:cubicBezTo>
                    <a:cubicBezTo>
                      <a:pt x="3050" y="1266"/>
                      <a:pt x="1867" y="2283"/>
                      <a:pt x="1117" y="3699"/>
                    </a:cubicBezTo>
                    <a:cubicBezTo>
                      <a:pt x="600" y="4666"/>
                      <a:pt x="417" y="5999"/>
                      <a:pt x="200" y="7065"/>
                    </a:cubicBezTo>
                    <a:cubicBezTo>
                      <a:pt x="0" y="8015"/>
                      <a:pt x="250" y="9481"/>
                      <a:pt x="1383" y="9614"/>
                    </a:cubicBezTo>
                    <a:cubicBezTo>
                      <a:pt x="2200" y="9714"/>
                      <a:pt x="3100" y="9415"/>
                      <a:pt x="3866" y="9181"/>
                    </a:cubicBezTo>
                    <a:cubicBezTo>
                      <a:pt x="4883" y="8881"/>
                      <a:pt x="5916" y="8781"/>
                      <a:pt x="6982" y="8748"/>
                    </a:cubicBezTo>
                    <a:cubicBezTo>
                      <a:pt x="8898" y="8698"/>
                      <a:pt x="11481" y="8465"/>
                      <a:pt x="13164" y="7448"/>
                    </a:cubicBezTo>
                    <a:cubicBezTo>
                      <a:pt x="14147" y="6848"/>
                      <a:pt x="15164" y="6282"/>
                      <a:pt x="15497" y="5099"/>
                    </a:cubicBezTo>
                    <a:cubicBezTo>
                      <a:pt x="15563" y="4832"/>
                      <a:pt x="15597" y="4549"/>
                      <a:pt x="15663" y="4282"/>
                    </a:cubicBezTo>
                    <a:cubicBezTo>
                      <a:pt x="15763" y="3833"/>
                      <a:pt x="15863" y="3383"/>
                      <a:pt x="16030" y="2966"/>
                    </a:cubicBezTo>
                    <a:cubicBezTo>
                      <a:pt x="16330" y="2250"/>
                      <a:pt x="16813" y="1716"/>
                      <a:pt x="17613" y="1616"/>
                    </a:cubicBezTo>
                    <a:cubicBezTo>
                      <a:pt x="18196" y="1550"/>
                      <a:pt x="20096" y="1916"/>
                      <a:pt x="19446" y="2899"/>
                    </a:cubicBezTo>
                    <a:cubicBezTo>
                      <a:pt x="19063" y="3466"/>
                      <a:pt x="17980" y="3283"/>
                      <a:pt x="17413" y="32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36"/>
              <p:cNvSpPr/>
              <p:nvPr/>
            </p:nvSpPr>
            <p:spPr>
              <a:xfrm>
                <a:off x="5773050" y="-9550"/>
                <a:ext cx="32995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13198" h="7666" extrusionOk="0">
                    <a:moveTo>
                      <a:pt x="534" y="1133"/>
                    </a:moveTo>
                    <a:cubicBezTo>
                      <a:pt x="1434" y="567"/>
                      <a:pt x="2134" y="117"/>
                      <a:pt x="3200" y="67"/>
                    </a:cubicBezTo>
                    <a:cubicBezTo>
                      <a:pt x="4300" y="17"/>
                      <a:pt x="5450" y="0"/>
                      <a:pt x="6516" y="184"/>
                    </a:cubicBezTo>
                    <a:cubicBezTo>
                      <a:pt x="7549" y="367"/>
                      <a:pt x="8682" y="834"/>
                      <a:pt x="9565" y="1400"/>
                    </a:cubicBezTo>
                    <a:cubicBezTo>
                      <a:pt x="9882" y="1600"/>
                      <a:pt x="10132" y="1883"/>
                      <a:pt x="10448" y="2083"/>
                    </a:cubicBezTo>
                    <a:cubicBezTo>
                      <a:pt x="10782" y="2300"/>
                      <a:pt x="11148" y="2400"/>
                      <a:pt x="11448" y="2650"/>
                    </a:cubicBezTo>
                    <a:cubicBezTo>
                      <a:pt x="12048" y="3166"/>
                      <a:pt x="13114" y="4183"/>
                      <a:pt x="13181" y="5033"/>
                    </a:cubicBezTo>
                    <a:cubicBezTo>
                      <a:pt x="13198" y="5382"/>
                      <a:pt x="13014" y="5466"/>
                      <a:pt x="12948" y="5749"/>
                    </a:cubicBezTo>
                    <a:cubicBezTo>
                      <a:pt x="12848" y="6166"/>
                      <a:pt x="12981" y="6216"/>
                      <a:pt x="12698" y="6549"/>
                    </a:cubicBezTo>
                    <a:cubicBezTo>
                      <a:pt x="11865" y="7499"/>
                      <a:pt x="10515" y="7665"/>
                      <a:pt x="9399" y="7115"/>
                    </a:cubicBezTo>
                    <a:cubicBezTo>
                      <a:pt x="7682" y="6282"/>
                      <a:pt x="6033" y="5332"/>
                      <a:pt x="4333" y="4449"/>
                    </a:cubicBezTo>
                    <a:cubicBezTo>
                      <a:pt x="3083" y="3783"/>
                      <a:pt x="1" y="3333"/>
                      <a:pt x="534" y="1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36"/>
              <p:cNvSpPr/>
              <p:nvPr/>
            </p:nvSpPr>
            <p:spPr>
              <a:xfrm>
                <a:off x="5886375" y="-78700"/>
                <a:ext cx="1762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5533" extrusionOk="0">
                    <a:moveTo>
                      <a:pt x="317" y="3583"/>
                    </a:moveTo>
                    <a:cubicBezTo>
                      <a:pt x="183" y="3233"/>
                      <a:pt x="0" y="2966"/>
                      <a:pt x="150" y="2633"/>
                    </a:cubicBezTo>
                    <a:cubicBezTo>
                      <a:pt x="267" y="2333"/>
                      <a:pt x="583" y="2017"/>
                      <a:pt x="800" y="1767"/>
                    </a:cubicBezTo>
                    <a:cubicBezTo>
                      <a:pt x="1400" y="1083"/>
                      <a:pt x="2250" y="534"/>
                      <a:pt x="3149" y="300"/>
                    </a:cubicBezTo>
                    <a:cubicBezTo>
                      <a:pt x="4349" y="0"/>
                      <a:pt x="6082" y="317"/>
                      <a:pt x="6582" y="1583"/>
                    </a:cubicBezTo>
                    <a:cubicBezTo>
                      <a:pt x="7048" y="2750"/>
                      <a:pt x="6349" y="4166"/>
                      <a:pt x="5382" y="4866"/>
                    </a:cubicBezTo>
                    <a:cubicBezTo>
                      <a:pt x="4732" y="5332"/>
                      <a:pt x="4099" y="5532"/>
                      <a:pt x="3283" y="5399"/>
                    </a:cubicBezTo>
                    <a:cubicBezTo>
                      <a:pt x="2366" y="5266"/>
                      <a:pt x="1366" y="4833"/>
                      <a:pt x="317" y="35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36"/>
              <p:cNvSpPr/>
              <p:nvPr/>
            </p:nvSpPr>
            <p:spPr>
              <a:xfrm>
                <a:off x="5226925" y="-102875"/>
                <a:ext cx="191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6883" extrusionOk="0">
                    <a:moveTo>
                      <a:pt x="7649" y="3717"/>
                    </a:moveTo>
                    <a:cubicBezTo>
                      <a:pt x="7666" y="3017"/>
                      <a:pt x="7616" y="2500"/>
                      <a:pt x="7283" y="1867"/>
                    </a:cubicBezTo>
                    <a:cubicBezTo>
                      <a:pt x="6883" y="1134"/>
                      <a:pt x="6266" y="634"/>
                      <a:pt x="5450" y="451"/>
                    </a:cubicBezTo>
                    <a:cubicBezTo>
                      <a:pt x="3500" y="1"/>
                      <a:pt x="551" y="617"/>
                      <a:pt x="234" y="2967"/>
                    </a:cubicBezTo>
                    <a:cubicBezTo>
                      <a:pt x="1" y="4733"/>
                      <a:pt x="1284" y="6449"/>
                      <a:pt x="3034" y="6733"/>
                    </a:cubicBezTo>
                    <a:cubicBezTo>
                      <a:pt x="3917" y="6883"/>
                      <a:pt x="4866" y="6766"/>
                      <a:pt x="5666" y="6383"/>
                    </a:cubicBezTo>
                    <a:cubicBezTo>
                      <a:pt x="6349" y="6066"/>
                      <a:pt x="6883" y="5450"/>
                      <a:pt x="7649" y="37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36"/>
              <p:cNvSpPr/>
              <p:nvPr/>
            </p:nvSpPr>
            <p:spPr>
              <a:xfrm>
                <a:off x="5436475" y="-114525"/>
                <a:ext cx="6750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550" extrusionOk="0">
                    <a:moveTo>
                      <a:pt x="1267" y="3550"/>
                    </a:moveTo>
                    <a:cubicBezTo>
                      <a:pt x="933" y="3316"/>
                      <a:pt x="600" y="3166"/>
                      <a:pt x="400" y="2800"/>
                    </a:cubicBezTo>
                    <a:cubicBezTo>
                      <a:pt x="167" y="2400"/>
                      <a:pt x="0" y="2017"/>
                      <a:pt x="0" y="1533"/>
                    </a:cubicBezTo>
                    <a:cubicBezTo>
                      <a:pt x="34" y="734"/>
                      <a:pt x="550" y="0"/>
                      <a:pt x="1400" y="67"/>
                    </a:cubicBezTo>
                    <a:cubicBezTo>
                      <a:pt x="2133" y="117"/>
                      <a:pt x="2583" y="617"/>
                      <a:pt x="2650" y="1350"/>
                    </a:cubicBezTo>
                    <a:cubicBezTo>
                      <a:pt x="2700" y="2117"/>
                      <a:pt x="2100" y="2850"/>
                      <a:pt x="1483" y="32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713225" y="2263275"/>
            <a:ext cx="4768500" cy="11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3"/>
          <p:cNvSpPr txBox="1">
            <a:spLocks noGrp="1"/>
          </p:cNvSpPr>
          <p:nvPr>
            <p:ph type="subTitle" idx="1"/>
          </p:nvPr>
        </p:nvSpPr>
        <p:spPr>
          <a:xfrm>
            <a:off x="713225" y="3296325"/>
            <a:ext cx="4768500" cy="6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997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166" name="Google Shape;166;p3"/>
          <p:cNvGrpSpPr/>
          <p:nvPr/>
        </p:nvGrpSpPr>
        <p:grpSpPr>
          <a:xfrm>
            <a:off x="2710913" y="-202000"/>
            <a:ext cx="7501001" cy="2050549"/>
            <a:chOff x="1780675" y="1201000"/>
            <a:chExt cx="5423325" cy="1482575"/>
          </a:xfrm>
        </p:grpSpPr>
        <p:sp>
          <p:nvSpPr>
            <p:cNvPr id="167" name="Google Shape;167;p3"/>
            <p:cNvSpPr/>
            <p:nvPr/>
          </p:nvSpPr>
          <p:spPr>
            <a:xfrm>
              <a:off x="2635875" y="1252650"/>
              <a:ext cx="3303850" cy="1371375"/>
            </a:xfrm>
            <a:custGeom>
              <a:avLst/>
              <a:gdLst/>
              <a:ahLst/>
              <a:cxnLst/>
              <a:rect l="l" t="t" r="r" b="b"/>
              <a:pathLst>
                <a:path w="132154" h="54855" extrusionOk="0">
                  <a:moveTo>
                    <a:pt x="114208" y="67"/>
                  </a:moveTo>
                  <a:cubicBezTo>
                    <a:pt x="110192" y="334"/>
                    <a:pt x="106026" y="700"/>
                    <a:pt x="102060" y="1450"/>
                  </a:cubicBezTo>
                  <a:lnTo>
                    <a:pt x="102060" y="1450"/>
                  </a:lnTo>
                  <a:cubicBezTo>
                    <a:pt x="100144" y="1817"/>
                    <a:pt x="98278" y="2183"/>
                    <a:pt x="96328" y="2183"/>
                  </a:cubicBezTo>
                  <a:lnTo>
                    <a:pt x="96328" y="2183"/>
                  </a:lnTo>
                  <a:cubicBezTo>
                    <a:pt x="94629" y="2167"/>
                    <a:pt x="93063" y="1633"/>
                    <a:pt x="91396" y="1450"/>
                  </a:cubicBezTo>
                  <a:lnTo>
                    <a:pt x="91396" y="1450"/>
                  </a:lnTo>
                  <a:cubicBezTo>
                    <a:pt x="90363" y="1334"/>
                    <a:pt x="89447" y="1084"/>
                    <a:pt x="88380" y="1084"/>
                  </a:cubicBezTo>
                  <a:lnTo>
                    <a:pt x="88380" y="1084"/>
                  </a:lnTo>
                  <a:cubicBezTo>
                    <a:pt x="88097" y="1100"/>
                    <a:pt x="87797" y="1084"/>
                    <a:pt x="87514" y="1084"/>
                  </a:cubicBezTo>
                  <a:lnTo>
                    <a:pt x="87514" y="1084"/>
                  </a:lnTo>
                  <a:cubicBezTo>
                    <a:pt x="86781" y="1067"/>
                    <a:pt x="86031" y="1067"/>
                    <a:pt x="85298" y="1167"/>
                  </a:cubicBezTo>
                  <a:lnTo>
                    <a:pt x="85298" y="1167"/>
                  </a:lnTo>
                  <a:cubicBezTo>
                    <a:pt x="79199" y="1967"/>
                    <a:pt x="73151" y="3050"/>
                    <a:pt x="67052" y="3983"/>
                  </a:cubicBezTo>
                  <a:lnTo>
                    <a:pt x="67052" y="3983"/>
                  </a:lnTo>
                  <a:cubicBezTo>
                    <a:pt x="63370" y="4549"/>
                    <a:pt x="59687" y="4716"/>
                    <a:pt x="56005" y="5133"/>
                  </a:cubicBezTo>
                  <a:lnTo>
                    <a:pt x="56005" y="5133"/>
                  </a:lnTo>
                  <a:cubicBezTo>
                    <a:pt x="54355" y="5316"/>
                    <a:pt x="52839" y="5699"/>
                    <a:pt x="51289" y="6316"/>
                  </a:cubicBezTo>
                  <a:lnTo>
                    <a:pt x="51289" y="6316"/>
                  </a:lnTo>
                  <a:cubicBezTo>
                    <a:pt x="50206" y="6749"/>
                    <a:pt x="49073" y="7349"/>
                    <a:pt x="47940" y="7549"/>
                  </a:cubicBezTo>
                  <a:lnTo>
                    <a:pt x="47940" y="7549"/>
                  </a:lnTo>
                  <a:cubicBezTo>
                    <a:pt x="47407" y="7649"/>
                    <a:pt x="46840" y="7632"/>
                    <a:pt x="46274" y="7599"/>
                  </a:cubicBezTo>
                  <a:lnTo>
                    <a:pt x="46274" y="7599"/>
                  </a:lnTo>
                  <a:cubicBezTo>
                    <a:pt x="46024" y="7599"/>
                    <a:pt x="45774" y="7582"/>
                    <a:pt x="45540" y="7582"/>
                  </a:cubicBezTo>
                  <a:lnTo>
                    <a:pt x="45540" y="7582"/>
                  </a:lnTo>
                  <a:cubicBezTo>
                    <a:pt x="45340" y="7582"/>
                    <a:pt x="45140" y="7582"/>
                    <a:pt x="44957" y="7582"/>
                  </a:cubicBezTo>
                  <a:lnTo>
                    <a:pt x="44957" y="7582"/>
                  </a:lnTo>
                  <a:cubicBezTo>
                    <a:pt x="43441" y="7565"/>
                    <a:pt x="41891" y="7549"/>
                    <a:pt x="40508" y="8365"/>
                  </a:cubicBezTo>
                  <a:lnTo>
                    <a:pt x="40508" y="8365"/>
                  </a:lnTo>
                  <a:cubicBezTo>
                    <a:pt x="38709" y="9415"/>
                    <a:pt x="37342" y="11065"/>
                    <a:pt x="35926" y="12614"/>
                  </a:cubicBezTo>
                  <a:lnTo>
                    <a:pt x="35926" y="12614"/>
                  </a:lnTo>
                  <a:cubicBezTo>
                    <a:pt x="34976" y="13681"/>
                    <a:pt x="33693" y="14264"/>
                    <a:pt x="32443" y="14514"/>
                  </a:cubicBezTo>
                  <a:lnTo>
                    <a:pt x="32443" y="14514"/>
                  </a:lnTo>
                  <a:cubicBezTo>
                    <a:pt x="31444" y="14714"/>
                    <a:pt x="30361" y="14664"/>
                    <a:pt x="30061" y="15963"/>
                  </a:cubicBezTo>
                  <a:lnTo>
                    <a:pt x="30061" y="15963"/>
                  </a:lnTo>
                  <a:cubicBezTo>
                    <a:pt x="29861" y="16763"/>
                    <a:pt x="30211" y="17296"/>
                    <a:pt x="29427" y="17780"/>
                  </a:cubicBezTo>
                  <a:lnTo>
                    <a:pt x="29427" y="17780"/>
                  </a:lnTo>
                  <a:cubicBezTo>
                    <a:pt x="28861" y="18146"/>
                    <a:pt x="29044" y="17930"/>
                    <a:pt x="28494" y="17580"/>
                  </a:cubicBezTo>
                  <a:lnTo>
                    <a:pt x="28494" y="17580"/>
                  </a:lnTo>
                  <a:cubicBezTo>
                    <a:pt x="27928" y="17213"/>
                    <a:pt x="26145" y="17030"/>
                    <a:pt x="25428" y="17346"/>
                  </a:cubicBezTo>
                  <a:lnTo>
                    <a:pt x="25428" y="17346"/>
                  </a:lnTo>
                  <a:cubicBezTo>
                    <a:pt x="24562" y="17746"/>
                    <a:pt x="23962" y="19146"/>
                    <a:pt x="23979" y="20129"/>
                  </a:cubicBezTo>
                  <a:lnTo>
                    <a:pt x="23979" y="20129"/>
                  </a:lnTo>
                  <a:cubicBezTo>
                    <a:pt x="24012" y="22495"/>
                    <a:pt x="27211" y="22962"/>
                    <a:pt x="28678" y="23795"/>
                  </a:cubicBezTo>
                  <a:lnTo>
                    <a:pt x="28678" y="23795"/>
                  </a:lnTo>
                  <a:cubicBezTo>
                    <a:pt x="29711" y="24395"/>
                    <a:pt x="30677" y="25228"/>
                    <a:pt x="30327" y="26711"/>
                  </a:cubicBezTo>
                  <a:lnTo>
                    <a:pt x="30327" y="26711"/>
                  </a:lnTo>
                  <a:cubicBezTo>
                    <a:pt x="30111" y="27661"/>
                    <a:pt x="29177" y="28444"/>
                    <a:pt x="28444" y="28877"/>
                  </a:cubicBezTo>
                  <a:lnTo>
                    <a:pt x="28444" y="28877"/>
                  </a:lnTo>
                  <a:cubicBezTo>
                    <a:pt x="27128" y="29643"/>
                    <a:pt x="25978" y="29960"/>
                    <a:pt x="24962" y="31343"/>
                  </a:cubicBezTo>
                  <a:lnTo>
                    <a:pt x="24962" y="31343"/>
                  </a:lnTo>
                  <a:cubicBezTo>
                    <a:pt x="24262" y="32309"/>
                    <a:pt x="24195" y="32976"/>
                    <a:pt x="23995" y="34092"/>
                  </a:cubicBezTo>
                  <a:lnTo>
                    <a:pt x="23995" y="34092"/>
                  </a:lnTo>
                  <a:cubicBezTo>
                    <a:pt x="23662" y="36109"/>
                    <a:pt x="21013" y="36025"/>
                    <a:pt x="19563" y="36358"/>
                  </a:cubicBezTo>
                  <a:lnTo>
                    <a:pt x="19563" y="36358"/>
                  </a:lnTo>
                  <a:cubicBezTo>
                    <a:pt x="19213" y="36425"/>
                    <a:pt x="18880" y="36425"/>
                    <a:pt x="18530" y="36425"/>
                  </a:cubicBezTo>
                  <a:lnTo>
                    <a:pt x="18530" y="36425"/>
                  </a:lnTo>
                  <a:cubicBezTo>
                    <a:pt x="18163" y="36425"/>
                    <a:pt x="17780" y="36408"/>
                    <a:pt x="17430" y="36508"/>
                  </a:cubicBezTo>
                  <a:lnTo>
                    <a:pt x="17430" y="36508"/>
                  </a:lnTo>
                  <a:cubicBezTo>
                    <a:pt x="16897" y="36658"/>
                    <a:pt x="16214" y="37208"/>
                    <a:pt x="15697" y="37525"/>
                  </a:cubicBezTo>
                  <a:lnTo>
                    <a:pt x="15697" y="37525"/>
                  </a:lnTo>
                  <a:cubicBezTo>
                    <a:pt x="15097" y="37891"/>
                    <a:pt x="14514" y="38058"/>
                    <a:pt x="14048" y="38591"/>
                  </a:cubicBezTo>
                  <a:lnTo>
                    <a:pt x="14048" y="38591"/>
                  </a:lnTo>
                  <a:cubicBezTo>
                    <a:pt x="13648" y="39041"/>
                    <a:pt x="13681" y="39358"/>
                    <a:pt x="13431" y="39874"/>
                  </a:cubicBezTo>
                  <a:lnTo>
                    <a:pt x="13431" y="39874"/>
                  </a:lnTo>
                  <a:cubicBezTo>
                    <a:pt x="12898" y="40907"/>
                    <a:pt x="11598" y="40091"/>
                    <a:pt x="10732" y="40824"/>
                  </a:cubicBezTo>
                  <a:lnTo>
                    <a:pt x="10732" y="40824"/>
                  </a:lnTo>
                  <a:cubicBezTo>
                    <a:pt x="9965" y="41457"/>
                    <a:pt x="9632" y="42707"/>
                    <a:pt x="9232" y="43657"/>
                  </a:cubicBezTo>
                  <a:lnTo>
                    <a:pt x="9232" y="43657"/>
                  </a:lnTo>
                  <a:cubicBezTo>
                    <a:pt x="8999" y="44207"/>
                    <a:pt x="8882" y="44990"/>
                    <a:pt x="8566" y="45456"/>
                  </a:cubicBezTo>
                  <a:lnTo>
                    <a:pt x="8566" y="45456"/>
                  </a:lnTo>
                  <a:cubicBezTo>
                    <a:pt x="7683" y="46739"/>
                    <a:pt x="5600" y="46823"/>
                    <a:pt x="4383" y="47256"/>
                  </a:cubicBezTo>
                  <a:lnTo>
                    <a:pt x="4383" y="47256"/>
                  </a:lnTo>
                  <a:cubicBezTo>
                    <a:pt x="2917" y="47789"/>
                    <a:pt x="1451" y="48156"/>
                    <a:pt x="1" y="48689"/>
                  </a:cubicBezTo>
                  <a:lnTo>
                    <a:pt x="1" y="48689"/>
                  </a:lnTo>
                  <a:lnTo>
                    <a:pt x="2834" y="53738"/>
                  </a:lnTo>
                  <a:cubicBezTo>
                    <a:pt x="5883" y="53921"/>
                    <a:pt x="8899" y="54471"/>
                    <a:pt x="11965" y="54487"/>
                  </a:cubicBezTo>
                  <a:lnTo>
                    <a:pt x="11965" y="54487"/>
                  </a:lnTo>
                  <a:cubicBezTo>
                    <a:pt x="13498" y="54504"/>
                    <a:pt x="15047" y="54471"/>
                    <a:pt x="16597" y="54454"/>
                  </a:cubicBezTo>
                  <a:lnTo>
                    <a:pt x="16597" y="54454"/>
                  </a:lnTo>
                  <a:cubicBezTo>
                    <a:pt x="20729" y="54438"/>
                    <a:pt x="24845" y="54804"/>
                    <a:pt x="28978" y="54837"/>
                  </a:cubicBezTo>
                  <a:lnTo>
                    <a:pt x="28978" y="54837"/>
                  </a:lnTo>
                  <a:cubicBezTo>
                    <a:pt x="33393" y="54854"/>
                    <a:pt x="37892" y="54421"/>
                    <a:pt x="42274" y="53754"/>
                  </a:cubicBezTo>
                  <a:lnTo>
                    <a:pt x="42274" y="53754"/>
                  </a:lnTo>
                  <a:cubicBezTo>
                    <a:pt x="46573" y="53104"/>
                    <a:pt x="50906" y="52805"/>
                    <a:pt x="55238" y="52388"/>
                  </a:cubicBezTo>
                  <a:lnTo>
                    <a:pt x="55238" y="52388"/>
                  </a:lnTo>
                  <a:cubicBezTo>
                    <a:pt x="59104" y="52021"/>
                    <a:pt x="63020" y="51555"/>
                    <a:pt x="66902" y="51555"/>
                  </a:cubicBezTo>
                  <a:lnTo>
                    <a:pt x="66902" y="51555"/>
                  </a:lnTo>
                  <a:cubicBezTo>
                    <a:pt x="67669" y="51555"/>
                    <a:pt x="68452" y="51572"/>
                    <a:pt x="69218" y="51588"/>
                  </a:cubicBezTo>
                  <a:lnTo>
                    <a:pt x="69218" y="51588"/>
                  </a:lnTo>
                  <a:cubicBezTo>
                    <a:pt x="70251" y="51605"/>
                    <a:pt x="71301" y="51622"/>
                    <a:pt x="72334" y="51605"/>
                  </a:cubicBezTo>
                  <a:lnTo>
                    <a:pt x="72334" y="51605"/>
                  </a:lnTo>
                  <a:cubicBezTo>
                    <a:pt x="74834" y="51555"/>
                    <a:pt x="77316" y="51255"/>
                    <a:pt x="79816" y="51205"/>
                  </a:cubicBezTo>
                  <a:lnTo>
                    <a:pt x="79816" y="51205"/>
                  </a:lnTo>
                  <a:cubicBezTo>
                    <a:pt x="80782" y="51172"/>
                    <a:pt x="81765" y="51205"/>
                    <a:pt x="82732" y="51222"/>
                  </a:cubicBezTo>
                  <a:lnTo>
                    <a:pt x="82732" y="51222"/>
                  </a:lnTo>
                  <a:cubicBezTo>
                    <a:pt x="84198" y="51238"/>
                    <a:pt x="85681" y="51272"/>
                    <a:pt x="87147" y="51172"/>
                  </a:cubicBezTo>
                  <a:lnTo>
                    <a:pt x="87147" y="51172"/>
                  </a:lnTo>
                  <a:cubicBezTo>
                    <a:pt x="90930" y="50888"/>
                    <a:pt x="94846" y="50155"/>
                    <a:pt x="98478" y="48872"/>
                  </a:cubicBezTo>
                  <a:lnTo>
                    <a:pt x="98478" y="48872"/>
                  </a:lnTo>
                  <a:cubicBezTo>
                    <a:pt x="100727" y="48089"/>
                    <a:pt x="102810" y="47356"/>
                    <a:pt x="104510" y="45440"/>
                  </a:cubicBezTo>
                  <a:lnTo>
                    <a:pt x="104510" y="45440"/>
                  </a:lnTo>
                  <a:cubicBezTo>
                    <a:pt x="105843" y="43957"/>
                    <a:pt x="109109" y="41007"/>
                    <a:pt x="106759" y="38858"/>
                  </a:cubicBezTo>
                  <a:lnTo>
                    <a:pt x="106759" y="38858"/>
                  </a:lnTo>
                  <a:cubicBezTo>
                    <a:pt x="105626" y="37808"/>
                    <a:pt x="103377" y="37925"/>
                    <a:pt x="101994" y="37858"/>
                  </a:cubicBezTo>
                  <a:lnTo>
                    <a:pt x="101994" y="37858"/>
                  </a:lnTo>
                  <a:cubicBezTo>
                    <a:pt x="101377" y="37825"/>
                    <a:pt x="100744" y="37841"/>
                    <a:pt x="100111" y="37858"/>
                  </a:cubicBezTo>
                  <a:lnTo>
                    <a:pt x="100111" y="37858"/>
                  </a:lnTo>
                  <a:cubicBezTo>
                    <a:pt x="98611" y="37891"/>
                    <a:pt x="97078" y="37925"/>
                    <a:pt x="95695" y="37442"/>
                  </a:cubicBezTo>
                  <a:lnTo>
                    <a:pt x="95695" y="37442"/>
                  </a:lnTo>
                  <a:cubicBezTo>
                    <a:pt x="94979" y="37192"/>
                    <a:pt x="94446" y="36592"/>
                    <a:pt x="93712" y="36425"/>
                  </a:cubicBezTo>
                  <a:lnTo>
                    <a:pt x="93712" y="36425"/>
                  </a:lnTo>
                  <a:cubicBezTo>
                    <a:pt x="92746" y="36209"/>
                    <a:pt x="91730" y="36492"/>
                    <a:pt x="90930" y="35575"/>
                  </a:cubicBezTo>
                  <a:lnTo>
                    <a:pt x="90930" y="35575"/>
                  </a:lnTo>
                  <a:cubicBezTo>
                    <a:pt x="89597" y="34076"/>
                    <a:pt x="93529" y="33393"/>
                    <a:pt x="94379" y="33109"/>
                  </a:cubicBezTo>
                  <a:lnTo>
                    <a:pt x="94379" y="33109"/>
                  </a:lnTo>
                  <a:cubicBezTo>
                    <a:pt x="96528" y="32359"/>
                    <a:pt x="99961" y="29810"/>
                    <a:pt x="102210" y="31343"/>
                  </a:cubicBezTo>
                  <a:lnTo>
                    <a:pt x="102210" y="31343"/>
                  </a:lnTo>
                  <a:cubicBezTo>
                    <a:pt x="102977" y="31876"/>
                    <a:pt x="103477" y="32609"/>
                    <a:pt x="104327" y="33076"/>
                  </a:cubicBezTo>
                  <a:lnTo>
                    <a:pt x="104327" y="33076"/>
                  </a:lnTo>
                  <a:cubicBezTo>
                    <a:pt x="105360" y="33609"/>
                    <a:pt x="106343" y="33609"/>
                    <a:pt x="107476" y="33559"/>
                  </a:cubicBezTo>
                  <a:lnTo>
                    <a:pt x="107476" y="33559"/>
                  </a:lnTo>
                  <a:cubicBezTo>
                    <a:pt x="109642" y="33459"/>
                    <a:pt x="112125" y="33109"/>
                    <a:pt x="114241" y="32476"/>
                  </a:cubicBezTo>
                  <a:lnTo>
                    <a:pt x="114241" y="32476"/>
                  </a:lnTo>
                  <a:cubicBezTo>
                    <a:pt x="115524" y="32110"/>
                    <a:pt x="116757" y="31526"/>
                    <a:pt x="117857" y="30660"/>
                  </a:cubicBezTo>
                  <a:lnTo>
                    <a:pt x="117857" y="30660"/>
                  </a:lnTo>
                  <a:cubicBezTo>
                    <a:pt x="118707" y="29977"/>
                    <a:pt x="119190" y="29510"/>
                    <a:pt x="120273" y="29294"/>
                  </a:cubicBezTo>
                  <a:lnTo>
                    <a:pt x="120273" y="29294"/>
                  </a:lnTo>
                  <a:cubicBezTo>
                    <a:pt x="121456" y="29060"/>
                    <a:pt x="122556" y="28894"/>
                    <a:pt x="123739" y="28494"/>
                  </a:cubicBezTo>
                  <a:lnTo>
                    <a:pt x="123739" y="28494"/>
                  </a:lnTo>
                  <a:cubicBezTo>
                    <a:pt x="124972" y="28094"/>
                    <a:pt x="126571" y="28094"/>
                    <a:pt x="127421" y="26844"/>
                  </a:cubicBezTo>
                  <a:lnTo>
                    <a:pt x="127421" y="26844"/>
                  </a:lnTo>
                  <a:cubicBezTo>
                    <a:pt x="127888" y="26128"/>
                    <a:pt x="128154" y="25278"/>
                    <a:pt x="128638" y="24528"/>
                  </a:cubicBezTo>
                  <a:lnTo>
                    <a:pt x="128638" y="24528"/>
                  </a:lnTo>
                  <a:cubicBezTo>
                    <a:pt x="129121" y="23811"/>
                    <a:pt x="129554" y="22962"/>
                    <a:pt x="130137" y="22345"/>
                  </a:cubicBezTo>
                  <a:lnTo>
                    <a:pt x="130137" y="22345"/>
                  </a:lnTo>
                  <a:cubicBezTo>
                    <a:pt x="130787" y="21679"/>
                    <a:pt x="131620" y="21245"/>
                    <a:pt x="131920" y="20179"/>
                  </a:cubicBezTo>
                  <a:lnTo>
                    <a:pt x="131920" y="20179"/>
                  </a:lnTo>
                  <a:cubicBezTo>
                    <a:pt x="132153" y="19313"/>
                    <a:pt x="131837" y="18429"/>
                    <a:pt x="131654" y="17596"/>
                  </a:cubicBezTo>
                  <a:lnTo>
                    <a:pt x="131654" y="17596"/>
                  </a:lnTo>
                  <a:cubicBezTo>
                    <a:pt x="131437" y="16680"/>
                    <a:pt x="131454" y="15763"/>
                    <a:pt x="131270" y="14864"/>
                  </a:cubicBezTo>
                  <a:lnTo>
                    <a:pt x="131270" y="14864"/>
                  </a:lnTo>
                  <a:cubicBezTo>
                    <a:pt x="131104" y="14064"/>
                    <a:pt x="131020" y="13597"/>
                    <a:pt x="131020" y="12714"/>
                  </a:cubicBezTo>
                  <a:lnTo>
                    <a:pt x="131020" y="12714"/>
                  </a:lnTo>
                  <a:cubicBezTo>
                    <a:pt x="131020" y="11931"/>
                    <a:pt x="131187" y="10931"/>
                    <a:pt x="130954" y="10181"/>
                  </a:cubicBezTo>
                  <a:lnTo>
                    <a:pt x="130954" y="10181"/>
                  </a:lnTo>
                  <a:cubicBezTo>
                    <a:pt x="130720" y="9348"/>
                    <a:pt x="130154" y="8498"/>
                    <a:pt x="129837" y="7665"/>
                  </a:cubicBezTo>
                  <a:lnTo>
                    <a:pt x="129837" y="7665"/>
                  </a:lnTo>
                  <a:cubicBezTo>
                    <a:pt x="129454" y="6682"/>
                    <a:pt x="128988" y="5832"/>
                    <a:pt x="128504" y="4899"/>
                  </a:cubicBezTo>
                  <a:lnTo>
                    <a:pt x="128504" y="4899"/>
                  </a:lnTo>
                  <a:cubicBezTo>
                    <a:pt x="127521" y="2950"/>
                    <a:pt x="126122" y="2183"/>
                    <a:pt x="124305" y="1433"/>
                  </a:cubicBezTo>
                  <a:lnTo>
                    <a:pt x="124305" y="1433"/>
                  </a:lnTo>
                  <a:cubicBezTo>
                    <a:pt x="121723" y="367"/>
                    <a:pt x="119090" y="1"/>
                    <a:pt x="116390" y="1"/>
                  </a:cubicBezTo>
                  <a:lnTo>
                    <a:pt x="116390" y="1"/>
                  </a:lnTo>
                  <a:cubicBezTo>
                    <a:pt x="115674" y="1"/>
                    <a:pt x="114941" y="17"/>
                    <a:pt x="114208" y="67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780675" y="2103275"/>
              <a:ext cx="971875" cy="371200"/>
            </a:xfrm>
            <a:custGeom>
              <a:avLst/>
              <a:gdLst/>
              <a:ahLst/>
              <a:cxnLst/>
              <a:rect l="l" t="t" r="r" b="b"/>
              <a:pathLst>
                <a:path w="38875" h="14848" extrusionOk="0">
                  <a:moveTo>
                    <a:pt x="9531" y="634"/>
                  </a:moveTo>
                  <a:cubicBezTo>
                    <a:pt x="7782" y="1700"/>
                    <a:pt x="5899" y="3183"/>
                    <a:pt x="5149" y="5099"/>
                  </a:cubicBezTo>
                  <a:lnTo>
                    <a:pt x="5149" y="5099"/>
                  </a:lnTo>
                  <a:cubicBezTo>
                    <a:pt x="4816" y="5966"/>
                    <a:pt x="4999" y="6649"/>
                    <a:pt x="4849" y="7549"/>
                  </a:cubicBezTo>
                  <a:lnTo>
                    <a:pt x="4849" y="7549"/>
                  </a:lnTo>
                  <a:cubicBezTo>
                    <a:pt x="4633" y="8882"/>
                    <a:pt x="3499" y="9298"/>
                    <a:pt x="2400" y="9748"/>
                  </a:cubicBezTo>
                  <a:lnTo>
                    <a:pt x="2400" y="9748"/>
                  </a:lnTo>
                  <a:cubicBezTo>
                    <a:pt x="1817" y="9982"/>
                    <a:pt x="1117" y="10182"/>
                    <a:pt x="717" y="10698"/>
                  </a:cubicBezTo>
                  <a:lnTo>
                    <a:pt x="717" y="10698"/>
                  </a:lnTo>
                  <a:cubicBezTo>
                    <a:pt x="0" y="11615"/>
                    <a:pt x="767" y="12814"/>
                    <a:pt x="1050" y="13864"/>
                  </a:cubicBezTo>
                  <a:lnTo>
                    <a:pt x="1050" y="13864"/>
                  </a:lnTo>
                  <a:cubicBezTo>
                    <a:pt x="4816" y="14847"/>
                    <a:pt x="8265" y="14497"/>
                    <a:pt x="11714" y="14481"/>
                  </a:cubicBezTo>
                  <a:lnTo>
                    <a:pt x="11714" y="14481"/>
                  </a:lnTo>
                  <a:cubicBezTo>
                    <a:pt x="14780" y="14447"/>
                    <a:pt x="17679" y="14247"/>
                    <a:pt x="20745" y="13931"/>
                  </a:cubicBezTo>
                  <a:lnTo>
                    <a:pt x="20745" y="13931"/>
                  </a:lnTo>
                  <a:cubicBezTo>
                    <a:pt x="23062" y="13697"/>
                    <a:pt x="25361" y="13414"/>
                    <a:pt x="27660" y="13131"/>
                  </a:cubicBezTo>
                  <a:lnTo>
                    <a:pt x="27660" y="13131"/>
                  </a:lnTo>
                  <a:cubicBezTo>
                    <a:pt x="28677" y="12998"/>
                    <a:pt x="29693" y="12948"/>
                    <a:pt x="30660" y="12681"/>
                  </a:cubicBezTo>
                  <a:lnTo>
                    <a:pt x="30660" y="12681"/>
                  </a:lnTo>
                  <a:cubicBezTo>
                    <a:pt x="32343" y="12231"/>
                    <a:pt x="33659" y="10965"/>
                    <a:pt x="35092" y="10048"/>
                  </a:cubicBezTo>
                  <a:lnTo>
                    <a:pt x="35092" y="10048"/>
                  </a:lnTo>
                  <a:cubicBezTo>
                    <a:pt x="36225" y="9332"/>
                    <a:pt x="37542" y="8349"/>
                    <a:pt x="38258" y="7216"/>
                  </a:cubicBezTo>
                  <a:lnTo>
                    <a:pt x="38258" y="7216"/>
                  </a:lnTo>
                  <a:cubicBezTo>
                    <a:pt x="38641" y="6599"/>
                    <a:pt x="38875" y="5683"/>
                    <a:pt x="38258" y="5233"/>
                  </a:cubicBezTo>
                  <a:lnTo>
                    <a:pt x="38258" y="5233"/>
                  </a:lnTo>
                  <a:cubicBezTo>
                    <a:pt x="37725" y="4833"/>
                    <a:pt x="36425" y="4916"/>
                    <a:pt x="35809" y="4716"/>
                  </a:cubicBezTo>
                  <a:lnTo>
                    <a:pt x="35809" y="4716"/>
                  </a:lnTo>
                  <a:cubicBezTo>
                    <a:pt x="34526" y="4333"/>
                    <a:pt x="33259" y="3866"/>
                    <a:pt x="31976" y="3433"/>
                  </a:cubicBezTo>
                  <a:lnTo>
                    <a:pt x="31976" y="3433"/>
                  </a:lnTo>
                  <a:cubicBezTo>
                    <a:pt x="31060" y="3117"/>
                    <a:pt x="30093" y="2900"/>
                    <a:pt x="29210" y="2500"/>
                  </a:cubicBezTo>
                  <a:lnTo>
                    <a:pt x="29210" y="2500"/>
                  </a:lnTo>
                  <a:cubicBezTo>
                    <a:pt x="28677" y="2250"/>
                    <a:pt x="28194" y="1867"/>
                    <a:pt x="27561" y="1834"/>
                  </a:cubicBezTo>
                  <a:lnTo>
                    <a:pt x="27561" y="1834"/>
                  </a:lnTo>
                  <a:cubicBezTo>
                    <a:pt x="26677" y="1800"/>
                    <a:pt x="25628" y="2267"/>
                    <a:pt x="24794" y="2567"/>
                  </a:cubicBezTo>
                  <a:lnTo>
                    <a:pt x="24794" y="2567"/>
                  </a:lnTo>
                  <a:cubicBezTo>
                    <a:pt x="24378" y="2717"/>
                    <a:pt x="24378" y="2850"/>
                    <a:pt x="23845" y="2733"/>
                  </a:cubicBezTo>
                  <a:lnTo>
                    <a:pt x="23845" y="2733"/>
                  </a:lnTo>
                  <a:cubicBezTo>
                    <a:pt x="23578" y="2667"/>
                    <a:pt x="23162" y="2333"/>
                    <a:pt x="22828" y="2250"/>
                  </a:cubicBezTo>
                  <a:lnTo>
                    <a:pt x="22828" y="2250"/>
                  </a:lnTo>
                  <a:cubicBezTo>
                    <a:pt x="21895" y="2017"/>
                    <a:pt x="20879" y="2200"/>
                    <a:pt x="19996" y="2417"/>
                  </a:cubicBezTo>
                  <a:lnTo>
                    <a:pt x="19996" y="2417"/>
                  </a:lnTo>
                  <a:cubicBezTo>
                    <a:pt x="19412" y="2567"/>
                    <a:pt x="19279" y="2417"/>
                    <a:pt x="18746" y="2250"/>
                  </a:cubicBezTo>
                  <a:lnTo>
                    <a:pt x="18746" y="2250"/>
                  </a:lnTo>
                  <a:cubicBezTo>
                    <a:pt x="17963" y="2017"/>
                    <a:pt x="17046" y="1967"/>
                    <a:pt x="16230" y="1800"/>
                  </a:cubicBezTo>
                  <a:lnTo>
                    <a:pt x="16230" y="1800"/>
                  </a:lnTo>
                  <a:cubicBezTo>
                    <a:pt x="14797" y="1500"/>
                    <a:pt x="13614" y="984"/>
                    <a:pt x="12314" y="317"/>
                  </a:cubicBezTo>
                  <a:lnTo>
                    <a:pt x="12314" y="317"/>
                  </a:lnTo>
                  <a:cubicBezTo>
                    <a:pt x="11864" y="101"/>
                    <a:pt x="11514" y="1"/>
                    <a:pt x="11181" y="1"/>
                  </a:cubicBezTo>
                  <a:lnTo>
                    <a:pt x="11181" y="1"/>
                  </a:lnTo>
                  <a:cubicBezTo>
                    <a:pt x="10631" y="1"/>
                    <a:pt x="10165" y="251"/>
                    <a:pt x="9531" y="6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5583125" y="2423200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814825" y="1201000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911600" y="1320550"/>
              <a:ext cx="739850" cy="471575"/>
            </a:xfrm>
            <a:custGeom>
              <a:avLst/>
              <a:gdLst/>
              <a:ahLst/>
              <a:cxnLst/>
              <a:rect l="l" t="t" r="r" b="b"/>
              <a:pathLst>
                <a:path w="29594" h="18863" extrusionOk="0">
                  <a:moveTo>
                    <a:pt x="1" y="10115"/>
                  </a:moveTo>
                  <a:cubicBezTo>
                    <a:pt x="551" y="8882"/>
                    <a:pt x="1100" y="7932"/>
                    <a:pt x="1934" y="6849"/>
                  </a:cubicBezTo>
                  <a:cubicBezTo>
                    <a:pt x="2983" y="5483"/>
                    <a:pt x="4416" y="3916"/>
                    <a:pt x="5999" y="3116"/>
                  </a:cubicBezTo>
                  <a:cubicBezTo>
                    <a:pt x="6782" y="2717"/>
                    <a:pt x="7749" y="2533"/>
                    <a:pt x="8599" y="2333"/>
                  </a:cubicBezTo>
                  <a:cubicBezTo>
                    <a:pt x="10365" y="1933"/>
                    <a:pt x="12115" y="1467"/>
                    <a:pt x="13881" y="1067"/>
                  </a:cubicBezTo>
                  <a:cubicBezTo>
                    <a:pt x="15814" y="617"/>
                    <a:pt x="17997" y="117"/>
                    <a:pt x="20013" y="34"/>
                  </a:cubicBezTo>
                  <a:cubicBezTo>
                    <a:pt x="21179" y="1"/>
                    <a:pt x="22379" y="134"/>
                    <a:pt x="23545" y="267"/>
                  </a:cubicBezTo>
                  <a:cubicBezTo>
                    <a:pt x="25611" y="500"/>
                    <a:pt x="28327" y="1600"/>
                    <a:pt x="28944" y="3800"/>
                  </a:cubicBezTo>
                  <a:cubicBezTo>
                    <a:pt x="29244" y="4883"/>
                    <a:pt x="29444" y="5999"/>
                    <a:pt x="29477" y="7115"/>
                  </a:cubicBezTo>
                  <a:cubicBezTo>
                    <a:pt x="29511" y="8449"/>
                    <a:pt x="29594" y="9865"/>
                    <a:pt x="29244" y="11165"/>
                  </a:cubicBezTo>
                  <a:cubicBezTo>
                    <a:pt x="28561" y="13614"/>
                    <a:pt x="27078" y="15697"/>
                    <a:pt x="24945" y="17096"/>
                  </a:cubicBezTo>
                  <a:cubicBezTo>
                    <a:pt x="23195" y="18246"/>
                    <a:pt x="20713" y="18613"/>
                    <a:pt x="18663" y="18729"/>
                  </a:cubicBezTo>
                  <a:cubicBezTo>
                    <a:pt x="16497" y="18863"/>
                    <a:pt x="14347" y="18763"/>
                    <a:pt x="12198" y="18513"/>
                  </a:cubicBezTo>
                  <a:cubicBezTo>
                    <a:pt x="9449" y="18196"/>
                    <a:pt x="6766" y="17713"/>
                    <a:pt x="4183" y="16663"/>
                  </a:cubicBezTo>
                  <a:cubicBezTo>
                    <a:pt x="2817" y="16080"/>
                    <a:pt x="1684" y="15297"/>
                    <a:pt x="417" y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654775" y="1500100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914350" y="1357625"/>
              <a:ext cx="941875" cy="329525"/>
            </a:xfrm>
            <a:custGeom>
              <a:avLst/>
              <a:gdLst/>
              <a:ahLst/>
              <a:cxnLst/>
              <a:rect l="l" t="t" r="r" b="b"/>
              <a:pathLst>
                <a:path w="37675" h="13181" extrusionOk="0">
                  <a:moveTo>
                    <a:pt x="36941" y="8632"/>
                  </a:moveTo>
                  <a:cubicBezTo>
                    <a:pt x="37125" y="8065"/>
                    <a:pt x="37408" y="7482"/>
                    <a:pt x="37558" y="6916"/>
                  </a:cubicBezTo>
                  <a:cubicBezTo>
                    <a:pt x="37675" y="6449"/>
                    <a:pt x="37575" y="5882"/>
                    <a:pt x="37591" y="5399"/>
                  </a:cubicBezTo>
                  <a:cubicBezTo>
                    <a:pt x="37591" y="4000"/>
                    <a:pt x="37491" y="2916"/>
                    <a:pt x="36342" y="1933"/>
                  </a:cubicBezTo>
                  <a:cubicBezTo>
                    <a:pt x="35308" y="1067"/>
                    <a:pt x="34242" y="634"/>
                    <a:pt x="32909" y="417"/>
                  </a:cubicBezTo>
                  <a:cubicBezTo>
                    <a:pt x="31176" y="117"/>
                    <a:pt x="29343" y="0"/>
                    <a:pt x="27594" y="0"/>
                  </a:cubicBezTo>
                  <a:cubicBezTo>
                    <a:pt x="22445" y="0"/>
                    <a:pt x="17313" y="934"/>
                    <a:pt x="12264" y="1783"/>
                  </a:cubicBezTo>
                  <a:cubicBezTo>
                    <a:pt x="9698" y="2217"/>
                    <a:pt x="7198" y="2866"/>
                    <a:pt x="4749" y="3733"/>
                  </a:cubicBezTo>
                  <a:cubicBezTo>
                    <a:pt x="3333" y="4233"/>
                    <a:pt x="1150" y="4916"/>
                    <a:pt x="633" y="6532"/>
                  </a:cubicBezTo>
                  <a:cubicBezTo>
                    <a:pt x="0" y="8582"/>
                    <a:pt x="2033" y="11081"/>
                    <a:pt x="3716" y="12031"/>
                  </a:cubicBezTo>
                  <a:cubicBezTo>
                    <a:pt x="4949" y="12714"/>
                    <a:pt x="6315" y="12814"/>
                    <a:pt x="7682" y="12964"/>
                  </a:cubicBezTo>
                  <a:cubicBezTo>
                    <a:pt x="9614" y="13181"/>
                    <a:pt x="11514" y="12914"/>
                    <a:pt x="13430" y="12797"/>
                  </a:cubicBezTo>
                  <a:cubicBezTo>
                    <a:pt x="17346" y="12531"/>
                    <a:pt x="21278" y="12114"/>
                    <a:pt x="25194" y="11998"/>
                  </a:cubicBezTo>
                  <a:cubicBezTo>
                    <a:pt x="27210" y="11931"/>
                    <a:pt x="28993" y="11348"/>
                    <a:pt x="30876" y="10748"/>
                  </a:cubicBezTo>
                  <a:cubicBezTo>
                    <a:pt x="31993" y="10398"/>
                    <a:pt x="33109" y="10098"/>
                    <a:pt x="34175" y="9582"/>
                  </a:cubicBezTo>
                  <a:cubicBezTo>
                    <a:pt x="35325" y="9032"/>
                    <a:pt x="36442" y="8382"/>
                    <a:pt x="36941" y="8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629825" y="1538000"/>
              <a:ext cx="244975" cy="115825"/>
            </a:xfrm>
            <a:custGeom>
              <a:avLst/>
              <a:gdLst/>
              <a:ahLst/>
              <a:cxnLst/>
              <a:rect l="l" t="t" r="r" b="b"/>
              <a:pathLst>
                <a:path w="9799" h="4633" extrusionOk="0">
                  <a:moveTo>
                    <a:pt x="9798" y="4166"/>
                  </a:moveTo>
                  <a:cubicBezTo>
                    <a:pt x="9165" y="3500"/>
                    <a:pt x="8798" y="2816"/>
                    <a:pt x="8215" y="2167"/>
                  </a:cubicBezTo>
                  <a:cubicBezTo>
                    <a:pt x="7649" y="1517"/>
                    <a:pt x="6799" y="1134"/>
                    <a:pt x="6032" y="784"/>
                  </a:cubicBezTo>
                  <a:cubicBezTo>
                    <a:pt x="4316" y="0"/>
                    <a:pt x="2017" y="367"/>
                    <a:pt x="750" y="1833"/>
                  </a:cubicBezTo>
                  <a:cubicBezTo>
                    <a:pt x="517" y="2117"/>
                    <a:pt x="0" y="2833"/>
                    <a:pt x="84" y="3283"/>
                  </a:cubicBezTo>
                  <a:cubicBezTo>
                    <a:pt x="150" y="3750"/>
                    <a:pt x="534" y="3833"/>
                    <a:pt x="933" y="3966"/>
                  </a:cubicBezTo>
                  <a:cubicBezTo>
                    <a:pt x="3316" y="4633"/>
                    <a:pt x="6116" y="4366"/>
                    <a:pt x="9798" y="4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220325" y="1611325"/>
              <a:ext cx="312875" cy="243300"/>
            </a:xfrm>
            <a:custGeom>
              <a:avLst/>
              <a:gdLst/>
              <a:ahLst/>
              <a:cxnLst/>
              <a:rect l="l" t="t" r="r" b="b"/>
              <a:pathLst>
                <a:path w="12515" h="9732" extrusionOk="0">
                  <a:moveTo>
                    <a:pt x="7249" y="1433"/>
                  </a:moveTo>
                  <a:cubicBezTo>
                    <a:pt x="7499" y="883"/>
                    <a:pt x="7866" y="433"/>
                    <a:pt x="8332" y="83"/>
                  </a:cubicBezTo>
                  <a:cubicBezTo>
                    <a:pt x="9049" y="383"/>
                    <a:pt x="9882" y="0"/>
                    <a:pt x="10632" y="200"/>
                  </a:cubicBezTo>
                  <a:cubicBezTo>
                    <a:pt x="11165" y="350"/>
                    <a:pt x="12515" y="1266"/>
                    <a:pt x="11931" y="1933"/>
                  </a:cubicBezTo>
                  <a:cubicBezTo>
                    <a:pt x="11481" y="2466"/>
                    <a:pt x="9915" y="2033"/>
                    <a:pt x="9299" y="2016"/>
                  </a:cubicBezTo>
                  <a:cubicBezTo>
                    <a:pt x="6916" y="2000"/>
                    <a:pt x="4966" y="3783"/>
                    <a:pt x="2600" y="3766"/>
                  </a:cubicBezTo>
                  <a:cubicBezTo>
                    <a:pt x="2034" y="3749"/>
                    <a:pt x="1284" y="3283"/>
                    <a:pt x="701" y="3566"/>
                  </a:cubicBezTo>
                  <a:cubicBezTo>
                    <a:pt x="18" y="3916"/>
                    <a:pt x="1" y="5066"/>
                    <a:pt x="67" y="5699"/>
                  </a:cubicBezTo>
                  <a:cubicBezTo>
                    <a:pt x="201" y="6815"/>
                    <a:pt x="1217" y="8031"/>
                    <a:pt x="2134" y="8615"/>
                  </a:cubicBezTo>
                  <a:cubicBezTo>
                    <a:pt x="3067" y="9198"/>
                    <a:pt x="4300" y="9598"/>
                    <a:pt x="5383" y="9648"/>
                  </a:cubicBezTo>
                  <a:cubicBezTo>
                    <a:pt x="6899" y="9731"/>
                    <a:pt x="8649" y="9731"/>
                    <a:pt x="9765" y="8581"/>
                  </a:cubicBezTo>
                  <a:cubicBezTo>
                    <a:pt x="10448" y="7882"/>
                    <a:pt x="11182" y="6915"/>
                    <a:pt x="11248" y="5899"/>
                  </a:cubicBezTo>
                  <a:cubicBezTo>
                    <a:pt x="11298" y="4966"/>
                    <a:pt x="10648" y="4482"/>
                    <a:pt x="10398" y="4166"/>
                  </a:cubicBezTo>
                  <a:cubicBezTo>
                    <a:pt x="9715" y="3649"/>
                    <a:pt x="8899" y="3133"/>
                    <a:pt x="8049" y="2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769150" y="2148675"/>
              <a:ext cx="551125" cy="288300"/>
            </a:xfrm>
            <a:custGeom>
              <a:avLst/>
              <a:gdLst/>
              <a:ahLst/>
              <a:cxnLst/>
              <a:rect l="l" t="t" r="r" b="b"/>
              <a:pathLst>
                <a:path w="22045" h="11532" extrusionOk="0">
                  <a:moveTo>
                    <a:pt x="19795" y="2884"/>
                  </a:moveTo>
                  <a:cubicBezTo>
                    <a:pt x="19062" y="2200"/>
                    <a:pt x="18396" y="1567"/>
                    <a:pt x="17463" y="1201"/>
                  </a:cubicBezTo>
                  <a:cubicBezTo>
                    <a:pt x="16446" y="801"/>
                    <a:pt x="15296" y="484"/>
                    <a:pt x="14213" y="368"/>
                  </a:cubicBezTo>
                  <a:cubicBezTo>
                    <a:pt x="11781" y="118"/>
                    <a:pt x="9315" y="1"/>
                    <a:pt x="6948" y="817"/>
                  </a:cubicBezTo>
                  <a:cubicBezTo>
                    <a:pt x="4482" y="1667"/>
                    <a:pt x="2150" y="3134"/>
                    <a:pt x="783" y="5366"/>
                  </a:cubicBezTo>
                  <a:cubicBezTo>
                    <a:pt x="483" y="5866"/>
                    <a:pt x="0" y="6599"/>
                    <a:pt x="33" y="7199"/>
                  </a:cubicBezTo>
                  <a:cubicBezTo>
                    <a:pt x="67" y="7866"/>
                    <a:pt x="1250" y="8399"/>
                    <a:pt x="1700" y="8799"/>
                  </a:cubicBezTo>
                  <a:cubicBezTo>
                    <a:pt x="2416" y="9432"/>
                    <a:pt x="3066" y="10149"/>
                    <a:pt x="3882" y="10682"/>
                  </a:cubicBezTo>
                  <a:cubicBezTo>
                    <a:pt x="5132" y="11498"/>
                    <a:pt x="6565" y="11532"/>
                    <a:pt x="7998" y="11515"/>
                  </a:cubicBezTo>
                  <a:cubicBezTo>
                    <a:pt x="9415" y="11515"/>
                    <a:pt x="10814" y="11432"/>
                    <a:pt x="12197" y="11182"/>
                  </a:cubicBezTo>
                  <a:cubicBezTo>
                    <a:pt x="13530" y="10932"/>
                    <a:pt x="14980" y="10748"/>
                    <a:pt x="16230" y="10265"/>
                  </a:cubicBezTo>
                  <a:cubicBezTo>
                    <a:pt x="17846" y="9615"/>
                    <a:pt x="19679" y="8865"/>
                    <a:pt x="20862" y="7516"/>
                  </a:cubicBezTo>
                  <a:cubicBezTo>
                    <a:pt x="22045" y="6166"/>
                    <a:pt x="22012" y="4083"/>
                    <a:pt x="19795" y="28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222825" y="1952475"/>
              <a:ext cx="157500" cy="143325"/>
            </a:xfrm>
            <a:custGeom>
              <a:avLst/>
              <a:gdLst/>
              <a:ahLst/>
              <a:cxnLst/>
              <a:rect l="l" t="t" r="r" b="b"/>
              <a:pathLst>
                <a:path w="6300" h="5733" extrusionOk="0">
                  <a:moveTo>
                    <a:pt x="5450" y="1"/>
                  </a:moveTo>
                  <a:cubicBezTo>
                    <a:pt x="4650" y="601"/>
                    <a:pt x="3817" y="984"/>
                    <a:pt x="2983" y="1517"/>
                  </a:cubicBezTo>
                  <a:cubicBezTo>
                    <a:pt x="2417" y="1884"/>
                    <a:pt x="1700" y="2217"/>
                    <a:pt x="1267" y="2717"/>
                  </a:cubicBezTo>
                  <a:cubicBezTo>
                    <a:pt x="884" y="3150"/>
                    <a:pt x="1" y="4566"/>
                    <a:pt x="434" y="5216"/>
                  </a:cubicBezTo>
                  <a:cubicBezTo>
                    <a:pt x="784" y="5733"/>
                    <a:pt x="2684" y="5549"/>
                    <a:pt x="3150" y="5433"/>
                  </a:cubicBezTo>
                  <a:cubicBezTo>
                    <a:pt x="5133" y="4950"/>
                    <a:pt x="6183" y="2983"/>
                    <a:pt x="6299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844600" y="2112025"/>
              <a:ext cx="407425" cy="252875"/>
            </a:xfrm>
            <a:custGeom>
              <a:avLst/>
              <a:gdLst/>
              <a:ahLst/>
              <a:cxnLst/>
              <a:rect l="l" t="t" r="r" b="b"/>
              <a:pathLst>
                <a:path w="16297" h="10115" extrusionOk="0">
                  <a:moveTo>
                    <a:pt x="12164" y="2250"/>
                  </a:moveTo>
                  <a:cubicBezTo>
                    <a:pt x="9948" y="1050"/>
                    <a:pt x="6648" y="1"/>
                    <a:pt x="4299" y="1450"/>
                  </a:cubicBezTo>
                  <a:cubicBezTo>
                    <a:pt x="3166" y="2133"/>
                    <a:pt x="2566" y="3200"/>
                    <a:pt x="1900" y="4300"/>
                  </a:cubicBezTo>
                  <a:cubicBezTo>
                    <a:pt x="1350" y="5233"/>
                    <a:pt x="866" y="5966"/>
                    <a:pt x="683" y="7066"/>
                  </a:cubicBezTo>
                  <a:cubicBezTo>
                    <a:pt x="617" y="7532"/>
                    <a:pt x="0" y="10115"/>
                    <a:pt x="1216" y="9798"/>
                  </a:cubicBezTo>
                  <a:cubicBezTo>
                    <a:pt x="1450" y="9732"/>
                    <a:pt x="1650" y="9382"/>
                    <a:pt x="1850" y="9232"/>
                  </a:cubicBezTo>
                  <a:cubicBezTo>
                    <a:pt x="2066" y="9082"/>
                    <a:pt x="2266" y="8932"/>
                    <a:pt x="2483" y="8765"/>
                  </a:cubicBezTo>
                  <a:cubicBezTo>
                    <a:pt x="2916" y="8432"/>
                    <a:pt x="3499" y="8382"/>
                    <a:pt x="3966" y="8099"/>
                  </a:cubicBezTo>
                  <a:cubicBezTo>
                    <a:pt x="4182" y="7949"/>
                    <a:pt x="4316" y="7782"/>
                    <a:pt x="4582" y="7715"/>
                  </a:cubicBezTo>
                  <a:cubicBezTo>
                    <a:pt x="4816" y="7632"/>
                    <a:pt x="5182" y="7599"/>
                    <a:pt x="5449" y="7549"/>
                  </a:cubicBezTo>
                  <a:cubicBezTo>
                    <a:pt x="5949" y="7449"/>
                    <a:pt x="6415" y="7316"/>
                    <a:pt x="6932" y="7182"/>
                  </a:cubicBezTo>
                  <a:cubicBezTo>
                    <a:pt x="8448" y="6799"/>
                    <a:pt x="9931" y="6466"/>
                    <a:pt x="11164" y="5416"/>
                  </a:cubicBezTo>
                  <a:cubicBezTo>
                    <a:pt x="11714" y="4949"/>
                    <a:pt x="12131" y="4350"/>
                    <a:pt x="12797" y="4083"/>
                  </a:cubicBezTo>
                  <a:cubicBezTo>
                    <a:pt x="13480" y="3800"/>
                    <a:pt x="14130" y="3733"/>
                    <a:pt x="14863" y="3733"/>
                  </a:cubicBezTo>
                  <a:cubicBezTo>
                    <a:pt x="15047" y="3716"/>
                    <a:pt x="16296" y="3566"/>
                    <a:pt x="15930" y="3117"/>
                  </a:cubicBezTo>
                  <a:cubicBezTo>
                    <a:pt x="15846" y="3017"/>
                    <a:pt x="15580" y="3100"/>
                    <a:pt x="15463" y="3083"/>
                  </a:cubicBezTo>
                  <a:cubicBezTo>
                    <a:pt x="14797" y="2933"/>
                    <a:pt x="14097" y="2650"/>
                    <a:pt x="12164" y="2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865425" y="1261825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876900" y="2096625"/>
              <a:ext cx="502400" cy="242875"/>
            </a:xfrm>
            <a:custGeom>
              <a:avLst/>
              <a:gdLst/>
              <a:ahLst/>
              <a:cxnLst/>
              <a:rect l="l" t="t" r="r" b="b"/>
              <a:pathLst>
                <a:path w="20096" h="9715" extrusionOk="0">
                  <a:moveTo>
                    <a:pt x="15797" y="2733"/>
                  </a:moveTo>
                  <a:cubicBezTo>
                    <a:pt x="15830" y="2516"/>
                    <a:pt x="15880" y="2266"/>
                    <a:pt x="15930" y="2016"/>
                  </a:cubicBezTo>
                  <a:cubicBezTo>
                    <a:pt x="14014" y="1400"/>
                    <a:pt x="11914" y="1133"/>
                    <a:pt x="9931" y="750"/>
                  </a:cubicBezTo>
                  <a:cubicBezTo>
                    <a:pt x="9132" y="600"/>
                    <a:pt x="8315" y="483"/>
                    <a:pt x="7515" y="283"/>
                  </a:cubicBezTo>
                  <a:cubicBezTo>
                    <a:pt x="6449" y="0"/>
                    <a:pt x="5582" y="400"/>
                    <a:pt x="4566" y="750"/>
                  </a:cubicBezTo>
                  <a:cubicBezTo>
                    <a:pt x="3050" y="1266"/>
                    <a:pt x="1867" y="2283"/>
                    <a:pt x="1117" y="3699"/>
                  </a:cubicBezTo>
                  <a:cubicBezTo>
                    <a:pt x="600" y="4666"/>
                    <a:pt x="417" y="5999"/>
                    <a:pt x="200" y="7065"/>
                  </a:cubicBezTo>
                  <a:cubicBezTo>
                    <a:pt x="0" y="8015"/>
                    <a:pt x="250" y="9481"/>
                    <a:pt x="1383" y="9614"/>
                  </a:cubicBezTo>
                  <a:cubicBezTo>
                    <a:pt x="2200" y="9714"/>
                    <a:pt x="3100" y="9415"/>
                    <a:pt x="3866" y="9181"/>
                  </a:cubicBezTo>
                  <a:cubicBezTo>
                    <a:pt x="4883" y="8881"/>
                    <a:pt x="5916" y="8781"/>
                    <a:pt x="6982" y="8748"/>
                  </a:cubicBezTo>
                  <a:cubicBezTo>
                    <a:pt x="8898" y="8698"/>
                    <a:pt x="11481" y="8465"/>
                    <a:pt x="13164" y="7448"/>
                  </a:cubicBezTo>
                  <a:cubicBezTo>
                    <a:pt x="14147" y="6848"/>
                    <a:pt x="15164" y="6282"/>
                    <a:pt x="15497" y="5099"/>
                  </a:cubicBezTo>
                  <a:cubicBezTo>
                    <a:pt x="15563" y="4832"/>
                    <a:pt x="15597" y="4549"/>
                    <a:pt x="15663" y="4282"/>
                  </a:cubicBezTo>
                  <a:cubicBezTo>
                    <a:pt x="15763" y="3833"/>
                    <a:pt x="15863" y="3383"/>
                    <a:pt x="16030" y="2966"/>
                  </a:cubicBezTo>
                  <a:cubicBezTo>
                    <a:pt x="16330" y="2250"/>
                    <a:pt x="16813" y="1716"/>
                    <a:pt x="17613" y="1616"/>
                  </a:cubicBezTo>
                  <a:cubicBezTo>
                    <a:pt x="18196" y="1550"/>
                    <a:pt x="20096" y="1916"/>
                    <a:pt x="19446" y="2899"/>
                  </a:cubicBezTo>
                  <a:cubicBezTo>
                    <a:pt x="19063" y="3466"/>
                    <a:pt x="17980" y="3283"/>
                    <a:pt x="17413" y="3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03850" y="2134525"/>
              <a:ext cx="329950" cy="191650"/>
            </a:xfrm>
            <a:custGeom>
              <a:avLst/>
              <a:gdLst/>
              <a:ahLst/>
              <a:cxnLst/>
              <a:rect l="l" t="t" r="r" b="b"/>
              <a:pathLst>
                <a:path w="13198" h="7666" extrusionOk="0">
                  <a:moveTo>
                    <a:pt x="534" y="1133"/>
                  </a:moveTo>
                  <a:cubicBezTo>
                    <a:pt x="1434" y="567"/>
                    <a:pt x="2134" y="117"/>
                    <a:pt x="3200" y="67"/>
                  </a:cubicBezTo>
                  <a:cubicBezTo>
                    <a:pt x="4300" y="17"/>
                    <a:pt x="5450" y="0"/>
                    <a:pt x="6516" y="184"/>
                  </a:cubicBezTo>
                  <a:cubicBezTo>
                    <a:pt x="7549" y="367"/>
                    <a:pt x="8682" y="834"/>
                    <a:pt x="9565" y="1400"/>
                  </a:cubicBezTo>
                  <a:cubicBezTo>
                    <a:pt x="9882" y="1600"/>
                    <a:pt x="10132" y="1883"/>
                    <a:pt x="10448" y="2083"/>
                  </a:cubicBezTo>
                  <a:cubicBezTo>
                    <a:pt x="10782" y="2300"/>
                    <a:pt x="11148" y="2400"/>
                    <a:pt x="11448" y="2650"/>
                  </a:cubicBezTo>
                  <a:cubicBezTo>
                    <a:pt x="12048" y="3166"/>
                    <a:pt x="13114" y="4183"/>
                    <a:pt x="13181" y="5033"/>
                  </a:cubicBezTo>
                  <a:cubicBezTo>
                    <a:pt x="13198" y="5382"/>
                    <a:pt x="13014" y="5466"/>
                    <a:pt x="12948" y="5749"/>
                  </a:cubicBezTo>
                  <a:cubicBezTo>
                    <a:pt x="12848" y="6166"/>
                    <a:pt x="12981" y="6216"/>
                    <a:pt x="12698" y="6549"/>
                  </a:cubicBezTo>
                  <a:cubicBezTo>
                    <a:pt x="11865" y="7499"/>
                    <a:pt x="10515" y="7665"/>
                    <a:pt x="9399" y="7115"/>
                  </a:cubicBezTo>
                  <a:cubicBezTo>
                    <a:pt x="7682" y="6282"/>
                    <a:pt x="6033" y="5332"/>
                    <a:pt x="4333" y="4449"/>
                  </a:cubicBezTo>
                  <a:cubicBezTo>
                    <a:pt x="3083" y="3783"/>
                    <a:pt x="1" y="3333"/>
                    <a:pt x="534" y="1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374875" y="1888325"/>
              <a:ext cx="60025" cy="69175"/>
            </a:xfrm>
            <a:custGeom>
              <a:avLst/>
              <a:gdLst/>
              <a:ahLst/>
              <a:cxnLst/>
              <a:rect l="l" t="t" r="r" b="b"/>
              <a:pathLst>
                <a:path w="2401" h="2767" extrusionOk="0">
                  <a:moveTo>
                    <a:pt x="217" y="2767"/>
                  </a:moveTo>
                  <a:cubicBezTo>
                    <a:pt x="67" y="2217"/>
                    <a:pt x="1" y="1634"/>
                    <a:pt x="17" y="1067"/>
                  </a:cubicBezTo>
                  <a:cubicBezTo>
                    <a:pt x="534" y="834"/>
                    <a:pt x="684" y="1"/>
                    <a:pt x="1384" y="51"/>
                  </a:cubicBezTo>
                  <a:cubicBezTo>
                    <a:pt x="1600" y="51"/>
                    <a:pt x="1950" y="267"/>
                    <a:pt x="2067" y="501"/>
                  </a:cubicBezTo>
                  <a:cubicBezTo>
                    <a:pt x="2400" y="1167"/>
                    <a:pt x="1234" y="2000"/>
                    <a:pt x="1067" y="2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596675" y="1636725"/>
              <a:ext cx="241650" cy="90825"/>
            </a:xfrm>
            <a:custGeom>
              <a:avLst/>
              <a:gdLst/>
              <a:ahLst/>
              <a:cxnLst/>
              <a:rect l="l" t="t" r="r" b="b"/>
              <a:pathLst>
                <a:path w="9666" h="3633" extrusionOk="0">
                  <a:moveTo>
                    <a:pt x="8799" y="0"/>
                  </a:moveTo>
                  <a:cubicBezTo>
                    <a:pt x="6982" y="234"/>
                    <a:pt x="5083" y="567"/>
                    <a:pt x="3350" y="1267"/>
                  </a:cubicBezTo>
                  <a:cubicBezTo>
                    <a:pt x="2750" y="1500"/>
                    <a:pt x="1" y="2483"/>
                    <a:pt x="1650" y="3250"/>
                  </a:cubicBezTo>
                  <a:cubicBezTo>
                    <a:pt x="2367" y="3583"/>
                    <a:pt x="3450" y="3566"/>
                    <a:pt x="4233" y="3600"/>
                  </a:cubicBezTo>
                  <a:cubicBezTo>
                    <a:pt x="5183" y="3633"/>
                    <a:pt x="6166" y="3550"/>
                    <a:pt x="7099" y="3383"/>
                  </a:cubicBezTo>
                  <a:cubicBezTo>
                    <a:pt x="7749" y="3266"/>
                    <a:pt x="9665" y="2883"/>
                    <a:pt x="9648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1869825" y="1311800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083925" y="1555500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357625" y="1606725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115350" y="1652150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224075" y="1540075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474850" y="1383875"/>
              <a:ext cx="348275" cy="228300"/>
            </a:xfrm>
            <a:custGeom>
              <a:avLst/>
              <a:gdLst/>
              <a:ahLst/>
              <a:cxnLst/>
              <a:rect l="l" t="t" r="r" b="b"/>
              <a:pathLst>
                <a:path w="13931" h="9132" extrusionOk="0">
                  <a:moveTo>
                    <a:pt x="217" y="9131"/>
                  </a:moveTo>
                  <a:cubicBezTo>
                    <a:pt x="117" y="8465"/>
                    <a:pt x="1" y="7848"/>
                    <a:pt x="101" y="7182"/>
                  </a:cubicBezTo>
                  <a:cubicBezTo>
                    <a:pt x="351" y="5516"/>
                    <a:pt x="1267" y="3916"/>
                    <a:pt x="2417" y="2733"/>
                  </a:cubicBezTo>
                  <a:cubicBezTo>
                    <a:pt x="3400" y="1700"/>
                    <a:pt x="4600" y="683"/>
                    <a:pt x="5983" y="300"/>
                  </a:cubicBezTo>
                  <a:cubicBezTo>
                    <a:pt x="7016" y="0"/>
                    <a:pt x="7982" y="167"/>
                    <a:pt x="8982" y="483"/>
                  </a:cubicBezTo>
                  <a:cubicBezTo>
                    <a:pt x="9815" y="767"/>
                    <a:pt x="10465" y="1250"/>
                    <a:pt x="11215" y="1683"/>
                  </a:cubicBezTo>
                  <a:cubicBezTo>
                    <a:pt x="11648" y="1933"/>
                    <a:pt x="12131" y="1900"/>
                    <a:pt x="12581" y="2116"/>
                  </a:cubicBezTo>
                  <a:cubicBezTo>
                    <a:pt x="12981" y="2300"/>
                    <a:pt x="13714" y="2533"/>
                    <a:pt x="13814" y="3033"/>
                  </a:cubicBezTo>
                  <a:cubicBezTo>
                    <a:pt x="13931" y="3533"/>
                    <a:pt x="13398" y="3983"/>
                    <a:pt x="13064" y="4266"/>
                  </a:cubicBezTo>
                  <a:cubicBezTo>
                    <a:pt x="12231" y="4949"/>
                    <a:pt x="11381" y="5732"/>
                    <a:pt x="10382" y="6149"/>
                  </a:cubicBezTo>
                  <a:cubicBezTo>
                    <a:pt x="8799" y="6799"/>
                    <a:pt x="7132" y="7165"/>
                    <a:pt x="5649" y="8015"/>
                  </a:cubicBezTo>
                  <a:cubicBezTo>
                    <a:pt x="4933" y="8432"/>
                    <a:pt x="4216" y="8781"/>
                    <a:pt x="3367" y="8848"/>
                  </a:cubicBezTo>
                  <a:cubicBezTo>
                    <a:pt x="2517" y="8915"/>
                    <a:pt x="1634" y="8848"/>
                    <a:pt x="217" y="9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232425" y="1649650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598000" y="1861250"/>
              <a:ext cx="2330750" cy="822325"/>
            </a:xfrm>
            <a:custGeom>
              <a:avLst/>
              <a:gdLst/>
              <a:ahLst/>
              <a:cxnLst/>
              <a:rect l="l" t="t" r="r" b="b"/>
              <a:pathLst>
                <a:path w="93230" h="32893" extrusionOk="0">
                  <a:moveTo>
                    <a:pt x="27045" y="10665"/>
                  </a:moveTo>
                  <a:cubicBezTo>
                    <a:pt x="28361" y="10198"/>
                    <a:pt x="29611" y="9598"/>
                    <a:pt x="30927" y="9149"/>
                  </a:cubicBezTo>
                  <a:cubicBezTo>
                    <a:pt x="31993" y="8782"/>
                    <a:pt x="33110" y="8732"/>
                    <a:pt x="34176" y="8432"/>
                  </a:cubicBezTo>
                  <a:cubicBezTo>
                    <a:pt x="34693" y="8282"/>
                    <a:pt x="35209" y="8082"/>
                    <a:pt x="35726" y="7932"/>
                  </a:cubicBezTo>
                  <a:cubicBezTo>
                    <a:pt x="36093" y="7815"/>
                    <a:pt x="36476" y="7766"/>
                    <a:pt x="36776" y="7516"/>
                  </a:cubicBezTo>
                  <a:cubicBezTo>
                    <a:pt x="36926" y="7416"/>
                    <a:pt x="37126" y="7249"/>
                    <a:pt x="37209" y="7099"/>
                  </a:cubicBezTo>
                  <a:cubicBezTo>
                    <a:pt x="37309" y="6916"/>
                    <a:pt x="37292" y="6716"/>
                    <a:pt x="37376" y="6549"/>
                  </a:cubicBezTo>
                  <a:cubicBezTo>
                    <a:pt x="37542" y="6183"/>
                    <a:pt x="37709" y="5899"/>
                    <a:pt x="38009" y="5633"/>
                  </a:cubicBezTo>
                  <a:cubicBezTo>
                    <a:pt x="38142" y="5516"/>
                    <a:pt x="38392" y="5383"/>
                    <a:pt x="38425" y="5199"/>
                  </a:cubicBezTo>
                  <a:cubicBezTo>
                    <a:pt x="38492" y="4866"/>
                    <a:pt x="37875" y="4166"/>
                    <a:pt x="37592" y="4033"/>
                  </a:cubicBezTo>
                  <a:cubicBezTo>
                    <a:pt x="37642" y="3783"/>
                    <a:pt x="37809" y="3833"/>
                    <a:pt x="37992" y="3783"/>
                  </a:cubicBezTo>
                  <a:cubicBezTo>
                    <a:pt x="38159" y="3750"/>
                    <a:pt x="38309" y="3683"/>
                    <a:pt x="38475" y="3650"/>
                  </a:cubicBezTo>
                  <a:cubicBezTo>
                    <a:pt x="38592" y="3616"/>
                    <a:pt x="38725" y="3683"/>
                    <a:pt x="38842" y="3650"/>
                  </a:cubicBezTo>
                  <a:cubicBezTo>
                    <a:pt x="38942" y="3633"/>
                    <a:pt x="38942" y="3550"/>
                    <a:pt x="39009" y="3533"/>
                  </a:cubicBezTo>
                  <a:cubicBezTo>
                    <a:pt x="39292" y="3467"/>
                    <a:pt x="39558" y="3417"/>
                    <a:pt x="39825" y="3350"/>
                  </a:cubicBezTo>
                  <a:cubicBezTo>
                    <a:pt x="40425" y="3167"/>
                    <a:pt x="40958" y="2933"/>
                    <a:pt x="41575" y="2833"/>
                  </a:cubicBezTo>
                  <a:cubicBezTo>
                    <a:pt x="43108" y="2633"/>
                    <a:pt x="44624" y="2250"/>
                    <a:pt x="46157" y="2134"/>
                  </a:cubicBezTo>
                  <a:cubicBezTo>
                    <a:pt x="47407" y="2034"/>
                    <a:pt x="48656" y="2000"/>
                    <a:pt x="49889" y="1767"/>
                  </a:cubicBezTo>
                  <a:cubicBezTo>
                    <a:pt x="50689" y="1600"/>
                    <a:pt x="51489" y="1517"/>
                    <a:pt x="52289" y="1384"/>
                  </a:cubicBezTo>
                  <a:cubicBezTo>
                    <a:pt x="53755" y="1150"/>
                    <a:pt x="55205" y="784"/>
                    <a:pt x="56688" y="584"/>
                  </a:cubicBezTo>
                  <a:cubicBezTo>
                    <a:pt x="59304" y="217"/>
                    <a:pt x="62036" y="1"/>
                    <a:pt x="64669" y="51"/>
                  </a:cubicBezTo>
                  <a:cubicBezTo>
                    <a:pt x="66369" y="84"/>
                    <a:pt x="68118" y="217"/>
                    <a:pt x="69701" y="834"/>
                  </a:cubicBezTo>
                  <a:cubicBezTo>
                    <a:pt x="70135" y="1000"/>
                    <a:pt x="71201" y="1584"/>
                    <a:pt x="71384" y="2117"/>
                  </a:cubicBezTo>
                  <a:cubicBezTo>
                    <a:pt x="71418" y="2217"/>
                    <a:pt x="71368" y="2300"/>
                    <a:pt x="71384" y="2400"/>
                  </a:cubicBezTo>
                  <a:cubicBezTo>
                    <a:pt x="71418" y="2500"/>
                    <a:pt x="71534" y="2550"/>
                    <a:pt x="71551" y="2667"/>
                  </a:cubicBezTo>
                  <a:cubicBezTo>
                    <a:pt x="71584" y="2983"/>
                    <a:pt x="71118" y="3250"/>
                    <a:pt x="70968" y="3500"/>
                  </a:cubicBezTo>
                  <a:cubicBezTo>
                    <a:pt x="70718" y="3916"/>
                    <a:pt x="70451" y="4350"/>
                    <a:pt x="70251" y="4800"/>
                  </a:cubicBezTo>
                  <a:cubicBezTo>
                    <a:pt x="69851" y="5649"/>
                    <a:pt x="69168" y="6266"/>
                    <a:pt x="68202" y="6049"/>
                  </a:cubicBezTo>
                  <a:cubicBezTo>
                    <a:pt x="67768" y="5966"/>
                    <a:pt x="67335" y="5783"/>
                    <a:pt x="66902" y="5649"/>
                  </a:cubicBezTo>
                  <a:cubicBezTo>
                    <a:pt x="66019" y="5399"/>
                    <a:pt x="65119" y="5199"/>
                    <a:pt x="64219" y="5049"/>
                  </a:cubicBezTo>
                  <a:cubicBezTo>
                    <a:pt x="62920" y="4816"/>
                    <a:pt x="61620" y="4500"/>
                    <a:pt x="60320" y="4233"/>
                  </a:cubicBezTo>
                  <a:cubicBezTo>
                    <a:pt x="57421" y="3616"/>
                    <a:pt x="54188" y="4450"/>
                    <a:pt x="51889" y="6316"/>
                  </a:cubicBezTo>
                  <a:cubicBezTo>
                    <a:pt x="51139" y="6916"/>
                    <a:pt x="50406" y="7599"/>
                    <a:pt x="50123" y="8532"/>
                  </a:cubicBezTo>
                  <a:cubicBezTo>
                    <a:pt x="50006" y="8915"/>
                    <a:pt x="50039" y="9382"/>
                    <a:pt x="50056" y="9765"/>
                  </a:cubicBezTo>
                  <a:cubicBezTo>
                    <a:pt x="50089" y="10382"/>
                    <a:pt x="50706" y="10648"/>
                    <a:pt x="50872" y="11231"/>
                  </a:cubicBezTo>
                  <a:cubicBezTo>
                    <a:pt x="51072" y="11964"/>
                    <a:pt x="51022" y="12764"/>
                    <a:pt x="51306" y="13464"/>
                  </a:cubicBezTo>
                  <a:cubicBezTo>
                    <a:pt x="51756" y="14547"/>
                    <a:pt x="52889" y="14381"/>
                    <a:pt x="53855" y="14547"/>
                  </a:cubicBezTo>
                  <a:cubicBezTo>
                    <a:pt x="54955" y="14747"/>
                    <a:pt x="56221" y="15014"/>
                    <a:pt x="57054" y="15830"/>
                  </a:cubicBezTo>
                  <a:cubicBezTo>
                    <a:pt x="57671" y="16397"/>
                    <a:pt x="58404" y="17080"/>
                    <a:pt x="59170" y="17413"/>
                  </a:cubicBezTo>
                  <a:cubicBezTo>
                    <a:pt x="60187" y="17830"/>
                    <a:pt x="61770" y="17430"/>
                    <a:pt x="62686" y="16963"/>
                  </a:cubicBezTo>
                  <a:cubicBezTo>
                    <a:pt x="63020" y="16797"/>
                    <a:pt x="63336" y="16530"/>
                    <a:pt x="63636" y="16313"/>
                  </a:cubicBezTo>
                  <a:cubicBezTo>
                    <a:pt x="64169" y="15914"/>
                    <a:pt x="64736" y="15580"/>
                    <a:pt x="65302" y="15264"/>
                  </a:cubicBezTo>
                  <a:cubicBezTo>
                    <a:pt x="66652" y="14497"/>
                    <a:pt x="68102" y="14031"/>
                    <a:pt x="69651" y="13914"/>
                  </a:cubicBezTo>
                  <a:cubicBezTo>
                    <a:pt x="70435" y="13847"/>
                    <a:pt x="71501" y="13681"/>
                    <a:pt x="72251" y="14031"/>
                  </a:cubicBezTo>
                  <a:cubicBezTo>
                    <a:pt x="72417" y="14097"/>
                    <a:pt x="73167" y="14364"/>
                    <a:pt x="73201" y="14564"/>
                  </a:cubicBezTo>
                  <a:cubicBezTo>
                    <a:pt x="72817" y="14464"/>
                    <a:pt x="72384" y="14281"/>
                    <a:pt x="71951" y="14197"/>
                  </a:cubicBezTo>
                  <a:cubicBezTo>
                    <a:pt x="71251" y="14064"/>
                    <a:pt x="70435" y="14397"/>
                    <a:pt x="69735" y="14447"/>
                  </a:cubicBezTo>
                  <a:cubicBezTo>
                    <a:pt x="69251" y="14497"/>
                    <a:pt x="68818" y="14581"/>
                    <a:pt x="68318" y="14581"/>
                  </a:cubicBezTo>
                  <a:cubicBezTo>
                    <a:pt x="67585" y="14597"/>
                    <a:pt x="66985" y="14897"/>
                    <a:pt x="66335" y="15214"/>
                  </a:cubicBezTo>
                  <a:cubicBezTo>
                    <a:pt x="65986" y="15397"/>
                    <a:pt x="65336" y="15847"/>
                    <a:pt x="65236" y="16280"/>
                  </a:cubicBezTo>
                  <a:cubicBezTo>
                    <a:pt x="65152" y="16663"/>
                    <a:pt x="65469" y="16997"/>
                    <a:pt x="65786" y="17180"/>
                  </a:cubicBezTo>
                  <a:cubicBezTo>
                    <a:pt x="66652" y="17713"/>
                    <a:pt x="67768" y="17896"/>
                    <a:pt x="68768" y="17996"/>
                  </a:cubicBezTo>
                  <a:cubicBezTo>
                    <a:pt x="69985" y="18130"/>
                    <a:pt x="71034" y="18513"/>
                    <a:pt x="72217" y="18796"/>
                  </a:cubicBezTo>
                  <a:cubicBezTo>
                    <a:pt x="73434" y="19113"/>
                    <a:pt x="74650" y="19246"/>
                    <a:pt x="75867" y="19463"/>
                  </a:cubicBezTo>
                  <a:cubicBezTo>
                    <a:pt x="76600" y="19579"/>
                    <a:pt x="77266" y="19896"/>
                    <a:pt x="77983" y="20029"/>
                  </a:cubicBezTo>
                  <a:cubicBezTo>
                    <a:pt x="78899" y="20213"/>
                    <a:pt x="80032" y="19863"/>
                    <a:pt x="80799" y="19379"/>
                  </a:cubicBezTo>
                  <a:cubicBezTo>
                    <a:pt x="81249" y="19079"/>
                    <a:pt x="81715" y="18813"/>
                    <a:pt x="82165" y="18496"/>
                  </a:cubicBezTo>
                  <a:cubicBezTo>
                    <a:pt x="82465" y="18246"/>
                    <a:pt x="82765" y="17980"/>
                    <a:pt x="83048" y="17696"/>
                  </a:cubicBezTo>
                  <a:cubicBezTo>
                    <a:pt x="83298" y="17530"/>
                    <a:pt x="83531" y="17330"/>
                    <a:pt x="83731" y="17113"/>
                  </a:cubicBezTo>
                  <a:cubicBezTo>
                    <a:pt x="84065" y="16647"/>
                    <a:pt x="83915" y="15780"/>
                    <a:pt x="83581" y="15347"/>
                  </a:cubicBezTo>
                  <a:cubicBezTo>
                    <a:pt x="83148" y="14797"/>
                    <a:pt x="82548" y="14681"/>
                    <a:pt x="81915" y="14564"/>
                  </a:cubicBezTo>
                  <a:cubicBezTo>
                    <a:pt x="80732" y="14314"/>
                    <a:pt x="79532" y="13831"/>
                    <a:pt x="78299" y="13897"/>
                  </a:cubicBezTo>
                  <a:cubicBezTo>
                    <a:pt x="78616" y="13681"/>
                    <a:pt x="79099" y="13747"/>
                    <a:pt x="79449" y="13747"/>
                  </a:cubicBezTo>
                  <a:cubicBezTo>
                    <a:pt x="79932" y="13747"/>
                    <a:pt x="80432" y="13747"/>
                    <a:pt x="80915" y="13747"/>
                  </a:cubicBezTo>
                  <a:cubicBezTo>
                    <a:pt x="81532" y="13747"/>
                    <a:pt x="82082" y="13781"/>
                    <a:pt x="82682" y="13897"/>
                  </a:cubicBezTo>
                  <a:cubicBezTo>
                    <a:pt x="83598" y="14064"/>
                    <a:pt x="84448" y="14547"/>
                    <a:pt x="85431" y="14464"/>
                  </a:cubicBezTo>
                  <a:cubicBezTo>
                    <a:pt x="85748" y="14431"/>
                    <a:pt x="86231" y="14164"/>
                    <a:pt x="86547" y="14297"/>
                  </a:cubicBezTo>
                  <a:cubicBezTo>
                    <a:pt x="87064" y="14514"/>
                    <a:pt x="85748" y="15547"/>
                    <a:pt x="85598" y="15714"/>
                  </a:cubicBezTo>
                  <a:cubicBezTo>
                    <a:pt x="85098" y="16280"/>
                    <a:pt x="84231" y="16713"/>
                    <a:pt x="84148" y="17530"/>
                  </a:cubicBezTo>
                  <a:cubicBezTo>
                    <a:pt x="84031" y="18746"/>
                    <a:pt x="84698" y="19596"/>
                    <a:pt x="85531" y="20379"/>
                  </a:cubicBezTo>
                  <a:cubicBezTo>
                    <a:pt x="86631" y="21429"/>
                    <a:pt x="87880" y="22295"/>
                    <a:pt x="88930" y="23428"/>
                  </a:cubicBezTo>
                  <a:cubicBezTo>
                    <a:pt x="89547" y="24112"/>
                    <a:pt x="90063" y="24845"/>
                    <a:pt x="90763" y="25461"/>
                  </a:cubicBezTo>
                  <a:cubicBezTo>
                    <a:pt x="91163" y="25795"/>
                    <a:pt x="91646" y="26111"/>
                    <a:pt x="92013" y="26494"/>
                  </a:cubicBezTo>
                  <a:cubicBezTo>
                    <a:pt x="93229" y="27777"/>
                    <a:pt x="89847" y="28111"/>
                    <a:pt x="89313" y="28177"/>
                  </a:cubicBezTo>
                  <a:cubicBezTo>
                    <a:pt x="86597" y="28511"/>
                    <a:pt x="83815" y="28544"/>
                    <a:pt x="81082" y="28627"/>
                  </a:cubicBezTo>
                  <a:cubicBezTo>
                    <a:pt x="77300" y="28777"/>
                    <a:pt x="73500" y="28694"/>
                    <a:pt x="69701" y="28810"/>
                  </a:cubicBezTo>
                  <a:cubicBezTo>
                    <a:pt x="59254" y="29094"/>
                    <a:pt x="48990" y="31127"/>
                    <a:pt x="38609" y="32126"/>
                  </a:cubicBezTo>
                  <a:cubicBezTo>
                    <a:pt x="34959" y="32476"/>
                    <a:pt x="31277" y="32760"/>
                    <a:pt x="27611" y="32843"/>
                  </a:cubicBezTo>
                  <a:cubicBezTo>
                    <a:pt x="24645" y="32893"/>
                    <a:pt x="21729" y="32693"/>
                    <a:pt x="18763" y="32443"/>
                  </a:cubicBezTo>
                  <a:cubicBezTo>
                    <a:pt x="15881" y="32210"/>
                    <a:pt x="12981" y="32076"/>
                    <a:pt x="10099" y="31760"/>
                  </a:cubicBezTo>
                  <a:cubicBezTo>
                    <a:pt x="8449" y="31560"/>
                    <a:pt x="6766" y="31410"/>
                    <a:pt x="5150" y="31027"/>
                  </a:cubicBezTo>
                  <a:cubicBezTo>
                    <a:pt x="3950" y="30743"/>
                    <a:pt x="2734" y="30310"/>
                    <a:pt x="1617" y="29744"/>
                  </a:cubicBezTo>
                  <a:cubicBezTo>
                    <a:pt x="1151" y="29494"/>
                    <a:pt x="318" y="29110"/>
                    <a:pt x="1" y="28627"/>
                  </a:cubicBezTo>
                  <a:cubicBezTo>
                    <a:pt x="318" y="28011"/>
                    <a:pt x="1617" y="28127"/>
                    <a:pt x="2167" y="28061"/>
                  </a:cubicBezTo>
                  <a:cubicBezTo>
                    <a:pt x="3417" y="27894"/>
                    <a:pt x="4633" y="27727"/>
                    <a:pt x="5883" y="27494"/>
                  </a:cubicBezTo>
                  <a:cubicBezTo>
                    <a:pt x="7049" y="27294"/>
                    <a:pt x="8199" y="27094"/>
                    <a:pt x="9365" y="26878"/>
                  </a:cubicBezTo>
                  <a:cubicBezTo>
                    <a:pt x="10465" y="26661"/>
                    <a:pt x="11648" y="27028"/>
                    <a:pt x="12681" y="26528"/>
                  </a:cubicBezTo>
                  <a:cubicBezTo>
                    <a:pt x="13381" y="26178"/>
                    <a:pt x="13948" y="25695"/>
                    <a:pt x="14464" y="25111"/>
                  </a:cubicBezTo>
                  <a:cubicBezTo>
                    <a:pt x="14864" y="24645"/>
                    <a:pt x="15497" y="23878"/>
                    <a:pt x="16131" y="23728"/>
                  </a:cubicBezTo>
                  <a:cubicBezTo>
                    <a:pt x="16430" y="23662"/>
                    <a:pt x="16814" y="23678"/>
                    <a:pt x="17114" y="23645"/>
                  </a:cubicBezTo>
                  <a:cubicBezTo>
                    <a:pt x="17680" y="23578"/>
                    <a:pt x="18213" y="23562"/>
                    <a:pt x="18780" y="23595"/>
                  </a:cubicBezTo>
                  <a:cubicBezTo>
                    <a:pt x="20746" y="23745"/>
                    <a:pt x="22779" y="23828"/>
                    <a:pt x="24745" y="23678"/>
                  </a:cubicBezTo>
                  <a:cubicBezTo>
                    <a:pt x="27878" y="23428"/>
                    <a:pt x="30927" y="22779"/>
                    <a:pt x="33776" y="21396"/>
                  </a:cubicBezTo>
                  <a:cubicBezTo>
                    <a:pt x="35159" y="20712"/>
                    <a:pt x="37775" y="19696"/>
                    <a:pt x="37026" y="17680"/>
                  </a:cubicBezTo>
                  <a:cubicBezTo>
                    <a:pt x="36626" y="16597"/>
                    <a:pt x="35576" y="16147"/>
                    <a:pt x="34759" y="15430"/>
                  </a:cubicBezTo>
                  <a:cubicBezTo>
                    <a:pt x="34326" y="15030"/>
                    <a:pt x="33926" y="14597"/>
                    <a:pt x="33526" y="14181"/>
                  </a:cubicBezTo>
                  <a:cubicBezTo>
                    <a:pt x="32777" y="13431"/>
                    <a:pt x="31993" y="12731"/>
                    <a:pt x="30994" y="12331"/>
                  </a:cubicBezTo>
                  <a:cubicBezTo>
                    <a:pt x="29644" y="11781"/>
                    <a:pt x="28478" y="11798"/>
                    <a:pt x="27061" y="11898"/>
                  </a:cubicBezTo>
                  <a:cubicBezTo>
                    <a:pt x="25728" y="11981"/>
                    <a:pt x="24295" y="11981"/>
                    <a:pt x="22996" y="11615"/>
                  </a:cubicBezTo>
                  <a:cubicBezTo>
                    <a:pt x="23162" y="11415"/>
                    <a:pt x="24179" y="11381"/>
                    <a:pt x="24229" y="11365"/>
                  </a:cubicBezTo>
                  <a:cubicBezTo>
                    <a:pt x="25128" y="11231"/>
                    <a:pt x="26012" y="11115"/>
                    <a:pt x="27045" y="1066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280075" y="1709200"/>
              <a:ext cx="1563850" cy="369950"/>
            </a:xfrm>
            <a:custGeom>
              <a:avLst/>
              <a:gdLst/>
              <a:ahLst/>
              <a:cxnLst/>
              <a:rect l="l" t="t" r="r" b="b"/>
              <a:pathLst>
                <a:path w="62554" h="14798" extrusionOk="0">
                  <a:moveTo>
                    <a:pt x="9265" y="7482"/>
                  </a:moveTo>
                  <a:cubicBezTo>
                    <a:pt x="8816" y="8099"/>
                    <a:pt x="8116" y="8682"/>
                    <a:pt x="8899" y="9349"/>
                  </a:cubicBezTo>
                  <a:cubicBezTo>
                    <a:pt x="9382" y="9765"/>
                    <a:pt x="10032" y="9982"/>
                    <a:pt x="10232" y="10665"/>
                  </a:cubicBezTo>
                  <a:cubicBezTo>
                    <a:pt x="10415" y="11315"/>
                    <a:pt x="10682" y="11798"/>
                    <a:pt x="11282" y="12198"/>
                  </a:cubicBezTo>
                  <a:cubicBezTo>
                    <a:pt x="12298" y="12848"/>
                    <a:pt x="13331" y="12981"/>
                    <a:pt x="14514" y="13131"/>
                  </a:cubicBezTo>
                  <a:cubicBezTo>
                    <a:pt x="15881" y="13314"/>
                    <a:pt x="17264" y="13331"/>
                    <a:pt x="18630" y="13548"/>
                  </a:cubicBezTo>
                  <a:cubicBezTo>
                    <a:pt x="19363" y="13664"/>
                    <a:pt x="20080" y="13864"/>
                    <a:pt x="20829" y="13947"/>
                  </a:cubicBezTo>
                  <a:cubicBezTo>
                    <a:pt x="21829" y="14047"/>
                    <a:pt x="22812" y="14081"/>
                    <a:pt x="23829" y="14081"/>
                  </a:cubicBezTo>
                  <a:cubicBezTo>
                    <a:pt x="25412" y="14097"/>
                    <a:pt x="27078" y="13781"/>
                    <a:pt x="28611" y="13348"/>
                  </a:cubicBezTo>
                  <a:cubicBezTo>
                    <a:pt x="29994" y="12948"/>
                    <a:pt x="31410" y="12598"/>
                    <a:pt x="32843" y="12431"/>
                  </a:cubicBezTo>
                  <a:cubicBezTo>
                    <a:pt x="33377" y="12365"/>
                    <a:pt x="33943" y="12348"/>
                    <a:pt x="34443" y="12248"/>
                  </a:cubicBezTo>
                  <a:cubicBezTo>
                    <a:pt x="34610" y="12215"/>
                    <a:pt x="34760" y="12065"/>
                    <a:pt x="34943" y="12098"/>
                  </a:cubicBezTo>
                  <a:cubicBezTo>
                    <a:pt x="35109" y="12148"/>
                    <a:pt x="35126" y="12281"/>
                    <a:pt x="35259" y="12365"/>
                  </a:cubicBezTo>
                  <a:cubicBezTo>
                    <a:pt x="35359" y="12431"/>
                    <a:pt x="35459" y="12448"/>
                    <a:pt x="35576" y="12531"/>
                  </a:cubicBezTo>
                  <a:cubicBezTo>
                    <a:pt x="35693" y="12631"/>
                    <a:pt x="35759" y="12764"/>
                    <a:pt x="35893" y="12848"/>
                  </a:cubicBezTo>
                  <a:cubicBezTo>
                    <a:pt x="36276" y="13148"/>
                    <a:pt x="36759" y="13281"/>
                    <a:pt x="37109" y="13581"/>
                  </a:cubicBezTo>
                  <a:cubicBezTo>
                    <a:pt x="37875" y="14214"/>
                    <a:pt x="39009" y="14564"/>
                    <a:pt x="39975" y="14631"/>
                  </a:cubicBezTo>
                  <a:cubicBezTo>
                    <a:pt x="40325" y="14664"/>
                    <a:pt x="40641" y="14781"/>
                    <a:pt x="40975" y="14781"/>
                  </a:cubicBezTo>
                  <a:cubicBezTo>
                    <a:pt x="41458" y="14797"/>
                    <a:pt x="41941" y="14797"/>
                    <a:pt x="42408" y="14781"/>
                  </a:cubicBezTo>
                  <a:cubicBezTo>
                    <a:pt x="43657" y="14747"/>
                    <a:pt x="44990" y="14514"/>
                    <a:pt x="46224" y="14297"/>
                  </a:cubicBezTo>
                  <a:cubicBezTo>
                    <a:pt x="46657" y="14214"/>
                    <a:pt x="47123" y="14181"/>
                    <a:pt x="47540" y="14064"/>
                  </a:cubicBezTo>
                  <a:cubicBezTo>
                    <a:pt x="47940" y="13931"/>
                    <a:pt x="48306" y="13631"/>
                    <a:pt x="48673" y="13448"/>
                  </a:cubicBezTo>
                  <a:cubicBezTo>
                    <a:pt x="49056" y="13264"/>
                    <a:pt x="49373" y="13031"/>
                    <a:pt x="49739" y="12814"/>
                  </a:cubicBezTo>
                  <a:cubicBezTo>
                    <a:pt x="50223" y="12531"/>
                    <a:pt x="50722" y="12315"/>
                    <a:pt x="51222" y="12081"/>
                  </a:cubicBezTo>
                  <a:cubicBezTo>
                    <a:pt x="51689" y="11848"/>
                    <a:pt x="52072" y="11615"/>
                    <a:pt x="52605" y="11498"/>
                  </a:cubicBezTo>
                  <a:cubicBezTo>
                    <a:pt x="53055" y="11381"/>
                    <a:pt x="53538" y="11348"/>
                    <a:pt x="53988" y="11248"/>
                  </a:cubicBezTo>
                  <a:cubicBezTo>
                    <a:pt x="54388" y="11148"/>
                    <a:pt x="54772" y="10998"/>
                    <a:pt x="55138" y="10815"/>
                  </a:cubicBezTo>
                  <a:cubicBezTo>
                    <a:pt x="55838" y="10498"/>
                    <a:pt x="56571" y="10332"/>
                    <a:pt x="57254" y="9998"/>
                  </a:cubicBezTo>
                  <a:cubicBezTo>
                    <a:pt x="58354" y="9482"/>
                    <a:pt x="59454" y="9049"/>
                    <a:pt x="60320" y="8149"/>
                  </a:cubicBezTo>
                  <a:cubicBezTo>
                    <a:pt x="61037" y="7399"/>
                    <a:pt x="61637" y="6666"/>
                    <a:pt x="62020" y="5699"/>
                  </a:cubicBezTo>
                  <a:cubicBezTo>
                    <a:pt x="62303" y="5000"/>
                    <a:pt x="62553" y="4333"/>
                    <a:pt x="62436" y="3550"/>
                  </a:cubicBezTo>
                  <a:cubicBezTo>
                    <a:pt x="62320" y="2817"/>
                    <a:pt x="61837" y="2284"/>
                    <a:pt x="61187" y="1934"/>
                  </a:cubicBezTo>
                  <a:cubicBezTo>
                    <a:pt x="60387" y="1500"/>
                    <a:pt x="59437" y="1417"/>
                    <a:pt x="58621" y="1001"/>
                  </a:cubicBezTo>
                  <a:cubicBezTo>
                    <a:pt x="58137" y="751"/>
                    <a:pt x="57687" y="567"/>
                    <a:pt x="57171" y="401"/>
                  </a:cubicBezTo>
                  <a:cubicBezTo>
                    <a:pt x="56704" y="234"/>
                    <a:pt x="56221" y="1"/>
                    <a:pt x="55705" y="51"/>
                  </a:cubicBezTo>
                  <a:cubicBezTo>
                    <a:pt x="53355" y="217"/>
                    <a:pt x="51572" y="2150"/>
                    <a:pt x="49323" y="2617"/>
                  </a:cubicBezTo>
                  <a:cubicBezTo>
                    <a:pt x="48890" y="2700"/>
                    <a:pt x="48506" y="2850"/>
                    <a:pt x="48056" y="2867"/>
                  </a:cubicBezTo>
                  <a:cubicBezTo>
                    <a:pt x="47623" y="2867"/>
                    <a:pt x="47173" y="2850"/>
                    <a:pt x="46723" y="2850"/>
                  </a:cubicBezTo>
                  <a:cubicBezTo>
                    <a:pt x="45624" y="2850"/>
                    <a:pt x="44507" y="2917"/>
                    <a:pt x="43424" y="2783"/>
                  </a:cubicBezTo>
                  <a:cubicBezTo>
                    <a:pt x="42074" y="2617"/>
                    <a:pt x="40691" y="2634"/>
                    <a:pt x="39342" y="2567"/>
                  </a:cubicBezTo>
                  <a:cubicBezTo>
                    <a:pt x="37842" y="2484"/>
                    <a:pt x="36426" y="2384"/>
                    <a:pt x="34943" y="2534"/>
                  </a:cubicBezTo>
                  <a:cubicBezTo>
                    <a:pt x="34210" y="2617"/>
                    <a:pt x="33476" y="2534"/>
                    <a:pt x="32743" y="2600"/>
                  </a:cubicBezTo>
                  <a:cubicBezTo>
                    <a:pt x="31877" y="2684"/>
                    <a:pt x="31027" y="2767"/>
                    <a:pt x="30144" y="2684"/>
                  </a:cubicBezTo>
                  <a:cubicBezTo>
                    <a:pt x="29327" y="2617"/>
                    <a:pt x="28478" y="2567"/>
                    <a:pt x="27694" y="2400"/>
                  </a:cubicBezTo>
                  <a:cubicBezTo>
                    <a:pt x="27178" y="2300"/>
                    <a:pt x="26911" y="2034"/>
                    <a:pt x="26495" y="1767"/>
                  </a:cubicBezTo>
                  <a:cubicBezTo>
                    <a:pt x="25595" y="1184"/>
                    <a:pt x="24462" y="734"/>
                    <a:pt x="23395" y="634"/>
                  </a:cubicBezTo>
                  <a:cubicBezTo>
                    <a:pt x="22196" y="501"/>
                    <a:pt x="20896" y="1267"/>
                    <a:pt x="19796" y="1617"/>
                  </a:cubicBezTo>
                  <a:cubicBezTo>
                    <a:pt x="18230" y="2117"/>
                    <a:pt x="16730" y="2800"/>
                    <a:pt x="15147" y="3283"/>
                  </a:cubicBezTo>
                  <a:cubicBezTo>
                    <a:pt x="13581" y="3750"/>
                    <a:pt x="12098" y="4300"/>
                    <a:pt x="10449" y="4383"/>
                  </a:cubicBezTo>
                  <a:cubicBezTo>
                    <a:pt x="8732" y="4483"/>
                    <a:pt x="6999" y="4200"/>
                    <a:pt x="5283" y="4050"/>
                  </a:cubicBezTo>
                  <a:cubicBezTo>
                    <a:pt x="4183" y="3933"/>
                    <a:pt x="3067" y="3917"/>
                    <a:pt x="1967" y="4050"/>
                  </a:cubicBezTo>
                  <a:cubicBezTo>
                    <a:pt x="1584" y="4116"/>
                    <a:pt x="1201" y="4166"/>
                    <a:pt x="817" y="4233"/>
                  </a:cubicBezTo>
                  <a:cubicBezTo>
                    <a:pt x="567" y="4266"/>
                    <a:pt x="218" y="4266"/>
                    <a:pt x="1" y="4433"/>
                  </a:cubicBezTo>
                  <a:cubicBezTo>
                    <a:pt x="68" y="4616"/>
                    <a:pt x="584" y="4650"/>
                    <a:pt x="767" y="4716"/>
                  </a:cubicBezTo>
                  <a:cubicBezTo>
                    <a:pt x="1267" y="4866"/>
                    <a:pt x="1751" y="4983"/>
                    <a:pt x="2267" y="5100"/>
                  </a:cubicBezTo>
                  <a:cubicBezTo>
                    <a:pt x="3367" y="5350"/>
                    <a:pt x="4533" y="5350"/>
                    <a:pt x="5616" y="5616"/>
                  </a:cubicBezTo>
                  <a:cubicBezTo>
                    <a:pt x="6216" y="5783"/>
                    <a:pt x="6833" y="5949"/>
                    <a:pt x="7399" y="6183"/>
                  </a:cubicBezTo>
                  <a:cubicBezTo>
                    <a:pt x="7616" y="6266"/>
                    <a:pt x="7832" y="6349"/>
                    <a:pt x="7999" y="6499"/>
                  </a:cubicBezTo>
                  <a:cubicBezTo>
                    <a:pt x="8166" y="6633"/>
                    <a:pt x="8216" y="6866"/>
                    <a:pt x="9265" y="748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50700" y="1663800"/>
              <a:ext cx="624450" cy="250800"/>
            </a:xfrm>
            <a:custGeom>
              <a:avLst/>
              <a:gdLst/>
              <a:ahLst/>
              <a:cxnLst/>
              <a:rect l="l" t="t" r="r" b="b"/>
              <a:pathLst>
                <a:path w="24978" h="10032" extrusionOk="0">
                  <a:moveTo>
                    <a:pt x="14797" y="8315"/>
                  </a:moveTo>
                  <a:cubicBezTo>
                    <a:pt x="14114" y="8532"/>
                    <a:pt x="13481" y="8715"/>
                    <a:pt x="12797" y="8832"/>
                  </a:cubicBezTo>
                  <a:cubicBezTo>
                    <a:pt x="11264" y="9098"/>
                    <a:pt x="9748" y="9532"/>
                    <a:pt x="8215" y="9698"/>
                  </a:cubicBezTo>
                  <a:cubicBezTo>
                    <a:pt x="6582" y="9865"/>
                    <a:pt x="4883" y="10032"/>
                    <a:pt x="3266" y="9732"/>
                  </a:cubicBezTo>
                  <a:cubicBezTo>
                    <a:pt x="2400" y="9565"/>
                    <a:pt x="817" y="9365"/>
                    <a:pt x="317" y="8465"/>
                  </a:cubicBezTo>
                  <a:cubicBezTo>
                    <a:pt x="0" y="7899"/>
                    <a:pt x="617" y="7332"/>
                    <a:pt x="1033" y="6982"/>
                  </a:cubicBezTo>
                  <a:cubicBezTo>
                    <a:pt x="1583" y="6532"/>
                    <a:pt x="2067" y="6232"/>
                    <a:pt x="2450" y="5616"/>
                  </a:cubicBezTo>
                  <a:cubicBezTo>
                    <a:pt x="2650" y="5316"/>
                    <a:pt x="2666" y="4999"/>
                    <a:pt x="2816" y="4683"/>
                  </a:cubicBezTo>
                  <a:cubicBezTo>
                    <a:pt x="3000" y="4266"/>
                    <a:pt x="3400" y="3850"/>
                    <a:pt x="3699" y="3533"/>
                  </a:cubicBezTo>
                  <a:cubicBezTo>
                    <a:pt x="4399" y="2850"/>
                    <a:pt x="5266" y="2400"/>
                    <a:pt x="6166" y="2067"/>
                  </a:cubicBezTo>
                  <a:cubicBezTo>
                    <a:pt x="8432" y="1234"/>
                    <a:pt x="10948" y="1434"/>
                    <a:pt x="13314" y="1017"/>
                  </a:cubicBezTo>
                  <a:cubicBezTo>
                    <a:pt x="14030" y="900"/>
                    <a:pt x="14747" y="867"/>
                    <a:pt x="15463" y="750"/>
                  </a:cubicBezTo>
                  <a:cubicBezTo>
                    <a:pt x="16230" y="634"/>
                    <a:pt x="16980" y="450"/>
                    <a:pt x="17746" y="350"/>
                  </a:cubicBezTo>
                  <a:cubicBezTo>
                    <a:pt x="19446" y="134"/>
                    <a:pt x="21212" y="1"/>
                    <a:pt x="22812" y="734"/>
                  </a:cubicBezTo>
                  <a:cubicBezTo>
                    <a:pt x="23911" y="1234"/>
                    <a:pt x="24711" y="1850"/>
                    <a:pt x="24878" y="3116"/>
                  </a:cubicBezTo>
                  <a:cubicBezTo>
                    <a:pt x="24978" y="4016"/>
                    <a:pt x="24845" y="5016"/>
                    <a:pt x="24311" y="5783"/>
                  </a:cubicBezTo>
                  <a:cubicBezTo>
                    <a:pt x="23628" y="6782"/>
                    <a:pt x="22445" y="6849"/>
                    <a:pt x="21362" y="6949"/>
                  </a:cubicBezTo>
                  <a:cubicBezTo>
                    <a:pt x="20379" y="7049"/>
                    <a:pt x="19379" y="7082"/>
                    <a:pt x="18396" y="7182"/>
                  </a:cubicBezTo>
                  <a:cubicBezTo>
                    <a:pt x="16313" y="7382"/>
                    <a:pt x="14297" y="7882"/>
                    <a:pt x="12264" y="831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269725" y="1450525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571275" y="1558000"/>
              <a:ext cx="350350" cy="138325"/>
            </a:xfrm>
            <a:custGeom>
              <a:avLst/>
              <a:gdLst/>
              <a:ahLst/>
              <a:cxnLst/>
              <a:rect l="l" t="t" r="r" b="b"/>
              <a:pathLst>
                <a:path w="14014" h="5533" extrusionOk="0">
                  <a:moveTo>
                    <a:pt x="0" y="5532"/>
                  </a:moveTo>
                  <a:cubicBezTo>
                    <a:pt x="1317" y="4516"/>
                    <a:pt x="2800" y="3749"/>
                    <a:pt x="4449" y="3416"/>
                  </a:cubicBezTo>
                  <a:cubicBezTo>
                    <a:pt x="5416" y="3216"/>
                    <a:pt x="6349" y="3133"/>
                    <a:pt x="7332" y="3149"/>
                  </a:cubicBezTo>
                  <a:cubicBezTo>
                    <a:pt x="8165" y="3149"/>
                    <a:pt x="9048" y="3233"/>
                    <a:pt x="9865" y="3133"/>
                  </a:cubicBezTo>
                  <a:cubicBezTo>
                    <a:pt x="10998" y="2983"/>
                    <a:pt x="12431" y="2566"/>
                    <a:pt x="13164" y="1667"/>
                  </a:cubicBezTo>
                  <a:cubicBezTo>
                    <a:pt x="13497" y="1283"/>
                    <a:pt x="14014" y="400"/>
                    <a:pt x="13197" y="200"/>
                  </a:cubicBezTo>
                  <a:cubicBezTo>
                    <a:pt x="12281" y="0"/>
                    <a:pt x="11248" y="817"/>
                    <a:pt x="10464" y="1183"/>
                  </a:cubicBezTo>
                  <a:cubicBezTo>
                    <a:pt x="9448" y="1650"/>
                    <a:pt x="8448" y="1966"/>
                    <a:pt x="7365" y="2216"/>
                  </a:cubicBezTo>
                  <a:cubicBezTo>
                    <a:pt x="6282" y="2466"/>
                    <a:pt x="5116" y="2616"/>
                    <a:pt x="4066" y="3016"/>
                  </a:cubicBezTo>
                  <a:cubicBezTo>
                    <a:pt x="3533" y="3233"/>
                    <a:pt x="2966" y="3416"/>
                    <a:pt x="2433" y="3633"/>
                  </a:cubicBezTo>
                  <a:cubicBezTo>
                    <a:pt x="1900" y="3849"/>
                    <a:pt x="967" y="4349"/>
                    <a:pt x="0" y="553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822925" y="1548825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882675" y="1607575"/>
              <a:ext cx="66275" cy="57075"/>
            </a:xfrm>
            <a:custGeom>
              <a:avLst/>
              <a:gdLst/>
              <a:ahLst/>
              <a:cxnLst/>
              <a:rect l="l" t="t" r="r" b="b"/>
              <a:pathLst>
                <a:path w="2651" h="2283" extrusionOk="0">
                  <a:moveTo>
                    <a:pt x="884" y="2283"/>
                  </a:moveTo>
                  <a:cubicBezTo>
                    <a:pt x="351" y="1733"/>
                    <a:pt x="1" y="1550"/>
                    <a:pt x="251" y="867"/>
                  </a:cubicBezTo>
                  <a:cubicBezTo>
                    <a:pt x="417" y="450"/>
                    <a:pt x="767" y="0"/>
                    <a:pt x="1267" y="17"/>
                  </a:cubicBezTo>
                  <a:cubicBezTo>
                    <a:pt x="1550" y="33"/>
                    <a:pt x="2133" y="367"/>
                    <a:pt x="2300" y="600"/>
                  </a:cubicBezTo>
                  <a:cubicBezTo>
                    <a:pt x="2650" y="1067"/>
                    <a:pt x="2367" y="1533"/>
                    <a:pt x="2000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919750" y="1958325"/>
              <a:ext cx="432425" cy="207875"/>
            </a:xfrm>
            <a:custGeom>
              <a:avLst/>
              <a:gdLst/>
              <a:ahLst/>
              <a:cxnLst/>
              <a:rect l="l" t="t" r="r" b="b"/>
              <a:pathLst>
                <a:path w="17297" h="8315" extrusionOk="0">
                  <a:moveTo>
                    <a:pt x="234" y="7348"/>
                  </a:moveTo>
                  <a:cubicBezTo>
                    <a:pt x="151" y="6698"/>
                    <a:pt x="1" y="6149"/>
                    <a:pt x="217" y="5532"/>
                  </a:cubicBezTo>
                  <a:cubicBezTo>
                    <a:pt x="467" y="4849"/>
                    <a:pt x="817" y="4099"/>
                    <a:pt x="1217" y="3499"/>
                  </a:cubicBezTo>
                  <a:cubicBezTo>
                    <a:pt x="1684" y="2799"/>
                    <a:pt x="2350" y="2383"/>
                    <a:pt x="3033" y="1933"/>
                  </a:cubicBezTo>
                  <a:cubicBezTo>
                    <a:pt x="3683" y="1500"/>
                    <a:pt x="4366" y="1000"/>
                    <a:pt x="5083" y="700"/>
                  </a:cubicBezTo>
                  <a:cubicBezTo>
                    <a:pt x="6632" y="33"/>
                    <a:pt x="8532" y="0"/>
                    <a:pt x="10198" y="33"/>
                  </a:cubicBezTo>
                  <a:cubicBezTo>
                    <a:pt x="11331" y="67"/>
                    <a:pt x="12498" y="150"/>
                    <a:pt x="13631" y="317"/>
                  </a:cubicBezTo>
                  <a:cubicBezTo>
                    <a:pt x="14614" y="467"/>
                    <a:pt x="15647" y="667"/>
                    <a:pt x="16463" y="1316"/>
                  </a:cubicBezTo>
                  <a:cubicBezTo>
                    <a:pt x="16780" y="1550"/>
                    <a:pt x="17163" y="1883"/>
                    <a:pt x="17230" y="2300"/>
                  </a:cubicBezTo>
                  <a:cubicBezTo>
                    <a:pt x="17297" y="2749"/>
                    <a:pt x="17047" y="3233"/>
                    <a:pt x="16880" y="3633"/>
                  </a:cubicBezTo>
                  <a:cubicBezTo>
                    <a:pt x="16314" y="4966"/>
                    <a:pt x="14814" y="5632"/>
                    <a:pt x="13581" y="6215"/>
                  </a:cubicBezTo>
                  <a:cubicBezTo>
                    <a:pt x="12698" y="6649"/>
                    <a:pt x="11698" y="6982"/>
                    <a:pt x="10765" y="7348"/>
                  </a:cubicBezTo>
                  <a:cubicBezTo>
                    <a:pt x="9815" y="7715"/>
                    <a:pt x="8699" y="8065"/>
                    <a:pt x="7682" y="8165"/>
                  </a:cubicBezTo>
                  <a:cubicBezTo>
                    <a:pt x="6399" y="8315"/>
                    <a:pt x="4999" y="8198"/>
                    <a:pt x="3733" y="7982"/>
                  </a:cubicBezTo>
                  <a:cubicBezTo>
                    <a:pt x="2767" y="7815"/>
                    <a:pt x="1934" y="7465"/>
                    <a:pt x="234" y="7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115550" y="2169100"/>
              <a:ext cx="104150" cy="88325"/>
            </a:xfrm>
            <a:custGeom>
              <a:avLst/>
              <a:gdLst/>
              <a:ahLst/>
              <a:cxnLst/>
              <a:rect l="l" t="t" r="r" b="b"/>
              <a:pathLst>
                <a:path w="4166" h="3533" extrusionOk="0">
                  <a:moveTo>
                    <a:pt x="267" y="2700"/>
                  </a:moveTo>
                  <a:cubicBezTo>
                    <a:pt x="183" y="2183"/>
                    <a:pt x="0" y="1800"/>
                    <a:pt x="250" y="1417"/>
                  </a:cubicBezTo>
                  <a:cubicBezTo>
                    <a:pt x="517" y="1000"/>
                    <a:pt x="1033" y="700"/>
                    <a:pt x="1450" y="484"/>
                  </a:cubicBezTo>
                  <a:cubicBezTo>
                    <a:pt x="2383" y="0"/>
                    <a:pt x="3116" y="84"/>
                    <a:pt x="3799" y="867"/>
                  </a:cubicBezTo>
                  <a:cubicBezTo>
                    <a:pt x="4149" y="1283"/>
                    <a:pt x="4166" y="1900"/>
                    <a:pt x="3916" y="2383"/>
                  </a:cubicBezTo>
                  <a:cubicBezTo>
                    <a:pt x="3483" y="3183"/>
                    <a:pt x="2366" y="3483"/>
                    <a:pt x="1533" y="3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721425" y="1840000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850550" y="1738375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516050" y="1962900"/>
              <a:ext cx="216225" cy="85425"/>
            </a:xfrm>
            <a:custGeom>
              <a:avLst/>
              <a:gdLst/>
              <a:ahLst/>
              <a:cxnLst/>
              <a:rect l="l" t="t" r="r" b="b"/>
              <a:pathLst>
                <a:path w="8649" h="3417" extrusionOk="0">
                  <a:moveTo>
                    <a:pt x="8648" y="0"/>
                  </a:moveTo>
                  <a:cubicBezTo>
                    <a:pt x="7432" y="50"/>
                    <a:pt x="6249" y="350"/>
                    <a:pt x="5033" y="534"/>
                  </a:cubicBezTo>
                  <a:cubicBezTo>
                    <a:pt x="4383" y="634"/>
                    <a:pt x="3583" y="717"/>
                    <a:pt x="3033" y="1117"/>
                  </a:cubicBezTo>
                  <a:cubicBezTo>
                    <a:pt x="2616" y="1417"/>
                    <a:pt x="2283" y="1850"/>
                    <a:pt x="1833" y="2100"/>
                  </a:cubicBezTo>
                  <a:cubicBezTo>
                    <a:pt x="1183" y="2466"/>
                    <a:pt x="484" y="2783"/>
                    <a:pt x="0" y="3383"/>
                  </a:cubicBezTo>
                  <a:cubicBezTo>
                    <a:pt x="284" y="3416"/>
                    <a:pt x="584" y="3200"/>
                    <a:pt x="850" y="3100"/>
                  </a:cubicBezTo>
                  <a:cubicBezTo>
                    <a:pt x="1250" y="2916"/>
                    <a:pt x="1683" y="2650"/>
                    <a:pt x="2067" y="2416"/>
                  </a:cubicBezTo>
                  <a:cubicBezTo>
                    <a:pt x="2616" y="2083"/>
                    <a:pt x="3116" y="1517"/>
                    <a:pt x="3816" y="1750"/>
                  </a:cubicBezTo>
                  <a:cubicBezTo>
                    <a:pt x="4116" y="1850"/>
                    <a:pt x="4249" y="2050"/>
                    <a:pt x="4499" y="2217"/>
                  </a:cubicBezTo>
                  <a:cubicBezTo>
                    <a:pt x="4866" y="2450"/>
                    <a:pt x="5766" y="2533"/>
                    <a:pt x="6199" y="2550"/>
                  </a:cubicBezTo>
                  <a:cubicBezTo>
                    <a:pt x="6849" y="2566"/>
                    <a:pt x="7782" y="2183"/>
                    <a:pt x="8215" y="1683"/>
                  </a:cubicBezTo>
                  <a:cubicBezTo>
                    <a:pt x="8615" y="1217"/>
                    <a:pt x="8448" y="817"/>
                    <a:pt x="8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202800" y="2120775"/>
              <a:ext cx="69175" cy="65000"/>
            </a:xfrm>
            <a:custGeom>
              <a:avLst/>
              <a:gdLst/>
              <a:ahLst/>
              <a:cxnLst/>
              <a:rect l="l" t="t" r="r" b="b"/>
              <a:pathLst>
                <a:path w="2767" h="2600" extrusionOk="0">
                  <a:moveTo>
                    <a:pt x="0" y="2533"/>
                  </a:moveTo>
                  <a:cubicBezTo>
                    <a:pt x="850" y="2533"/>
                    <a:pt x="2016" y="2600"/>
                    <a:pt x="2533" y="1717"/>
                  </a:cubicBezTo>
                  <a:cubicBezTo>
                    <a:pt x="2733" y="1400"/>
                    <a:pt x="2766" y="750"/>
                    <a:pt x="2566" y="417"/>
                  </a:cubicBezTo>
                  <a:cubicBezTo>
                    <a:pt x="2316" y="1"/>
                    <a:pt x="2133" y="200"/>
                    <a:pt x="1816" y="417"/>
                  </a:cubicBezTo>
                  <a:cubicBezTo>
                    <a:pt x="1183" y="884"/>
                    <a:pt x="650" y="1400"/>
                    <a:pt x="283" y="2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114300" y="1942475"/>
              <a:ext cx="62075" cy="40450"/>
            </a:xfrm>
            <a:custGeom>
              <a:avLst/>
              <a:gdLst/>
              <a:ahLst/>
              <a:cxnLst/>
              <a:rect l="l" t="t" r="r" b="b"/>
              <a:pathLst>
                <a:path w="2483" h="1618" extrusionOk="0">
                  <a:moveTo>
                    <a:pt x="0" y="1451"/>
                  </a:moveTo>
                  <a:cubicBezTo>
                    <a:pt x="100" y="734"/>
                    <a:pt x="133" y="551"/>
                    <a:pt x="767" y="284"/>
                  </a:cubicBezTo>
                  <a:cubicBezTo>
                    <a:pt x="1050" y="168"/>
                    <a:pt x="1367" y="1"/>
                    <a:pt x="1683" y="101"/>
                  </a:cubicBezTo>
                  <a:cubicBezTo>
                    <a:pt x="1950" y="168"/>
                    <a:pt x="2483" y="434"/>
                    <a:pt x="2433" y="767"/>
                  </a:cubicBezTo>
                  <a:cubicBezTo>
                    <a:pt x="2316" y="1617"/>
                    <a:pt x="1033" y="1484"/>
                    <a:pt x="417" y="1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214275" y="1915400"/>
              <a:ext cx="185800" cy="132925"/>
            </a:xfrm>
            <a:custGeom>
              <a:avLst/>
              <a:gdLst/>
              <a:ahLst/>
              <a:cxnLst/>
              <a:rect l="l" t="t" r="r" b="b"/>
              <a:pathLst>
                <a:path w="7432" h="5317" extrusionOk="0">
                  <a:moveTo>
                    <a:pt x="0" y="2634"/>
                  </a:moveTo>
                  <a:cubicBezTo>
                    <a:pt x="200" y="2317"/>
                    <a:pt x="367" y="1950"/>
                    <a:pt x="583" y="1650"/>
                  </a:cubicBezTo>
                  <a:cubicBezTo>
                    <a:pt x="867" y="1251"/>
                    <a:pt x="1300" y="917"/>
                    <a:pt x="1683" y="617"/>
                  </a:cubicBezTo>
                  <a:cubicBezTo>
                    <a:pt x="2500" y="1"/>
                    <a:pt x="3333" y="67"/>
                    <a:pt x="4266" y="351"/>
                  </a:cubicBezTo>
                  <a:cubicBezTo>
                    <a:pt x="5466" y="701"/>
                    <a:pt x="7165" y="1301"/>
                    <a:pt x="7365" y="2750"/>
                  </a:cubicBezTo>
                  <a:cubicBezTo>
                    <a:pt x="7432" y="3300"/>
                    <a:pt x="7382" y="3883"/>
                    <a:pt x="7049" y="4333"/>
                  </a:cubicBezTo>
                  <a:cubicBezTo>
                    <a:pt x="6549" y="4983"/>
                    <a:pt x="5582" y="5233"/>
                    <a:pt x="4799" y="5266"/>
                  </a:cubicBezTo>
                  <a:cubicBezTo>
                    <a:pt x="3633" y="5316"/>
                    <a:pt x="2250" y="5150"/>
                    <a:pt x="1367" y="4316"/>
                  </a:cubicBezTo>
                  <a:cubicBezTo>
                    <a:pt x="683" y="3667"/>
                    <a:pt x="433" y="2883"/>
                    <a:pt x="0" y="2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314250" y="2051200"/>
              <a:ext cx="62500" cy="32950"/>
            </a:xfrm>
            <a:custGeom>
              <a:avLst/>
              <a:gdLst/>
              <a:ahLst/>
              <a:cxnLst/>
              <a:rect l="l" t="t" r="r" b="b"/>
              <a:pathLst>
                <a:path w="2500" h="1318" extrusionOk="0">
                  <a:moveTo>
                    <a:pt x="217" y="1001"/>
                  </a:moveTo>
                  <a:cubicBezTo>
                    <a:pt x="317" y="784"/>
                    <a:pt x="434" y="384"/>
                    <a:pt x="650" y="251"/>
                  </a:cubicBezTo>
                  <a:cubicBezTo>
                    <a:pt x="783" y="168"/>
                    <a:pt x="1167" y="134"/>
                    <a:pt x="1317" y="101"/>
                  </a:cubicBezTo>
                  <a:cubicBezTo>
                    <a:pt x="1567" y="51"/>
                    <a:pt x="1950" y="1"/>
                    <a:pt x="2100" y="284"/>
                  </a:cubicBezTo>
                  <a:cubicBezTo>
                    <a:pt x="2500" y="1101"/>
                    <a:pt x="350" y="1234"/>
                    <a:pt x="0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326550" y="1609650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39550" y="2079950"/>
              <a:ext cx="57075" cy="77500"/>
            </a:xfrm>
            <a:custGeom>
              <a:avLst/>
              <a:gdLst/>
              <a:ahLst/>
              <a:cxnLst/>
              <a:rect l="l" t="t" r="r" b="b"/>
              <a:pathLst>
                <a:path w="2283" h="3100" extrusionOk="0">
                  <a:moveTo>
                    <a:pt x="900" y="3100"/>
                  </a:moveTo>
                  <a:cubicBezTo>
                    <a:pt x="717" y="3000"/>
                    <a:pt x="383" y="2867"/>
                    <a:pt x="250" y="2683"/>
                  </a:cubicBezTo>
                  <a:cubicBezTo>
                    <a:pt x="183" y="2583"/>
                    <a:pt x="150" y="2333"/>
                    <a:pt x="117" y="2217"/>
                  </a:cubicBezTo>
                  <a:cubicBezTo>
                    <a:pt x="17" y="1833"/>
                    <a:pt x="0" y="1434"/>
                    <a:pt x="117" y="1050"/>
                  </a:cubicBezTo>
                  <a:cubicBezTo>
                    <a:pt x="333" y="351"/>
                    <a:pt x="867" y="1"/>
                    <a:pt x="1533" y="334"/>
                  </a:cubicBezTo>
                  <a:cubicBezTo>
                    <a:pt x="2066" y="584"/>
                    <a:pt x="2233" y="1067"/>
                    <a:pt x="2266" y="1634"/>
                  </a:cubicBezTo>
                  <a:cubicBezTo>
                    <a:pt x="2283" y="1883"/>
                    <a:pt x="2250" y="2233"/>
                    <a:pt x="2150" y="2450"/>
                  </a:cubicBezTo>
                  <a:cubicBezTo>
                    <a:pt x="2050" y="2650"/>
                    <a:pt x="1666" y="3083"/>
                    <a:pt x="1417" y="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885000" y="2139950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847925" y="2127025"/>
              <a:ext cx="26275" cy="30425"/>
            </a:xfrm>
            <a:custGeom>
              <a:avLst/>
              <a:gdLst/>
              <a:ahLst/>
              <a:cxnLst/>
              <a:rect l="l" t="t" r="r" b="b"/>
              <a:pathLst>
                <a:path w="1051" h="1217" extrusionOk="0">
                  <a:moveTo>
                    <a:pt x="767" y="1217"/>
                  </a:moveTo>
                  <a:cubicBezTo>
                    <a:pt x="484" y="1167"/>
                    <a:pt x="50" y="1200"/>
                    <a:pt x="34" y="834"/>
                  </a:cubicBezTo>
                  <a:cubicBezTo>
                    <a:pt x="0" y="600"/>
                    <a:pt x="217" y="284"/>
                    <a:pt x="400" y="167"/>
                  </a:cubicBezTo>
                  <a:cubicBezTo>
                    <a:pt x="650" y="0"/>
                    <a:pt x="1050" y="134"/>
                    <a:pt x="983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553125" y="1455925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75725" y="1585075"/>
              <a:ext cx="155400" cy="134575"/>
            </a:xfrm>
            <a:custGeom>
              <a:avLst/>
              <a:gdLst/>
              <a:ahLst/>
              <a:cxnLst/>
              <a:rect l="l" t="t" r="r" b="b"/>
              <a:pathLst>
                <a:path w="6216" h="5383" extrusionOk="0">
                  <a:moveTo>
                    <a:pt x="717" y="4599"/>
                  </a:moveTo>
                  <a:cubicBezTo>
                    <a:pt x="533" y="4416"/>
                    <a:pt x="183" y="4116"/>
                    <a:pt x="83" y="3833"/>
                  </a:cubicBezTo>
                  <a:cubicBezTo>
                    <a:pt x="0" y="3566"/>
                    <a:pt x="117" y="3150"/>
                    <a:pt x="167" y="2916"/>
                  </a:cubicBezTo>
                  <a:cubicBezTo>
                    <a:pt x="383" y="2017"/>
                    <a:pt x="850" y="1400"/>
                    <a:pt x="1566" y="817"/>
                  </a:cubicBezTo>
                  <a:cubicBezTo>
                    <a:pt x="2549" y="0"/>
                    <a:pt x="4282" y="284"/>
                    <a:pt x="5182" y="1117"/>
                  </a:cubicBezTo>
                  <a:cubicBezTo>
                    <a:pt x="6099" y="1950"/>
                    <a:pt x="6215" y="3966"/>
                    <a:pt x="5249" y="4816"/>
                  </a:cubicBezTo>
                  <a:cubicBezTo>
                    <a:pt x="4599" y="5382"/>
                    <a:pt x="3533" y="5366"/>
                    <a:pt x="2733" y="5332"/>
                  </a:cubicBezTo>
                  <a:cubicBezTo>
                    <a:pt x="1683" y="5299"/>
                    <a:pt x="667" y="5116"/>
                    <a:pt x="717" y="4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517175" y="2065375"/>
              <a:ext cx="176225" cy="138325"/>
            </a:xfrm>
            <a:custGeom>
              <a:avLst/>
              <a:gdLst/>
              <a:ahLst/>
              <a:cxnLst/>
              <a:rect l="l" t="t" r="r" b="b"/>
              <a:pathLst>
                <a:path w="7049" h="5533" extrusionOk="0">
                  <a:moveTo>
                    <a:pt x="317" y="3583"/>
                  </a:moveTo>
                  <a:cubicBezTo>
                    <a:pt x="183" y="3233"/>
                    <a:pt x="0" y="2966"/>
                    <a:pt x="150" y="2633"/>
                  </a:cubicBezTo>
                  <a:cubicBezTo>
                    <a:pt x="267" y="2333"/>
                    <a:pt x="583" y="2017"/>
                    <a:pt x="800" y="1767"/>
                  </a:cubicBezTo>
                  <a:cubicBezTo>
                    <a:pt x="1400" y="1083"/>
                    <a:pt x="2250" y="534"/>
                    <a:pt x="3149" y="300"/>
                  </a:cubicBezTo>
                  <a:cubicBezTo>
                    <a:pt x="4349" y="0"/>
                    <a:pt x="6082" y="317"/>
                    <a:pt x="6582" y="1583"/>
                  </a:cubicBezTo>
                  <a:cubicBezTo>
                    <a:pt x="7048" y="2750"/>
                    <a:pt x="6349" y="4166"/>
                    <a:pt x="5382" y="4866"/>
                  </a:cubicBezTo>
                  <a:cubicBezTo>
                    <a:pt x="4732" y="5332"/>
                    <a:pt x="4099" y="5532"/>
                    <a:pt x="3283" y="5399"/>
                  </a:cubicBezTo>
                  <a:cubicBezTo>
                    <a:pt x="2366" y="5266"/>
                    <a:pt x="1366" y="4833"/>
                    <a:pt x="317" y="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675050" y="2181175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857725" y="2041200"/>
              <a:ext cx="191650" cy="172075"/>
            </a:xfrm>
            <a:custGeom>
              <a:avLst/>
              <a:gdLst/>
              <a:ahLst/>
              <a:cxnLst/>
              <a:rect l="l" t="t" r="r" b="b"/>
              <a:pathLst>
                <a:path w="7666" h="6883" extrusionOk="0">
                  <a:moveTo>
                    <a:pt x="7649" y="3717"/>
                  </a:moveTo>
                  <a:cubicBezTo>
                    <a:pt x="7666" y="3017"/>
                    <a:pt x="7616" y="2500"/>
                    <a:pt x="7283" y="1867"/>
                  </a:cubicBezTo>
                  <a:cubicBezTo>
                    <a:pt x="6883" y="1134"/>
                    <a:pt x="6266" y="634"/>
                    <a:pt x="5450" y="451"/>
                  </a:cubicBezTo>
                  <a:cubicBezTo>
                    <a:pt x="3500" y="1"/>
                    <a:pt x="551" y="617"/>
                    <a:pt x="234" y="2967"/>
                  </a:cubicBezTo>
                  <a:cubicBezTo>
                    <a:pt x="1" y="4733"/>
                    <a:pt x="1284" y="6449"/>
                    <a:pt x="3034" y="6733"/>
                  </a:cubicBezTo>
                  <a:cubicBezTo>
                    <a:pt x="3917" y="6883"/>
                    <a:pt x="4866" y="6766"/>
                    <a:pt x="5666" y="6383"/>
                  </a:cubicBezTo>
                  <a:cubicBezTo>
                    <a:pt x="6349" y="6066"/>
                    <a:pt x="6883" y="5450"/>
                    <a:pt x="7649" y="37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067275" y="2029550"/>
              <a:ext cx="67500" cy="88750"/>
            </a:xfrm>
            <a:custGeom>
              <a:avLst/>
              <a:gdLst/>
              <a:ahLst/>
              <a:cxnLst/>
              <a:rect l="l" t="t" r="r" b="b"/>
              <a:pathLst>
                <a:path w="2700" h="3550" extrusionOk="0">
                  <a:moveTo>
                    <a:pt x="1267" y="3550"/>
                  </a:moveTo>
                  <a:cubicBezTo>
                    <a:pt x="933" y="3316"/>
                    <a:pt x="600" y="3166"/>
                    <a:pt x="400" y="2800"/>
                  </a:cubicBezTo>
                  <a:cubicBezTo>
                    <a:pt x="167" y="2400"/>
                    <a:pt x="0" y="2017"/>
                    <a:pt x="0" y="1533"/>
                  </a:cubicBezTo>
                  <a:cubicBezTo>
                    <a:pt x="34" y="734"/>
                    <a:pt x="550" y="0"/>
                    <a:pt x="1400" y="67"/>
                  </a:cubicBezTo>
                  <a:cubicBezTo>
                    <a:pt x="2133" y="117"/>
                    <a:pt x="2583" y="617"/>
                    <a:pt x="2650" y="1350"/>
                  </a:cubicBezTo>
                  <a:cubicBezTo>
                    <a:pt x="2700" y="2117"/>
                    <a:pt x="2100" y="2850"/>
                    <a:pt x="1483" y="3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045600" y="1586725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1820250" y="1399700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616625" y="2435700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591625" y="2451525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126325" y="2358225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960300" y="2538600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395425" y="2554850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5696203" y="1543929"/>
            <a:ext cx="2474628" cy="3981112"/>
            <a:chOff x="785750" y="2200300"/>
            <a:chExt cx="872700" cy="1403975"/>
          </a:xfrm>
        </p:grpSpPr>
        <p:sp>
          <p:nvSpPr>
            <p:cNvPr id="225" name="Google Shape;225;p3"/>
            <p:cNvSpPr/>
            <p:nvPr/>
          </p:nvSpPr>
          <p:spPr>
            <a:xfrm>
              <a:off x="837000" y="2226700"/>
              <a:ext cx="676850" cy="1319425"/>
            </a:xfrm>
            <a:custGeom>
              <a:avLst/>
              <a:gdLst/>
              <a:ahLst/>
              <a:cxnLst/>
              <a:rect l="l" t="t" r="r" b="b"/>
              <a:pathLst>
                <a:path w="27074" h="52777" extrusionOk="0">
                  <a:moveTo>
                    <a:pt x="27074" y="0"/>
                  </a:moveTo>
                  <a:lnTo>
                    <a:pt x="25741" y="52776"/>
                  </a:lnTo>
                  <a:lnTo>
                    <a:pt x="1320" y="52776"/>
                  </a:lnTo>
                  <a:lnTo>
                    <a:pt x="1320" y="52638"/>
                  </a:lnTo>
                  <a:lnTo>
                    <a:pt x="402" y="16725"/>
                  </a:lnTo>
                  <a:lnTo>
                    <a:pt x="0" y="969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480500" y="2200300"/>
              <a:ext cx="120125" cy="1345825"/>
            </a:xfrm>
            <a:custGeom>
              <a:avLst/>
              <a:gdLst/>
              <a:ahLst/>
              <a:cxnLst/>
              <a:rect l="l" t="t" r="r" b="b"/>
              <a:pathLst>
                <a:path w="4805" h="53833" extrusionOk="0">
                  <a:moveTo>
                    <a:pt x="1334" y="0"/>
                  </a:moveTo>
                  <a:lnTo>
                    <a:pt x="4804" y="3295"/>
                  </a:lnTo>
                  <a:lnTo>
                    <a:pt x="3044" y="53832"/>
                  </a:lnTo>
                  <a:lnTo>
                    <a:pt x="1" y="53832"/>
                  </a:lnTo>
                  <a:close/>
                </a:path>
              </a:pathLst>
            </a:custGeom>
            <a:solidFill>
              <a:srgbClr val="AF00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825050" y="2435125"/>
              <a:ext cx="664600" cy="282325"/>
            </a:xfrm>
            <a:custGeom>
              <a:avLst/>
              <a:gdLst/>
              <a:ahLst/>
              <a:cxnLst/>
              <a:rect l="l" t="t" r="r" b="b"/>
              <a:pathLst>
                <a:path w="26584" h="11293" extrusionOk="0">
                  <a:moveTo>
                    <a:pt x="0" y="2767"/>
                  </a:moveTo>
                  <a:lnTo>
                    <a:pt x="755" y="3383"/>
                  </a:lnTo>
                  <a:lnTo>
                    <a:pt x="19629" y="3383"/>
                  </a:lnTo>
                  <a:cubicBezTo>
                    <a:pt x="19629" y="3383"/>
                    <a:pt x="26219" y="4615"/>
                    <a:pt x="26583" y="11292"/>
                  </a:cubicBezTo>
                  <a:lnTo>
                    <a:pt x="26583" y="0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822850" y="2200300"/>
              <a:ext cx="691000" cy="1345825"/>
            </a:xfrm>
            <a:custGeom>
              <a:avLst/>
              <a:gdLst/>
              <a:ahLst/>
              <a:cxnLst/>
              <a:rect l="l" t="t" r="r" b="b"/>
              <a:pathLst>
                <a:path w="27640" h="53833" extrusionOk="0">
                  <a:moveTo>
                    <a:pt x="0" y="968"/>
                  </a:moveTo>
                  <a:lnTo>
                    <a:pt x="88" y="12160"/>
                  </a:lnTo>
                  <a:lnTo>
                    <a:pt x="19541" y="12160"/>
                  </a:lnTo>
                  <a:cubicBezTo>
                    <a:pt x="19541" y="12160"/>
                    <a:pt x="26910" y="12927"/>
                    <a:pt x="26646" y="21742"/>
                  </a:cubicBezTo>
                  <a:lnTo>
                    <a:pt x="26646" y="21742"/>
                  </a:lnTo>
                  <a:lnTo>
                    <a:pt x="25565" y="53832"/>
                  </a:lnTo>
                  <a:lnTo>
                    <a:pt x="26307" y="53832"/>
                  </a:lnTo>
                  <a:lnTo>
                    <a:pt x="27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785750" y="3546100"/>
              <a:ext cx="721825" cy="58175"/>
            </a:xfrm>
            <a:custGeom>
              <a:avLst/>
              <a:gdLst/>
              <a:ahLst/>
              <a:cxnLst/>
              <a:rect l="l" t="t" r="r" b="b"/>
              <a:pathLst>
                <a:path w="28873" h="2327" extrusionOk="0">
                  <a:moveTo>
                    <a:pt x="0" y="0"/>
                  </a:moveTo>
                  <a:lnTo>
                    <a:pt x="28872" y="0"/>
                  </a:lnTo>
                  <a:lnTo>
                    <a:pt x="28872" y="2327"/>
                  </a:lnTo>
                  <a:lnTo>
                    <a:pt x="227" y="2327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507550" y="3546100"/>
              <a:ext cx="150900" cy="58175"/>
            </a:xfrm>
            <a:custGeom>
              <a:avLst/>
              <a:gdLst/>
              <a:ahLst/>
              <a:cxnLst/>
              <a:rect l="l" t="t" r="r" b="b"/>
              <a:pathLst>
                <a:path w="6036" h="2327" extrusionOk="0">
                  <a:moveTo>
                    <a:pt x="0" y="0"/>
                  </a:moveTo>
                  <a:lnTo>
                    <a:pt x="6036" y="0"/>
                  </a:lnTo>
                  <a:lnTo>
                    <a:pt x="5747" y="2327"/>
                  </a:lnTo>
                  <a:lnTo>
                    <a:pt x="0" y="2327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1028125" y="2308125"/>
              <a:ext cx="79550" cy="96850"/>
            </a:xfrm>
            <a:custGeom>
              <a:avLst/>
              <a:gdLst/>
              <a:ahLst/>
              <a:cxnLst/>
              <a:rect l="l" t="t" r="r" b="b"/>
              <a:pathLst>
                <a:path w="3182" h="3874" extrusionOk="0">
                  <a:moveTo>
                    <a:pt x="1937" y="0"/>
                  </a:moveTo>
                  <a:cubicBezTo>
                    <a:pt x="1748" y="0"/>
                    <a:pt x="1585" y="25"/>
                    <a:pt x="1421" y="63"/>
                  </a:cubicBezTo>
                  <a:cubicBezTo>
                    <a:pt x="1258" y="113"/>
                    <a:pt x="1095" y="176"/>
                    <a:pt x="956" y="264"/>
                  </a:cubicBezTo>
                  <a:cubicBezTo>
                    <a:pt x="818" y="340"/>
                    <a:pt x="680" y="440"/>
                    <a:pt x="566" y="566"/>
                  </a:cubicBezTo>
                  <a:cubicBezTo>
                    <a:pt x="453" y="679"/>
                    <a:pt x="340" y="818"/>
                    <a:pt x="265" y="956"/>
                  </a:cubicBezTo>
                  <a:cubicBezTo>
                    <a:pt x="177" y="1094"/>
                    <a:pt x="114" y="1258"/>
                    <a:pt x="63" y="1421"/>
                  </a:cubicBezTo>
                  <a:cubicBezTo>
                    <a:pt x="26" y="1585"/>
                    <a:pt x="1" y="1748"/>
                    <a:pt x="1" y="1924"/>
                  </a:cubicBezTo>
                  <a:cubicBezTo>
                    <a:pt x="1" y="2113"/>
                    <a:pt x="26" y="2276"/>
                    <a:pt x="63" y="2440"/>
                  </a:cubicBezTo>
                  <a:cubicBezTo>
                    <a:pt x="114" y="2603"/>
                    <a:pt x="177" y="2767"/>
                    <a:pt x="265" y="2905"/>
                  </a:cubicBezTo>
                  <a:cubicBezTo>
                    <a:pt x="340" y="3056"/>
                    <a:pt x="453" y="3182"/>
                    <a:pt x="566" y="3295"/>
                  </a:cubicBezTo>
                  <a:cubicBezTo>
                    <a:pt x="680" y="3421"/>
                    <a:pt x="818" y="3521"/>
                    <a:pt x="956" y="3609"/>
                  </a:cubicBezTo>
                  <a:cubicBezTo>
                    <a:pt x="1095" y="3685"/>
                    <a:pt x="1258" y="3747"/>
                    <a:pt x="1421" y="3798"/>
                  </a:cubicBezTo>
                  <a:cubicBezTo>
                    <a:pt x="1585" y="3848"/>
                    <a:pt x="1748" y="3873"/>
                    <a:pt x="1937" y="3873"/>
                  </a:cubicBezTo>
                  <a:cubicBezTo>
                    <a:pt x="2163" y="3873"/>
                    <a:pt x="2390" y="3823"/>
                    <a:pt x="2603" y="3747"/>
                  </a:cubicBezTo>
                  <a:cubicBezTo>
                    <a:pt x="2817" y="3672"/>
                    <a:pt x="3006" y="3559"/>
                    <a:pt x="3182" y="3408"/>
                  </a:cubicBezTo>
                  <a:lnTo>
                    <a:pt x="3182" y="1924"/>
                  </a:lnTo>
                  <a:lnTo>
                    <a:pt x="2465" y="1924"/>
                  </a:lnTo>
                  <a:lnTo>
                    <a:pt x="2465" y="2993"/>
                  </a:lnTo>
                  <a:cubicBezTo>
                    <a:pt x="2377" y="3031"/>
                    <a:pt x="2302" y="3068"/>
                    <a:pt x="2201" y="3094"/>
                  </a:cubicBezTo>
                  <a:cubicBezTo>
                    <a:pt x="2113" y="3106"/>
                    <a:pt x="2025" y="3119"/>
                    <a:pt x="1937" y="3119"/>
                  </a:cubicBezTo>
                  <a:cubicBezTo>
                    <a:pt x="1774" y="3119"/>
                    <a:pt x="1610" y="3094"/>
                    <a:pt x="1472" y="3031"/>
                  </a:cubicBezTo>
                  <a:cubicBezTo>
                    <a:pt x="1321" y="2968"/>
                    <a:pt x="1195" y="2880"/>
                    <a:pt x="1095" y="2767"/>
                  </a:cubicBezTo>
                  <a:cubicBezTo>
                    <a:pt x="981" y="2666"/>
                    <a:pt x="906" y="2540"/>
                    <a:pt x="843" y="2389"/>
                  </a:cubicBezTo>
                  <a:cubicBezTo>
                    <a:pt x="780" y="2251"/>
                    <a:pt x="742" y="2100"/>
                    <a:pt x="742" y="1924"/>
                  </a:cubicBezTo>
                  <a:cubicBezTo>
                    <a:pt x="742" y="1761"/>
                    <a:pt x="780" y="1610"/>
                    <a:pt x="843" y="1471"/>
                  </a:cubicBezTo>
                  <a:cubicBezTo>
                    <a:pt x="906" y="1321"/>
                    <a:pt x="981" y="1195"/>
                    <a:pt x="1095" y="1094"/>
                  </a:cubicBezTo>
                  <a:cubicBezTo>
                    <a:pt x="1195" y="981"/>
                    <a:pt x="1321" y="893"/>
                    <a:pt x="1472" y="843"/>
                  </a:cubicBezTo>
                  <a:cubicBezTo>
                    <a:pt x="1610" y="780"/>
                    <a:pt x="1774" y="742"/>
                    <a:pt x="1937" y="742"/>
                  </a:cubicBezTo>
                  <a:cubicBezTo>
                    <a:pt x="2100" y="742"/>
                    <a:pt x="2251" y="780"/>
                    <a:pt x="2402" y="843"/>
                  </a:cubicBezTo>
                  <a:cubicBezTo>
                    <a:pt x="2553" y="906"/>
                    <a:pt x="2679" y="994"/>
                    <a:pt x="2792" y="1107"/>
                  </a:cubicBezTo>
                  <a:lnTo>
                    <a:pt x="3182" y="453"/>
                  </a:lnTo>
                  <a:cubicBezTo>
                    <a:pt x="3006" y="315"/>
                    <a:pt x="2817" y="201"/>
                    <a:pt x="2603" y="113"/>
                  </a:cubicBezTo>
                  <a:cubicBezTo>
                    <a:pt x="2390" y="38"/>
                    <a:pt x="2163" y="0"/>
                    <a:pt x="19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116475" y="2330125"/>
              <a:ext cx="71700" cy="73900"/>
            </a:xfrm>
            <a:custGeom>
              <a:avLst/>
              <a:gdLst/>
              <a:ahLst/>
              <a:cxnLst/>
              <a:rect l="l" t="t" r="r" b="b"/>
              <a:pathLst>
                <a:path w="2868" h="2956" extrusionOk="0">
                  <a:moveTo>
                    <a:pt x="1434" y="717"/>
                  </a:moveTo>
                  <a:cubicBezTo>
                    <a:pt x="1534" y="717"/>
                    <a:pt x="1622" y="742"/>
                    <a:pt x="1710" y="793"/>
                  </a:cubicBezTo>
                  <a:cubicBezTo>
                    <a:pt x="1798" y="830"/>
                    <a:pt x="1874" y="881"/>
                    <a:pt x="1937" y="956"/>
                  </a:cubicBezTo>
                  <a:cubicBezTo>
                    <a:pt x="1999" y="1032"/>
                    <a:pt x="2050" y="1107"/>
                    <a:pt x="2087" y="1195"/>
                  </a:cubicBezTo>
                  <a:cubicBezTo>
                    <a:pt x="2125" y="1296"/>
                    <a:pt x="2138" y="1384"/>
                    <a:pt x="2138" y="1484"/>
                  </a:cubicBezTo>
                  <a:cubicBezTo>
                    <a:pt x="2138" y="1585"/>
                    <a:pt x="2125" y="1673"/>
                    <a:pt x="2087" y="1773"/>
                  </a:cubicBezTo>
                  <a:cubicBezTo>
                    <a:pt x="2050" y="1862"/>
                    <a:pt x="1999" y="1937"/>
                    <a:pt x="1937" y="2012"/>
                  </a:cubicBezTo>
                  <a:cubicBezTo>
                    <a:pt x="1874" y="2075"/>
                    <a:pt x="1798" y="2138"/>
                    <a:pt x="1710" y="2176"/>
                  </a:cubicBezTo>
                  <a:cubicBezTo>
                    <a:pt x="1622" y="2226"/>
                    <a:pt x="1534" y="2239"/>
                    <a:pt x="1434" y="2239"/>
                  </a:cubicBezTo>
                  <a:cubicBezTo>
                    <a:pt x="1333" y="2239"/>
                    <a:pt x="1245" y="2226"/>
                    <a:pt x="1157" y="2188"/>
                  </a:cubicBezTo>
                  <a:cubicBezTo>
                    <a:pt x="1069" y="2163"/>
                    <a:pt x="993" y="2113"/>
                    <a:pt x="931" y="2050"/>
                  </a:cubicBezTo>
                  <a:cubicBezTo>
                    <a:pt x="868" y="1987"/>
                    <a:pt x="817" y="1899"/>
                    <a:pt x="780" y="1811"/>
                  </a:cubicBezTo>
                  <a:cubicBezTo>
                    <a:pt x="742" y="1711"/>
                    <a:pt x="729" y="1610"/>
                    <a:pt x="729" y="1484"/>
                  </a:cubicBezTo>
                  <a:cubicBezTo>
                    <a:pt x="729" y="1359"/>
                    <a:pt x="742" y="1258"/>
                    <a:pt x="780" y="1157"/>
                  </a:cubicBezTo>
                  <a:cubicBezTo>
                    <a:pt x="817" y="1057"/>
                    <a:pt x="868" y="981"/>
                    <a:pt x="931" y="918"/>
                  </a:cubicBezTo>
                  <a:cubicBezTo>
                    <a:pt x="993" y="856"/>
                    <a:pt x="1069" y="805"/>
                    <a:pt x="1157" y="768"/>
                  </a:cubicBezTo>
                  <a:cubicBezTo>
                    <a:pt x="1245" y="742"/>
                    <a:pt x="1333" y="717"/>
                    <a:pt x="1434" y="717"/>
                  </a:cubicBezTo>
                  <a:close/>
                  <a:moveTo>
                    <a:pt x="1434" y="0"/>
                  </a:moveTo>
                  <a:cubicBezTo>
                    <a:pt x="1232" y="0"/>
                    <a:pt x="1044" y="38"/>
                    <a:pt x="880" y="114"/>
                  </a:cubicBezTo>
                  <a:cubicBezTo>
                    <a:pt x="704" y="177"/>
                    <a:pt x="553" y="277"/>
                    <a:pt x="415" y="415"/>
                  </a:cubicBezTo>
                  <a:cubicBezTo>
                    <a:pt x="289" y="541"/>
                    <a:pt x="189" y="705"/>
                    <a:pt x="113" y="881"/>
                  </a:cubicBezTo>
                  <a:cubicBezTo>
                    <a:pt x="38" y="1069"/>
                    <a:pt x="0" y="1271"/>
                    <a:pt x="0" y="1484"/>
                  </a:cubicBezTo>
                  <a:cubicBezTo>
                    <a:pt x="0" y="1711"/>
                    <a:pt x="38" y="1924"/>
                    <a:pt x="113" y="2113"/>
                  </a:cubicBezTo>
                  <a:cubicBezTo>
                    <a:pt x="189" y="2289"/>
                    <a:pt x="289" y="2440"/>
                    <a:pt x="415" y="2578"/>
                  </a:cubicBezTo>
                  <a:cubicBezTo>
                    <a:pt x="553" y="2704"/>
                    <a:pt x="704" y="2792"/>
                    <a:pt x="880" y="2855"/>
                  </a:cubicBezTo>
                  <a:cubicBezTo>
                    <a:pt x="1044" y="2930"/>
                    <a:pt x="1232" y="2956"/>
                    <a:pt x="1434" y="2956"/>
                  </a:cubicBezTo>
                  <a:cubicBezTo>
                    <a:pt x="1522" y="2956"/>
                    <a:pt x="1610" y="2943"/>
                    <a:pt x="1698" y="2930"/>
                  </a:cubicBezTo>
                  <a:cubicBezTo>
                    <a:pt x="1786" y="2905"/>
                    <a:pt x="1874" y="2867"/>
                    <a:pt x="1962" y="2830"/>
                  </a:cubicBezTo>
                  <a:cubicBezTo>
                    <a:pt x="2037" y="2792"/>
                    <a:pt x="2125" y="2742"/>
                    <a:pt x="2201" y="2691"/>
                  </a:cubicBezTo>
                  <a:cubicBezTo>
                    <a:pt x="2276" y="2641"/>
                    <a:pt x="2339" y="2578"/>
                    <a:pt x="2414" y="2528"/>
                  </a:cubicBezTo>
                  <a:lnTo>
                    <a:pt x="2691" y="2905"/>
                  </a:lnTo>
                  <a:lnTo>
                    <a:pt x="2867" y="2905"/>
                  </a:lnTo>
                  <a:lnTo>
                    <a:pt x="2867" y="114"/>
                  </a:lnTo>
                  <a:lnTo>
                    <a:pt x="2691" y="114"/>
                  </a:lnTo>
                  <a:lnTo>
                    <a:pt x="2414" y="441"/>
                  </a:lnTo>
                  <a:cubicBezTo>
                    <a:pt x="2352" y="378"/>
                    <a:pt x="2276" y="327"/>
                    <a:pt x="2201" y="265"/>
                  </a:cubicBezTo>
                  <a:cubicBezTo>
                    <a:pt x="2125" y="214"/>
                    <a:pt x="2050" y="164"/>
                    <a:pt x="1962" y="126"/>
                  </a:cubicBezTo>
                  <a:cubicBezTo>
                    <a:pt x="1874" y="88"/>
                    <a:pt x="1786" y="63"/>
                    <a:pt x="1698" y="38"/>
                  </a:cubicBezTo>
                  <a:cubicBezTo>
                    <a:pt x="1610" y="13"/>
                    <a:pt x="1522" y="0"/>
                    <a:pt x="1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1199150" y="2332950"/>
              <a:ext cx="63200" cy="69825"/>
            </a:xfrm>
            <a:custGeom>
              <a:avLst/>
              <a:gdLst/>
              <a:ahLst/>
              <a:cxnLst/>
              <a:rect l="l" t="t" r="r" b="b"/>
              <a:pathLst>
                <a:path w="2528" h="2793" extrusionOk="0">
                  <a:moveTo>
                    <a:pt x="893" y="1"/>
                  </a:moveTo>
                  <a:cubicBezTo>
                    <a:pt x="767" y="1"/>
                    <a:pt x="654" y="26"/>
                    <a:pt x="541" y="76"/>
                  </a:cubicBezTo>
                  <a:cubicBezTo>
                    <a:pt x="440" y="114"/>
                    <a:pt x="340" y="177"/>
                    <a:pt x="264" y="265"/>
                  </a:cubicBezTo>
                  <a:cubicBezTo>
                    <a:pt x="189" y="340"/>
                    <a:pt x="113" y="428"/>
                    <a:pt x="76" y="541"/>
                  </a:cubicBezTo>
                  <a:cubicBezTo>
                    <a:pt x="25" y="655"/>
                    <a:pt x="0" y="768"/>
                    <a:pt x="0" y="893"/>
                  </a:cubicBezTo>
                  <a:cubicBezTo>
                    <a:pt x="0" y="1007"/>
                    <a:pt x="25" y="1132"/>
                    <a:pt x="76" y="1233"/>
                  </a:cubicBezTo>
                  <a:cubicBezTo>
                    <a:pt x="113" y="1346"/>
                    <a:pt x="189" y="1434"/>
                    <a:pt x="264" y="1522"/>
                  </a:cubicBezTo>
                  <a:cubicBezTo>
                    <a:pt x="340" y="1598"/>
                    <a:pt x="440" y="1660"/>
                    <a:pt x="541" y="1711"/>
                  </a:cubicBezTo>
                  <a:cubicBezTo>
                    <a:pt x="654" y="1761"/>
                    <a:pt x="767" y="1786"/>
                    <a:pt x="893" y="1786"/>
                  </a:cubicBezTo>
                  <a:lnTo>
                    <a:pt x="1635" y="1786"/>
                  </a:lnTo>
                  <a:cubicBezTo>
                    <a:pt x="1685" y="1786"/>
                    <a:pt x="1723" y="1786"/>
                    <a:pt x="1761" y="1811"/>
                  </a:cubicBezTo>
                  <a:cubicBezTo>
                    <a:pt x="1798" y="1824"/>
                    <a:pt x="1811" y="1849"/>
                    <a:pt x="1811" y="1899"/>
                  </a:cubicBezTo>
                  <a:cubicBezTo>
                    <a:pt x="1811" y="1950"/>
                    <a:pt x="1798" y="2000"/>
                    <a:pt x="1761" y="2025"/>
                  </a:cubicBezTo>
                  <a:cubicBezTo>
                    <a:pt x="1723" y="2063"/>
                    <a:pt x="1685" y="2088"/>
                    <a:pt x="1635" y="2088"/>
                  </a:cubicBezTo>
                  <a:lnTo>
                    <a:pt x="0" y="2088"/>
                  </a:lnTo>
                  <a:lnTo>
                    <a:pt x="0" y="2792"/>
                  </a:lnTo>
                  <a:lnTo>
                    <a:pt x="1635" y="2792"/>
                  </a:lnTo>
                  <a:cubicBezTo>
                    <a:pt x="1761" y="2792"/>
                    <a:pt x="1874" y="2767"/>
                    <a:pt x="1974" y="2729"/>
                  </a:cubicBezTo>
                  <a:cubicBezTo>
                    <a:pt x="2088" y="2679"/>
                    <a:pt x="2188" y="2616"/>
                    <a:pt x="2264" y="2541"/>
                  </a:cubicBezTo>
                  <a:cubicBezTo>
                    <a:pt x="2339" y="2453"/>
                    <a:pt x="2402" y="2365"/>
                    <a:pt x="2452" y="2252"/>
                  </a:cubicBezTo>
                  <a:cubicBezTo>
                    <a:pt x="2503" y="2151"/>
                    <a:pt x="2528" y="2025"/>
                    <a:pt x="2528" y="1899"/>
                  </a:cubicBezTo>
                  <a:cubicBezTo>
                    <a:pt x="2528" y="1786"/>
                    <a:pt x="2503" y="1673"/>
                    <a:pt x="2452" y="1572"/>
                  </a:cubicBezTo>
                  <a:cubicBezTo>
                    <a:pt x="2402" y="1459"/>
                    <a:pt x="2339" y="1371"/>
                    <a:pt x="2264" y="1308"/>
                  </a:cubicBezTo>
                  <a:cubicBezTo>
                    <a:pt x="2188" y="1233"/>
                    <a:pt x="2088" y="1170"/>
                    <a:pt x="1974" y="1132"/>
                  </a:cubicBezTo>
                  <a:cubicBezTo>
                    <a:pt x="1874" y="1095"/>
                    <a:pt x="1761" y="1069"/>
                    <a:pt x="1635" y="1069"/>
                  </a:cubicBezTo>
                  <a:lnTo>
                    <a:pt x="893" y="1069"/>
                  </a:lnTo>
                  <a:cubicBezTo>
                    <a:pt x="843" y="1069"/>
                    <a:pt x="805" y="1057"/>
                    <a:pt x="767" y="1019"/>
                  </a:cubicBezTo>
                  <a:cubicBezTo>
                    <a:pt x="730" y="981"/>
                    <a:pt x="717" y="944"/>
                    <a:pt x="717" y="893"/>
                  </a:cubicBezTo>
                  <a:cubicBezTo>
                    <a:pt x="717" y="843"/>
                    <a:pt x="730" y="793"/>
                    <a:pt x="767" y="768"/>
                  </a:cubicBezTo>
                  <a:cubicBezTo>
                    <a:pt x="805" y="730"/>
                    <a:pt x="843" y="717"/>
                    <a:pt x="893" y="717"/>
                  </a:cubicBezTo>
                  <a:lnTo>
                    <a:pt x="2339" y="717"/>
                  </a:lnTo>
                  <a:lnTo>
                    <a:pt x="2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847050" y="2638525"/>
              <a:ext cx="498925" cy="907600"/>
            </a:xfrm>
            <a:custGeom>
              <a:avLst/>
              <a:gdLst/>
              <a:ahLst/>
              <a:cxnLst/>
              <a:rect l="l" t="t" r="r" b="b"/>
              <a:pathLst>
                <a:path w="19957" h="36304" extrusionOk="0">
                  <a:moveTo>
                    <a:pt x="19869" y="5445"/>
                  </a:moveTo>
                  <a:lnTo>
                    <a:pt x="19152" y="31626"/>
                  </a:lnTo>
                  <a:cubicBezTo>
                    <a:pt x="19076" y="34229"/>
                    <a:pt x="16675" y="36303"/>
                    <a:pt x="13795" y="36303"/>
                  </a:cubicBezTo>
                  <a:lnTo>
                    <a:pt x="2214" y="36303"/>
                  </a:lnTo>
                  <a:cubicBezTo>
                    <a:pt x="1773" y="36303"/>
                    <a:pt x="1333" y="36253"/>
                    <a:pt x="918" y="36165"/>
                  </a:cubicBezTo>
                  <a:lnTo>
                    <a:pt x="0" y="252"/>
                  </a:lnTo>
                  <a:cubicBezTo>
                    <a:pt x="529" y="88"/>
                    <a:pt x="1094" y="0"/>
                    <a:pt x="1698" y="0"/>
                  </a:cubicBezTo>
                  <a:lnTo>
                    <a:pt x="14323" y="0"/>
                  </a:lnTo>
                  <a:cubicBezTo>
                    <a:pt x="17467" y="0"/>
                    <a:pt x="19957" y="2452"/>
                    <a:pt x="19869" y="5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898925" y="2812675"/>
              <a:ext cx="9775" cy="32725"/>
            </a:xfrm>
            <a:custGeom>
              <a:avLst/>
              <a:gdLst/>
              <a:ahLst/>
              <a:cxnLst/>
              <a:rect l="l" t="t" r="r" b="b"/>
              <a:pathLst>
                <a:path w="391" h="1309" extrusionOk="0">
                  <a:moveTo>
                    <a:pt x="0" y="1"/>
                  </a:moveTo>
                  <a:lnTo>
                    <a:pt x="0" y="265"/>
                  </a:lnTo>
                  <a:lnTo>
                    <a:pt x="126" y="265"/>
                  </a:lnTo>
                  <a:lnTo>
                    <a:pt x="126" y="1308"/>
                  </a:lnTo>
                  <a:lnTo>
                    <a:pt x="390" y="1308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900175" y="2747300"/>
              <a:ext cx="26125" cy="32700"/>
            </a:xfrm>
            <a:custGeom>
              <a:avLst/>
              <a:gdLst/>
              <a:ahLst/>
              <a:cxnLst/>
              <a:rect l="l" t="t" r="r" b="b"/>
              <a:pathLst>
                <a:path w="1045" h="1308" extrusionOk="0">
                  <a:moveTo>
                    <a:pt x="529" y="264"/>
                  </a:moveTo>
                  <a:cubicBezTo>
                    <a:pt x="566" y="264"/>
                    <a:pt x="592" y="264"/>
                    <a:pt x="629" y="277"/>
                  </a:cubicBezTo>
                  <a:cubicBezTo>
                    <a:pt x="654" y="302"/>
                    <a:pt x="680" y="314"/>
                    <a:pt x="705" y="340"/>
                  </a:cubicBezTo>
                  <a:cubicBezTo>
                    <a:pt x="730" y="365"/>
                    <a:pt x="755" y="390"/>
                    <a:pt x="768" y="428"/>
                  </a:cubicBezTo>
                  <a:cubicBezTo>
                    <a:pt x="780" y="453"/>
                    <a:pt x="780" y="490"/>
                    <a:pt x="780" y="528"/>
                  </a:cubicBezTo>
                  <a:cubicBezTo>
                    <a:pt x="780" y="553"/>
                    <a:pt x="780" y="591"/>
                    <a:pt x="768" y="629"/>
                  </a:cubicBezTo>
                  <a:cubicBezTo>
                    <a:pt x="755" y="654"/>
                    <a:pt x="730" y="679"/>
                    <a:pt x="705" y="704"/>
                  </a:cubicBezTo>
                  <a:cubicBezTo>
                    <a:pt x="680" y="729"/>
                    <a:pt x="654" y="755"/>
                    <a:pt x="629" y="767"/>
                  </a:cubicBezTo>
                  <a:cubicBezTo>
                    <a:pt x="592" y="780"/>
                    <a:pt x="566" y="780"/>
                    <a:pt x="529" y="780"/>
                  </a:cubicBezTo>
                  <a:lnTo>
                    <a:pt x="265" y="780"/>
                  </a:lnTo>
                  <a:lnTo>
                    <a:pt x="265" y="264"/>
                  </a:lnTo>
                  <a:close/>
                  <a:moveTo>
                    <a:pt x="1" y="0"/>
                  </a:moveTo>
                  <a:lnTo>
                    <a:pt x="1" y="1308"/>
                  </a:lnTo>
                  <a:lnTo>
                    <a:pt x="265" y="1308"/>
                  </a:lnTo>
                  <a:lnTo>
                    <a:pt x="265" y="1044"/>
                  </a:lnTo>
                  <a:lnTo>
                    <a:pt x="529" y="1044"/>
                  </a:lnTo>
                  <a:cubicBezTo>
                    <a:pt x="592" y="1044"/>
                    <a:pt x="667" y="1031"/>
                    <a:pt x="730" y="1006"/>
                  </a:cubicBezTo>
                  <a:cubicBezTo>
                    <a:pt x="793" y="981"/>
                    <a:pt x="843" y="943"/>
                    <a:pt x="893" y="893"/>
                  </a:cubicBezTo>
                  <a:cubicBezTo>
                    <a:pt x="944" y="843"/>
                    <a:pt x="981" y="792"/>
                    <a:pt x="1007" y="729"/>
                  </a:cubicBezTo>
                  <a:cubicBezTo>
                    <a:pt x="1032" y="667"/>
                    <a:pt x="1044" y="591"/>
                    <a:pt x="1044" y="528"/>
                  </a:cubicBezTo>
                  <a:cubicBezTo>
                    <a:pt x="1044" y="478"/>
                    <a:pt x="1044" y="428"/>
                    <a:pt x="1032" y="390"/>
                  </a:cubicBezTo>
                  <a:cubicBezTo>
                    <a:pt x="1019" y="340"/>
                    <a:pt x="994" y="302"/>
                    <a:pt x="969" y="264"/>
                  </a:cubicBezTo>
                  <a:cubicBezTo>
                    <a:pt x="956" y="226"/>
                    <a:pt x="919" y="189"/>
                    <a:pt x="893" y="151"/>
                  </a:cubicBezTo>
                  <a:cubicBezTo>
                    <a:pt x="856" y="126"/>
                    <a:pt x="830" y="101"/>
                    <a:pt x="793" y="76"/>
                  </a:cubicBezTo>
                  <a:cubicBezTo>
                    <a:pt x="742" y="50"/>
                    <a:pt x="705" y="25"/>
                    <a:pt x="667" y="25"/>
                  </a:cubicBezTo>
                  <a:cubicBezTo>
                    <a:pt x="617" y="13"/>
                    <a:pt x="566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929425" y="2755475"/>
              <a:ext cx="16350" cy="24525"/>
            </a:xfrm>
            <a:custGeom>
              <a:avLst/>
              <a:gdLst/>
              <a:ahLst/>
              <a:cxnLst/>
              <a:rect l="l" t="t" r="r" b="b"/>
              <a:pathLst>
                <a:path w="654" h="981" extrusionOk="0">
                  <a:moveTo>
                    <a:pt x="0" y="0"/>
                  </a:moveTo>
                  <a:lnTo>
                    <a:pt x="0" y="981"/>
                  </a:lnTo>
                  <a:lnTo>
                    <a:pt x="252" y="981"/>
                  </a:lnTo>
                  <a:lnTo>
                    <a:pt x="252" y="440"/>
                  </a:lnTo>
                  <a:cubicBezTo>
                    <a:pt x="252" y="415"/>
                    <a:pt x="252" y="390"/>
                    <a:pt x="264" y="365"/>
                  </a:cubicBezTo>
                  <a:cubicBezTo>
                    <a:pt x="277" y="340"/>
                    <a:pt x="289" y="327"/>
                    <a:pt x="302" y="314"/>
                  </a:cubicBezTo>
                  <a:cubicBezTo>
                    <a:pt x="327" y="289"/>
                    <a:pt x="340" y="277"/>
                    <a:pt x="365" y="264"/>
                  </a:cubicBezTo>
                  <a:cubicBezTo>
                    <a:pt x="390" y="264"/>
                    <a:pt x="415" y="252"/>
                    <a:pt x="440" y="252"/>
                  </a:cubicBezTo>
                  <a:lnTo>
                    <a:pt x="654" y="252"/>
                  </a:lnTo>
                  <a:lnTo>
                    <a:pt x="654" y="0"/>
                  </a:lnTo>
                  <a:lnTo>
                    <a:pt x="440" y="0"/>
                  </a:lnTo>
                  <a:cubicBezTo>
                    <a:pt x="390" y="0"/>
                    <a:pt x="327" y="13"/>
                    <a:pt x="277" y="38"/>
                  </a:cubicBezTo>
                  <a:cubicBezTo>
                    <a:pt x="226" y="50"/>
                    <a:pt x="189" y="88"/>
                    <a:pt x="151" y="126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947650" y="2744775"/>
              <a:ext cx="8500" cy="35225"/>
            </a:xfrm>
            <a:custGeom>
              <a:avLst/>
              <a:gdLst/>
              <a:ahLst/>
              <a:cxnLst/>
              <a:rect l="l" t="t" r="r" b="b"/>
              <a:pathLst>
                <a:path w="340" h="1409" extrusionOk="0">
                  <a:moveTo>
                    <a:pt x="176" y="0"/>
                  </a:moveTo>
                  <a:cubicBezTo>
                    <a:pt x="151" y="0"/>
                    <a:pt x="126" y="0"/>
                    <a:pt x="101" y="13"/>
                  </a:cubicBezTo>
                  <a:cubicBezTo>
                    <a:pt x="88" y="26"/>
                    <a:pt x="63" y="38"/>
                    <a:pt x="51" y="51"/>
                  </a:cubicBezTo>
                  <a:cubicBezTo>
                    <a:pt x="38" y="63"/>
                    <a:pt x="25" y="88"/>
                    <a:pt x="13" y="101"/>
                  </a:cubicBezTo>
                  <a:cubicBezTo>
                    <a:pt x="13" y="126"/>
                    <a:pt x="0" y="139"/>
                    <a:pt x="0" y="164"/>
                  </a:cubicBezTo>
                  <a:cubicBezTo>
                    <a:pt x="0" y="189"/>
                    <a:pt x="13" y="214"/>
                    <a:pt x="13" y="227"/>
                  </a:cubicBezTo>
                  <a:cubicBezTo>
                    <a:pt x="25" y="252"/>
                    <a:pt x="38" y="265"/>
                    <a:pt x="51" y="290"/>
                  </a:cubicBezTo>
                  <a:cubicBezTo>
                    <a:pt x="63" y="302"/>
                    <a:pt x="88" y="315"/>
                    <a:pt x="101" y="315"/>
                  </a:cubicBezTo>
                  <a:cubicBezTo>
                    <a:pt x="126" y="327"/>
                    <a:pt x="151" y="327"/>
                    <a:pt x="176" y="327"/>
                  </a:cubicBezTo>
                  <a:cubicBezTo>
                    <a:pt x="189" y="327"/>
                    <a:pt x="214" y="327"/>
                    <a:pt x="239" y="315"/>
                  </a:cubicBezTo>
                  <a:cubicBezTo>
                    <a:pt x="252" y="315"/>
                    <a:pt x="277" y="302"/>
                    <a:pt x="290" y="290"/>
                  </a:cubicBezTo>
                  <a:cubicBezTo>
                    <a:pt x="302" y="265"/>
                    <a:pt x="315" y="252"/>
                    <a:pt x="327" y="227"/>
                  </a:cubicBezTo>
                  <a:cubicBezTo>
                    <a:pt x="340" y="214"/>
                    <a:pt x="340" y="189"/>
                    <a:pt x="340" y="164"/>
                  </a:cubicBezTo>
                  <a:cubicBezTo>
                    <a:pt x="340" y="139"/>
                    <a:pt x="340" y="126"/>
                    <a:pt x="327" y="101"/>
                  </a:cubicBezTo>
                  <a:cubicBezTo>
                    <a:pt x="315" y="88"/>
                    <a:pt x="302" y="63"/>
                    <a:pt x="290" y="51"/>
                  </a:cubicBezTo>
                  <a:cubicBezTo>
                    <a:pt x="277" y="38"/>
                    <a:pt x="252" y="26"/>
                    <a:pt x="239" y="13"/>
                  </a:cubicBezTo>
                  <a:cubicBezTo>
                    <a:pt x="214" y="0"/>
                    <a:pt x="189" y="0"/>
                    <a:pt x="176" y="0"/>
                  </a:cubicBezTo>
                  <a:close/>
                  <a:moveTo>
                    <a:pt x="51" y="428"/>
                  </a:moveTo>
                  <a:lnTo>
                    <a:pt x="51" y="1409"/>
                  </a:lnTo>
                  <a:lnTo>
                    <a:pt x="302" y="1409"/>
                  </a:lnTo>
                  <a:lnTo>
                    <a:pt x="302" y="4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958325" y="2754525"/>
              <a:ext cx="22675" cy="25800"/>
            </a:xfrm>
            <a:custGeom>
              <a:avLst/>
              <a:gdLst/>
              <a:ahLst/>
              <a:cxnLst/>
              <a:rect l="l" t="t" r="r" b="b"/>
              <a:pathLst>
                <a:path w="907" h="1032" extrusionOk="0">
                  <a:moveTo>
                    <a:pt x="504" y="0"/>
                  </a:moveTo>
                  <a:cubicBezTo>
                    <a:pt x="441" y="0"/>
                    <a:pt x="366" y="13"/>
                    <a:pt x="315" y="51"/>
                  </a:cubicBezTo>
                  <a:cubicBezTo>
                    <a:pt x="252" y="76"/>
                    <a:pt x="202" y="113"/>
                    <a:pt x="152" y="164"/>
                  </a:cubicBezTo>
                  <a:cubicBezTo>
                    <a:pt x="101" y="214"/>
                    <a:pt x="76" y="264"/>
                    <a:pt x="51" y="327"/>
                  </a:cubicBezTo>
                  <a:cubicBezTo>
                    <a:pt x="13" y="390"/>
                    <a:pt x="1" y="466"/>
                    <a:pt x="1" y="541"/>
                  </a:cubicBezTo>
                  <a:cubicBezTo>
                    <a:pt x="1" y="604"/>
                    <a:pt x="13" y="679"/>
                    <a:pt x="51" y="730"/>
                  </a:cubicBezTo>
                  <a:cubicBezTo>
                    <a:pt x="76" y="792"/>
                    <a:pt x="101" y="843"/>
                    <a:pt x="152" y="893"/>
                  </a:cubicBezTo>
                  <a:cubicBezTo>
                    <a:pt x="202" y="931"/>
                    <a:pt x="252" y="969"/>
                    <a:pt x="315" y="994"/>
                  </a:cubicBezTo>
                  <a:cubicBezTo>
                    <a:pt x="366" y="1019"/>
                    <a:pt x="441" y="1031"/>
                    <a:pt x="504" y="1031"/>
                  </a:cubicBezTo>
                  <a:cubicBezTo>
                    <a:pt x="542" y="1031"/>
                    <a:pt x="579" y="1031"/>
                    <a:pt x="617" y="1019"/>
                  </a:cubicBezTo>
                  <a:cubicBezTo>
                    <a:pt x="667" y="1006"/>
                    <a:pt x="693" y="994"/>
                    <a:pt x="730" y="981"/>
                  </a:cubicBezTo>
                  <a:cubicBezTo>
                    <a:pt x="768" y="956"/>
                    <a:pt x="806" y="943"/>
                    <a:pt x="831" y="918"/>
                  </a:cubicBezTo>
                  <a:cubicBezTo>
                    <a:pt x="856" y="893"/>
                    <a:pt x="894" y="855"/>
                    <a:pt x="906" y="830"/>
                  </a:cubicBezTo>
                  <a:lnTo>
                    <a:pt x="730" y="642"/>
                  </a:lnTo>
                  <a:cubicBezTo>
                    <a:pt x="718" y="667"/>
                    <a:pt x="705" y="679"/>
                    <a:pt x="693" y="704"/>
                  </a:cubicBezTo>
                  <a:cubicBezTo>
                    <a:pt x="680" y="717"/>
                    <a:pt x="655" y="730"/>
                    <a:pt x="642" y="742"/>
                  </a:cubicBezTo>
                  <a:cubicBezTo>
                    <a:pt x="617" y="755"/>
                    <a:pt x="592" y="767"/>
                    <a:pt x="579" y="780"/>
                  </a:cubicBezTo>
                  <a:lnTo>
                    <a:pt x="504" y="780"/>
                  </a:lnTo>
                  <a:cubicBezTo>
                    <a:pt x="466" y="780"/>
                    <a:pt x="441" y="780"/>
                    <a:pt x="403" y="767"/>
                  </a:cubicBezTo>
                  <a:cubicBezTo>
                    <a:pt x="378" y="755"/>
                    <a:pt x="353" y="742"/>
                    <a:pt x="328" y="717"/>
                  </a:cubicBezTo>
                  <a:cubicBezTo>
                    <a:pt x="303" y="692"/>
                    <a:pt x="290" y="667"/>
                    <a:pt x="278" y="642"/>
                  </a:cubicBezTo>
                  <a:cubicBezTo>
                    <a:pt x="265" y="604"/>
                    <a:pt x="252" y="579"/>
                    <a:pt x="252" y="541"/>
                  </a:cubicBezTo>
                  <a:cubicBezTo>
                    <a:pt x="252" y="503"/>
                    <a:pt x="265" y="466"/>
                    <a:pt x="278" y="428"/>
                  </a:cubicBezTo>
                  <a:cubicBezTo>
                    <a:pt x="290" y="390"/>
                    <a:pt x="303" y="365"/>
                    <a:pt x="328" y="340"/>
                  </a:cubicBezTo>
                  <a:cubicBezTo>
                    <a:pt x="353" y="315"/>
                    <a:pt x="378" y="290"/>
                    <a:pt x="403" y="277"/>
                  </a:cubicBezTo>
                  <a:cubicBezTo>
                    <a:pt x="441" y="264"/>
                    <a:pt x="466" y="252"/>
                    <a:pt x="504" y="252"/>
                  </a:cubicBezTo>
                  <a:cubicBezTo>
                    <a:pt x="529" y="252"/>
                    <a:pt x="554" y="264"/>
                    <a:pt x="579" y="264"/>
                  </a:cubicBezTo>
                  <a:cubicBezTo>
                    <a:pt x="604" y="277"/>
                    <a:pt x="617" y="290"/>
                    <a:pt x="642" y="302"/>
                  </a:cubicBezTo>
                  <a:cubicBezTo>
                    <a:pt x="655" y="315"/>
                    <a:pt x="680" y="327"/>
                    <a:pt x="693" y="352"/>
                  </a:cubicBezTo>
                  <a:cubicBezTo>
                    <a:pt x="705" y="365"/>
                    <a:pt x="718" y="390"/>
                    <a:pt x="730" y="415"/>
                  </a:cubicBezTo>
                  <a:lnTo>
                    <a:pt x="906" y="239"/>
                  </a:lnTo>
                  <a:cubicBezTo>
                    <a:pt x="894" y="201"/>
                    <a:pt x="869" y="164"/>
                    <a:pt x="831" y="139"/>
                  </a:cubicBezTo>
                  <a:cubicBezTo>
                    <a:pt x="806" y="113"/>
                    <a:pt x="768" y="88"/>
                    <a:pt x="730" y="63"/>
                  </a:cubicBezTo>
                  <a:cubicBezTo>
                    <a:pt x="705" y="51"/>
                    <a:pt x="667" y="25"/>
                    <a:pt x="630" y="25"/>
                  </a:cubicBezTo>
                  <a:cubicBezTo>
                    <a:pt x="579" y="13"/>
                    <a:pt x="542" y="0"/>
                    <a:pt x="5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982550" y="2754525"/>
              <a:ext cx="22650" cy="25800"/>
            </a:xfrm>
            <a:custGeom>
              <a:avLst/>
              <a:gdLst/>
              <a:ahLst/>
              <a:cxnLst/>
              <a:rect l="l" t="t" r="r" b="b"/>
              <a:pathLst>
                <a:path w="906" h="1032" extrusionOk="0">
                  <a:moveTo>
                    <a:pt x="528" y="252"/>
                  </a:moveTo>
                  <a:cubicBezTo>
                    <a:pt x="541" y="264"/>
                    <a:pt x="553" y="264"/>
                    <a:pt x="566" y="264"/>
                  </a:cubicBezTo>
                  <a:lnTo>
                    <a:pt x="277" y="654"/>
                  </a:lnTo>
                  <a:cubicBezTo>
                    <a:pt x="277" y="642"/>
                    <a:pt x="264" y="629"/>
                    <a:pt x="264" y="616"/>
                  </a:cubicBezTo>
                  <a:cubicBezTo>
                    <a:pt x="264" y="616"/>
                    <a:pt x="264" y="604"/>
                    <a:pt x="252" y="591"/>
                  </a:cubicBezTo>
                  <a:cubicBezTo>
                    <a:pt x="252" y="579"/>
                    <a:pt x="252" y="566"/>
                    <a:pt x="252" y="554"/>
                  </a:cubicBezTo>
                  <a:cubicBezTo>
                    <a:pt x="252" y="541"/>
                    <a:pt x="252" y="528"/>
                    <a:pt x="252" y="516"/>
                  </a:cubicBezTo>
                  <a:cubicBezTo>
                    <a:pt x="252" y="478"/>
                    <a:pt x="252" y="440"/>
                    <a:pt x="264" y="415"/>
                  </a:cubicBezTo>
                  <a:cubicBezTo>
                    <a:pt x="277" y="378"/>
                    <a:pt x="302" y="352"/>
                    <a:pt x="327" y="327"/>
                  </a:cubicBezTo>
                  <a:cubicBezTo>
                    <a:pt x="340" y="302"/>
                    <a:pt x="365" y="290"/>
                    <a:pt x="403" y="277"/>
                  </a:cubicBezTo>
                  <a:cubicBezTo>
                    <a:pt x="428" y="264"/>
                    <a:pt x="465" y="252"/>
                    <a:pt x="491" y="252"/>
                  </a:cubicBezTo>
                  <a:close/>
                  <a:moveTo>
                    <a:pt x="491" y="0"/>
                  </a:moveTo>
                  <a:cubicBezTo>
                    <a:pt x="428" y="0"/>
                    <a:pt x="365" y="13"/>
                    <a:pt x="302" y="38"/>
                  </a:cubicBezTo>
                  <a:cubicBezTo>
                    <a:pt x="239" y="63"/>
                    <a:pt x="189" y="101"/>
                    <a:pt x="138" y="151"/>
                  </a:cubicBezTo>
                  <a:cubicBezTo>
                    <a:pt x="101" y="189"/>
                    <a:pt x="63" y="252"/>
                    <a:pt x="38" y="315"/>
                  </a:cubicBezTo>
                  <a:cubicBezTo>
                    <a:pt x="13" y="378"/>
                    <a:pt x="0" y="440"/>
                    <a:pt x="0" y="516"/>
                  </a:cubicBezTo>
                  <a:cubicBezTo>
                    <a:pt x="0" y="591"/>
                    <a:pt x="13" y="667"/>
                    <a:pt x="38" y="730"/>
                  </a:cubicBezTo>
                  <a:cubicBezTo>
                    <a:pt x="63" y="792"/>
                    <a:pt x="101" y="843"/>
                    <a:pt x="138" y="893"/>
                  </a:cubicBezTo>
                  <a:cubicBezTo>
                    <a:pt x="189" y="931"/>
                    <a:pt x="239" y="969"/>
                    <a:pt x="302" y="994"/>
                  </a:cubicBezTo>
                  <a:cubicBezTo>
                    <a:pt x="365" y="1019"/>
                    <a:pt x="428" y="1031"/>
                    <a:pt x="491" y="1031"/>
                  </a:cubicBezTo>
                  <a:cubicBezTo>
                    <a:pt x="541" y="1031"/>
                    <a:pt x="579" y="1031"/>
                    <a:pt x="616" y="1019"/>
                  </a:cubicBezTo>
                  <a:cubicBezTo>
                    <a:pt x="654" y="1006"/>
                    <a:pt x="692" y="994"/>
                    <a:pt x="729" y="981"/>
                  </a:cubicBezTo>
                  <a:cubicBezTo>
                    <a:pt x="755" y="956"/>
                    <a:pt x="792" y="943"/>
                    <a:pt x="818" y="918"/>
                  </a:cubicBezTo>
                  <a:cubicBezTo>
                    <a:pt x="855" y="893"/>
                    <a:pt x="880" y="855"/>
                    <a:pt x="906" y="830"/>
                  </a:cubicBezTo>
                  <a:lnTo>
                    <a:pt x="717" y="642"/>
                  </a:lnTo>
                  <a:cubicBezTo>
                    <a:pt x="704" y="667"/>
                    <a:pt x="692" y="679"/>
                    <a:pt x="679" y="704"/>
                  </a:cubicBezTo>
                  <a:cubicBezTo>
                    <a:pt x="667" y="717"/>
                    <a:pt x="654" y="730"/>
                    <a:pt x="629" y="742"/>
                  </a:cubicBezTo>
                  <a:cubicBezTo>
                    <a:pt x="604" y="755"/>
                    <a:pt x="591" y="767"/>
                    <a:pt x="566" y="780"/>
                  </a:cubicBezTo>
                  <a:lnTo>
                    <a:pt x="440" y="780"/>
                  </a:lnTo>
                  <a:lnTo>
                    <a:pt x="906" y="214"/>
                  </a:lnTo>
                  <a:cubicBezTo>
                    <a:pt x="880" y="189"/>
                    <a:pt x="855" y="151"/>
                    <a:pt x="830" y="126"/>
                  </a:cubicBezTo>
                  <a:cubicBezTo>
                    <a:pt x="792" y="101"/>
                    <a:pt x="767" y="76"/>
                    <a:pt x="729" y="63"/>
                  </a:cubicBezTo>
                  <a:cubicBezTo>
                    <a:pt x="692" y="38"/>
                    <a:pt x="654" y="25"/>
                    <a:pt x="616" y="13"/>
                  </a:cubicBezTo>
                  <a:cubicBezTo>
                    <a:pt x="579" y="13"/>
                    <a:pt x="541" y="0"/>
                    <a:pt x="4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007375" y="2755475"/>
              <a:ext cx="22025" cy="24525"/>
            </a:xfrm>
            <a:custGeom>
              <a:avLst/>
              <a:gdLst/>
              <a:ahLst/>
              <a:cxnLst/>
              <a:rect l="l" t="t" r="r" b="b"/>
              <a:pathLst>
                <a:path w="881" h="981" extrusionOk="0">
                  <a:moveTo>
                    <a:pt x="315" y="0"/>
                  </a:moveTo>
                  <a:cubicBezTo>
                    <a:pt x="265" y="0"/>
                    <a:pt x="227" y="13"/>
                    <a:pt x="189" y="25"/>
                  </a:cubicBezTo>
                  <a:cubicBezTo>
                    <a:pt x="151" y="50"/>
                    <a:pt x="126" y="63"/>
                    <a:pt x="89" y="101"/>
                  </a:cubicBezTo>
                  <a:cubicBezTo>
                    <a:pt x="63" y="126"/>
                    <a:pt x="38" y="151"/>
                    <a:pt x="26" y="189"/>
                  </a:cubicBezTo>
                  <a:cubicBezTo>
                    <a:pt x="13" y="226"/>
                    <a:pt x="1" y="277"/>
                    <a:pt x="1" y="314"/>
                  </a:cubicBezTo>
                  <a:cubicBezTo>
                    <a:pt x="1" y="365"/>
                    <a:pt x="13" y="402"/>
                    <a:pt x="26" y="440"/>
                  </a:cubicBezTo>
                  <a:cubicBezTo>
                    <a:pt x="38" y="478"/>
                    <a:pt x="63" y="503"/>
                    <a:pt x="89" y="541"/>
                  </a:cubicBezTo>
                  <a:cubicBezTo>
                    <a:pt x="126" y="566"/>
                    <a:pt x="151" y="591"/>
                    <a:pt x="189" y="604"/>
                  </a:cubicBezTo>
                  <a:cubicBezTo>
                    <a:pt x="227" y="616"/>
                    <a:pt x="265" y="629"/>
                    <a:pt x="315" y="629"/>
                  </a:cubicBezTo>
                  <a:lnTo>
                    <a:pt x="566" y="629"/>
                  </a:lnTo>
                  <a:cubicBezTo>
                    <a:pt x="592" y="629"/>
                    <a:pt x="604" y="629"/>
                    <a:pt x="617" y="641"/>
                  </a:cubicBezTo>
                  <a:cubicBezTo>
                    <a:pt x="629" y="641"/>
                    <a:pt x="629" y="654"/>
                    <a:pt x="629" y="666"/>
                  </a:cubicBezTo>
                  <a:cubicBezTo>
                    <a:pt x="629" y="692"/>
                    <a:pt x="629" y="704"/>
                    <a:pt x="617" y="717"/>
                  </a:cubicBezTo>
                  <a:cubicBezTo>
                    <a:pt x="604" y="729"/>
                    <a:pt x="592" y="729"/>
                    <a:pt x="566" y="729"/>
                  </a:cubicBezTo>
                  <a:lnTo>
                    <a:pt x="1" y="729"/>
                  </a:lnTo>
                  <a:lnTo>
                    <a:pt x="1" y="981"/>
                  </a:lnTo>
                  <a:lnTo>
                    <a:pt x="566" y="981"/>
                  </a:lnTo>
                  <a:cubicBezTo>
                    <a:pt x="617" y="981"/>
                    <a:pt x="654" y="968"/>
                    <a:pt x="692" y="956"/>
                  </a:cubicBezTo>
                  <a:cubicBezTo>
                    <a:pt x="730" y="943"/>
                    <a:pt x="768" y="918"/>
                    <a:pt x="793" y="893"/>
                  </a:cubicBezTo>
                  <a:cubicBezTo>
                    <a:pt x="818" y="855"/>
                    <a:pt x="843" y="830"/>
                    <a:pt x="856" y="792"/>
                  </a:cubicBezTo>
                  <a:cubicBezTo>
                    <a:pt x="868" y="754"/>
                    <a:pt x="881" y="717"/>
                    <a:pt x="881" y="666"/>
                  </a:cubicBezTo>
                  <a:cubicBezTo>
                    <a:pt x="881" y="629"/>
                    <a:pt x="868" y="591"/>
                    <a:pt x="856" y="553"/>
                  </a:cubicBezTo>
                  <a:cubicBezTo>
                    <a:pt x="843" y="516"/>
                    <a:pt x="818" y="490"/>
                    <a:pt x="793" y="465"/>
                  </a:cubicBezTo>
                  <a:cubicBezTo>
                    <a:pt x="768" y="440"/>
                    <a:pt x="730" y="415"/>
                    <a:pt x="692" y="402"/>
                  </a:cubicBezTo>
                  <a:cubicBezTo>
                    <a:pt x="654" y="390"/>
                    <a:pt x="617" y="377"/>
                    <a:pt x="566" y="377"/>
                  </a:cubicBezTo>
                  <a:lnTo>
                    <a:pt x="315" y="377"/>
                  </a:lnTo>
                  <a:cubicBezTo>
                    <a:pt x="302" y="377"/>
                    <a:pt x="277" y="377"/>
                    <a:pt x="265" y="365"/>
                  </a:cubicBezTo>
                  <a:cubicBezTo>
                    <a:pt x="252" y="352"/>
                    <a:pt x="252" y="327"/>
                    <a:pt x="252" y="314"/>
                  </a:cubicBezTo>
                  <a:cubicBezTo>
                    <a:pt x="252" y="302"/>
                    <a:pt x="252" y="289"/>
                    <a:pt x="265" y="277"/>
                  </a:cubicBezTo>
                  <a:cubicBezTo>
                    <a:pt x="277" y="264"/>
                    <a:pt x="302" y="252"/>
                    <a:pt x="315" y="252"/>
                  </a:cubicBezTo>
                  <a:lnTo>
                    <a:pt x="818" y="252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158275" y="2812675"/>
              <a:ext cx="26425" cy="32725"/>
            </a:xfrm>
            <a:custGeom>
              <a:avLst/>
              <a:gdLst/>
              <a:ahLst/>
              <a:cxnLst/>
              <a:rect l="l" t="t" r="r" b="b"/>
              <a:pathLst>
                <a:path w="1057" h="1309" extrusionOk="0">
                  <a:moveTo>
                    <a:pt x="151" y="1"/>
                  </a:moveTo>
                  <a:lnTo>
                    <a:pt x="0" y="1044"/>
                  </a:lnTo>
                  <a:lnTo>
                    <a:pt x="654" y="1044"/>
                  </a:lnTo>
                  <a:lnTo>
                    <a:pt x="654" y="1308"/>
                  </a:lnTo>
                  <a:lnTo>
                    <a:pt x="918" y="1308"/>
                  </a:lnTo>
                  <a:lnTo>
                    <a:pt x="918" y="1044"/>
                  </a:lnTo>
                  <a:lnTo>
                    <a:pt x="1057" y="1044"/>
                  </a:lnTo>
                  <a:lnTo>
                    <a:pt x="1057" y="793"/>
                  </a:lnTo>
                  <a:lnTo>
                    <a:pt x="918" y="793"/>
                  </a:lnTo>
                  <a:lnTo>
                    <a:pt x="918" y="139"/>
                  </a:lnTo>
                  <a:lnTo>
                    <a:pt x="654" y="139"/>
                  </a:lnTo>
                  <a:lnTo>
                    <a:pt x="654" y="793"/>
                  </a:lnTo>
                  <a:lnTo>
                    <a:pt x="302" y="793"/>
                  </a:lnTo>
                  <a:lnTo>
                    <a:pt x="4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188150" y="2811725"/>
              <a:ext cx="25475" cy="34625"/>
            </a:xfrm>
            <a:custGeom>
              <a:avLst/>
              <a:gdLst/>
              <a:ahLst/>
              <a:cxnLst/>
              <a:rect l="l" t="t" r="r" b="b"/>
              <a:pathLst>
                <a:path w="1019" h="1385" extrusionOk="0">
                  <a:moveTo>
                    <a:pt x="516" y="240"/>
                  </a:moveTo>
                  <a:cubicBezTo>
                    <a:pt x="541" y="240"/>
                    <a:pt x="566" y="252"/>
                    <a:pt x="579" y="252"/>
                  </a:cubicBezTo>
                  <a:cubicBezTo>
                    <a:pt x="604" y="265"/>
                    <a:pt x="629" y="278"/>
                    <a:pt x="641" y="290"/>
                  </a:cubicBezTo>
                  <a:cubicBezTo>
                    <a:pt x="654" y="303"/>
                    <a:pt x="667" y="315"/>
                    <a:pt x="679" y="340"/>
                  </a:cubicBezTo>
                  <a:cubicBezTo>
                    <a:pt x="692" y="353"/>
                    <a:pt x="692" y="378"/>
                    <a:pt x="692" y="403"/>
                  </a:cubicBezTo>
                  <a:cubicBezTo>
                    <a:pt x="692" y="416"/>
                    <a:pt x="692" y="441"/>
                    <a:pt x="679" y="454"/>
                  </a:cubicBezTo>
                  <a:cubicBezTo>
                    <a:pt x="667" y="479"/>
                    <a:pt x="654" y="491"/>
                    <a:pt x="641" y="504"/>
                  </a:cubicBezTo>
                  <a:cubicBezTo>
                    <a:pt x="629" y="516"/>
                    <a:pt x="604" y="529"/>
                    <a:pt x="579" y="542"/>
                  </a:cubicBezTo>
                  <a:cubicBezTo>
                    <a:pt x="566" y="542"/>
                    <a:pt x="541" y="554"/>
                    <a:pt x="516" y="554"/>
                  </a:cubicBezTo>
                  <a:cubicBezTo>
                    <a:pt x="490" y="554"/>
                    <a:pt x="465" y="542"/>
                    <a:pt x="440" y="542"/>
                  </a:cubicBezTo>
                  <a:cubicBezTo>
                    <a:pt x="415" y="529"/>
                    <a:pt x="402" y="516"/>
                    <a:pt x="390" y="504"/>
                  </a:cubicBezTo>
                  <a:cubicBezTo>
                    <a:pt x="365" y="491"/>
                    <a:pt x="352" y="479"/>
                    <a:pt x="352" y="454"/>
                  </a:cubicBezTo>
                  <a:cubicBezTo>
                    <a:pt x="340" y="441"/>
                    <a:pt x="340" y="416"/>
                    <a:pt x="340" y="403"/>
                  </a:cubicBezTo>
                  <a:cubicBezTo>
                    <a:pt x="340" y="378"/>
                    <a:pt x="340" y="353"/>
                    <a:pt x="352" y="340"/>
                  </a:cubicBezTo>
                  <a:cubicBezTo>
                    <a:pt x="352" y="315"/>
                    <a:pt x="365" y="303"/>
                    <a:pt x="390" y="290"/>
                  </a:cubicBezTo>
                  <a:cubicBezTo>
                    <a:pt x="402" y="278"/>
                    <a:pt x="415" y="265"/>
                    <a:pt x="440" y="252"/>
                  </a:cubicBezTo>
                  <a:cubicBezTo>
                    <a:pt x="465" y="252"/>
                    <a:pt x="490" y="240"/>
                    <a:pt x="516" y="240"/>
                  </a:cubicBezTo>
                  <a:close/>
                  <a:moveTo>
                    <a:pt x="516" y="755"/>
                  </a:moveTo>
                  <a:cubicBezTo>
                    <a:pt x="541" y="755"/>
                    <a:pt x="579" y="768"/>
                    <a:pt x="604" y="768"/>
                  </a:cubicBezTo>
                  <a:cubicBezTo>
                    <a:pt x="641" y="781"/>
                    <a:pt x="667" y="806"/>
                    <a:pt x="692" y="818"/>
                  </a:cubicBezTo>
                  <a:cubicBezTo>
                    <a:pt x="717" y="843"/>
                    <a:pt x="729" y="856"/>
                    <a:pt x="742" y="881"/>
                  </a:cubicBezTo>
                  <a:cubicBezTo>
                    <a:pt x="755" y="906"/>
                    <a:pt x="767" y="931"/>
                    <a:pt x="767" y="969"/>
                  </a:cubicBezTo>
                  <a:cubicBezTo>
                    <a:pt x="767" y="994"/>
                    <a:pt x="755" y="1019"/>
                    <a:pt x="742" y="1045"/>
                  </a:cubicBezTo>
                  <a:cubicBezTo>
                    <a:pt x="729" y="1070"/>
                    <a:pt x="717" y="1095"/>
                    <a:pt x="692" y="1107"/>
                  </a:cubicBezTo>
                  <a:cubicBezTo>
                    <a:pt x="667" y="1133"/>
                    <a:pt x="641" y="1145"/>
                    <a:pt x="604" y="1145"/>
                  </a:cubicBezTo>
                  <a:cubicBezTo>
                    <a:pt x="579" y="1158"/>
                    <a:pt x="541" y="1170"/>
                    <a:pt x="516" y="1170"/>
                  </a:cubicBezTo>
                  <a:cubicBezTo>
                    <a:pt x="478" y="1170"/>
                    <a:pt x="440" y="1158"/>
                    <a:pt x="415" y="1145"/>
                  </a:cubicBezTo>
                  <a:cubicBezTo>
                    <a:pt x="377" y="1145"/>
                    <a:pt x="352" y="1133"/>
                    <a:pt x="340" y="1107"/>
                  </a:cubicBezTo>
                  <a:cubicBezTo>
                    <a:pt x="314" y="1095"/>
                    <a:pt x="289" y="1070"/>
                    <a:pt x="277" y="1045"/>
                  </a:cubicBezTo>
                  <a:cubicBezTo>
                    <a:pt x="264" y="1019"/>
                    <a:pt x="264" y="994"/>
                    <a:pt x="264" y="969"/>
                  </a:cubicBezTo>
                  <a:cubicBezTo>
                    <a:pt x="264" y="931"/>
                    <a:pt x="264" y="906"/>
                    <a:pt x="277" y="881"/>
                  </a:cubicBezTo>
                  <a:cubicBezTo>
                    <a:pt x="289" y="856"/>
                    <a:pt x="314" y="843"/>
                    <a:pt x="340" y="818"/>
                  </a:cubicBezTo>
                  <a:cubicBezTo>
                    <a:pt x="352" y="806"/>
                    <a:pt x="377" y="781"/>
                    <a:pt x="415" y="768"/>
                  </a:cubicBezTo>
                  <a:cubicBezTo>
                    <a:pt x="440" y="768"/>
                    <a:pt x="478" y="755"/>
                    <a:pt x="516" y="755"/>
                  </a:cubicBezTo>
                  <a:close/>
                  <a:moveTo>
                    <a:pt x="516" y="1"/>
                  </a:moveTo>
                  <a:cubicBezTo>
                    <a:pt x="453" y="1"/>
                    <a:pt x="390" y="13"/>
                    <a:pt x="340" y="26"/>
                  </a:cubicBezTo>
                  <a:cubicBezTo>
                    <a:pt x="289" y="51"/>
                    <a:pt x="239" y="76"/>
                    <a:pt x="201" y="114"/>
                  </a:cubicBezTo>
                  <a:cubicBezTo>
                    <a:pt x="164" y="139"/>
                    <a:pt x="138" y="177"/>
                    <a:pt x="113" y="227"/>
                  </a:cubicBezTo>
                  <a:cubicBezTo>
                    <a:pt x="88" y="265"/>
                    <a:pt x="76" y="315"/>
                    <a:pt x="76" y="366"/>
                  </a:cubicBezTo>
                  <a:cubicBezTo>
                    <a:pt x="76" y="391"/>
                    <a:pt x="76" y="416"/>
                    <a:pt x="88" y="441"/>
                  </a:cubicBezTo>
                  <a:cubicBezTo>
                    <a:pt x="88" y="466"/>
                    <a:pt x="101" y="491"/>
                    <a:pt x="113" y="516"/>
                  </a:cubicBezTo>
                  <a:cubicBezTo>
                    <a:pt x="113" y="542"/>
                    <a:pt x="138" y="567"/>
                    <a:pt x="151" y="579"/>
                  </a:cubicBezTo>
                  <a:cubicBezTo>
                    <a:pt x="164" y="604"/>
                    <a:pt x="176" y="630"/>
                    <a:pt x="201" y="642"/>
                  </a:cubicBezTo>
                  <a:cubicBezTo>
                    <a:pt x="164" y="655"/>
                    <a:pt x="138" y="680"/>
                    <a:pt x="113" y="705"/>
                  </a:cubicBezTo>
                  <a:cubicBezTo>
                    <a:pt x="88" y="730"/>
                    <a:pt x="76" y="755"/>
                    <a:pt x="50" y="781"/>
                  </a:cubicBezTo>
                  <a:cubicBezTo>
                    <a:pt x="38" y="806"/>
                    <a:pt x="25" y="843"/>
                    <a:pt x="13" y="869"/>
                  </a:cubicBezTo>
                  <a:cubicBezTo>
                    <a:pt x="0" y="906"/>
                    <a:pt x="0" y="944"/>
                    <a:pt x="0" y="969"/>
                  </a:cubicBezTo>
                  <a:cubicBezTo>
                    <a:pt x="0" y="1032"/>
                    <a:pt x="13" y="1082"/>
                    <a:pt x="38" y="1133"/>
                  </a:cubicBezTo>
                  <a:cubicBezTo>
                    <a:pt x="63" y="1183"/>
                    <a:pt x="101" y="1233"/>
                    <a:pt x="151" y="1271"/>
                  </a:cubicBezTo>
                  <a:cubicBezTo>
                    <a:pt x="201" y="1296"/>
                    <a:pt x="252" y="1334"/>
                    <a:pt x="314" y="1346"/>
                  </a:cubicBezTo>
                  <a:cubicBezTo>
                    <a:pt x="377" y="1372"/>
                    <a:pt x="440" y="1384"/>
                    <a:pt x="516" y="1384"/>
                  </a:cubicBezTo>
                  <a:cubicBezTo>
                    <a:pt x="579" y="1384"/>
                    <a:pt x="654" y="1372"/>
                    <a:pt x="704" y="1346"/>
                  </a:cubicBezTo>
                  <a:cubicBezTo>
                    <a:pt x="767" y="1334"/>
                    <a:pt x="830" y="1296"/>
                    <a:pt x="868" y="1271"/>
                  </a:cubicBezTo>
                  <a:cubicBezTo>
                    <a:pt x="918" y="1233"/>
                    <a:pt x="956" y="1183"/>
                    <a:pt x="981" y="1133"/>
                  </a:cubicBezTo>
                  <a:cubicBezTo>
                    <a:pt x="1006" y="1082"/>
                    <a:pt x="1019" y="1032"/>
                    <a:pt x="1019" y="969"/>
                  </a:cubicBezTo>
                  <a:cubicBezTo>
                    <a:pt x="1019" y="944"/>
                    <a:pt x="1019" y="906"/>
                    <a:pt x="1006" y="869"/>
                  </a:cubicBezTo>
                  <a:cubicBezTo>
                    <a:pt x="993" y="843"/>
                    <a:pt x="981" y="806"/>
                    <a:pt x="968" y="781"/>
                  </a:cubicBezTo>
                  <a:cubicBezTo>
                    <a:pt x="956" y="755"/>
                    <a:pt x="931" y="730"/>
                    <a:pt x="905" y="705"/>
                  </a:cubicBezTo>
                  <a:cubicBezTo>
                    <a:pt x="880" y="680"/>
                    <a:pt x="855" y="655"/>
                    <a:pt x="830" y="642"/>
                  </a:cubicBezTo>
                  <a:cubicBezTo>
                    <a:pt x="843" y="630"/>
                    <a:pt x="868" y="604"/>
                    <a:pt x="880" y="592"/>
                  </a:cubicBezTo>
                  <a:cubicBezTo>
                    <a:pt x="893" y="567"/>
                    <a:pt x="905" y="542"/>
                    <a:pt x="918" y="516"/>
                  </a:cubicBezTo>
                  <a:cubicBezTo>
                    <a:pt x="931" y="491"/>
                    <a:pt x="931" y="466"/>
                    <a:pt x="943" y="441"/>
                  </a:cubicBezTo>
                  <a:cubicBezTo>
                    <a:pt x="943" y="416"/>
                    <a:pt x="943" y="391"/>
                    <a:pt x="943" y="366"/>
                  </a:cubicBezTo>
                  <a:cubicBezTo>
                    <a:pt x="943" y="315"/>
                    <a:pt x="931" y="265"/>
                    <a:pt x="918" y="227"/>
                  </a:cubicBezTo>
                  <a:cubicBezTo>
                    <a:pt x="893" y="177"/>
                    <a:pt x="855" y="139"/>
                    <a:pt x="817" y="114"/>
                  </a:cubicBezTo>
                  <a:cubicBezTo>
                    <a:pt x="780" y="76"/>
                    <a:pt x="729" y="51"/>
                    <a:pt x="679" y="26"/>
                  </a:cubicBezTo>
                  <a:cubicBezTo>
                    <a:pt x="629" y="13"/>
                    <a:pt x="566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217700" y="2839075"/>
              <a:ext cx="7550" cy="7900"/>
            </a:xfrm>
            <a:custGeom>
              <a:avLst/>
              <a:gdLst/>
              <a:ahLst/>
              <a:cxnLst/>
              <a:rect l="l" t="t" r="r" b="b"/>
              <a:pathLst>
                <a:path w="302" h="316" extrusionOk="0">
                  <a:moveTo>
                    <a:pt x="151" y="1"/>
                  </a:moveTo>
                  <a:cubicBezTo>
                    <a:pt x="126" y="1"/>
                    <a:pt x="113" y="13"/>
                    <a:pt x="88" y="13"/>
                  </a:cubicBezTo>
                  <a:cubicBezTo>
                    <a:pt x="76" y="26"/>
                    <a:pt x="50" y="39"/>
                    <a:pt x="38" y="51"/>
                  </a:cubicBezTo>
                  <a:cubicBezTo>
                    <a:pt x="25" y="64"/>
                    <a:pt x="13" y="76"/>
                    <a:pt x="13" y="101"/>
                  </a:cubicBezTo>
                  <a:cubicBezTo>
                    <a:pt x="0" y="114"/>
                    <a:pt x="0" y="139"/>
                    <a:pt x="0" y="164"/>
                  </a:cubicBezTo>
                  <a:cubicBezTo>
                    <a:pt x="0" y="177"/>
                    <a:pt x="0" y="202"/>
                    <a:pt x="13" y="227"/>
                  </a:cubicBezTo>
                  <a:cubicBezTo>
                    <a:pt x="13" y="240"/>
                    <a:pt x="25" y="252"/>
                    <a:pt x="38" y="278"/>
                  </a:cubicBezTo>
                  <a:cubicBezTo>
                    <a:pt x="50" y="290"/>
                    <a:pt x="76" y="290"/>
                    <a:pt x="88" y="303"/>
                  </a:cubicBezTo>
                  <a:cubicBezTo>
                    <a:pt x="113" y="315"/>
                    <a:pt x="126" y="315"/>
                    <a:pt x="151" y="315"/>
                  </a:cubicBezTo>
                  <a:cubicBezTo>
                    <a:pt x="176" y="315"/>
                    <a:pt x="189" y="315"/>
                    <a:pt x="214" y="303"/>
                  </a:cubicBezTo>
                  <a:cubicBezTo>
                    <a:pt x="226" y="290"/>
                    <a:pt x="252" y="290"/>
                    <a:pt x="264" y="278"/>
                  </a:cubicBezTo>
                  <a:cubicBezTo>
                    <a:pt x="277" y="252"/>
                    <a:pt x="289" y="240"/>
                    <a:pt x="289" y="227"/>
                  </a:cubicBezTo>
                  <a:cubicBezTo>
                    <a:pt x="302" y="202"/>
                    <a:pt x="302" y="177"/>
                    <a:pt x="302" y="164"/>
                  </a:cubicBezTo>
                  <a:cubicBezTo>
                    <a:pt x="302" y="139"/>
                    <a:pt x="302" y="114"/>
                    <a:pt x="289" y="101"/>
                  </a:cubicBezTo>
                  <a:cubicBezTo>
                    <a:pt x="289" y="76"/>
                    <a:pt x="277" y="64"/>
                    <a:pt x="264" y="51"/>
                  </a:cubicBezTo>
                  <a:cubicBezTo>
                    <a:pt x="252" y="39"/>
                    <a:pt x="226" y="26"/>
                    <a:pt x="214" y="13"/>
                  </a:cubicBezTo>
                  <a:cubicBezTo>
                    <a:pt x="189" y="13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229950" y="2812675"/>
              <a:ext cx="23300" cy="32725"/>
            </a:xfrm>
            <a:custGeom>
              <a:avLst/>
              <a:gdLst/>
              <a:ahLst/>
              <a:cxnLst/>
              <a:rect l="l" t="t" r="r" b="b"/>
              <a:pathLst>
                <a:path w="932" h="1309" extrusionOk="0">
                  <a:moveTo>
                    <a:pt x="76" y="1"/>
                  </a:moveTo>
                  <a:lnTo>
                    <a:pt x="1" y="755"/>
                  </a:lnTo>
                  <a:lnTo>
                    <a:pt x="579" y="755"/>
                  </a:lnTo>
                  <a:cubicBezTo>
                    <a:pt x="592" y="768"/>
                    <a:pt x="617" y="780"/>
                    <a:pt x="629" y="793"/>
                  </a:cubicBezTo>
                  <a:cubicBezTo>
                    <a:pt x="642" y="805"/>
                    <a:pt x="654" y="818"/>
                    <a:pt x="654" y="831"/>
                  </a:cubicBezTo>
                  <a:cubicBezTo>
                    <a:pt x="667" y="856"/>
                    <a:pt x="667" y="868"/>
                    <a:pt x="667" y="893"/>
                  </a:cubicBezTo>
                  <a:cubicBezTo>
                    <a:pt x="667" y="931"/>
                    <a:pt x="667" y="944"/>
                    <a:pt x="654" y="969"/>
                  </a:cubicBezTo>
                  <a:cubicBezTo>
                    <a:pt x="654" y="981"/>
                    <a:pt x="642" y="1007"/>
                    <a:pt x="629" y="1019"/>
                  </a:cubicBezTo>
                  <a:cubicBezTo>
                    <a:pt x="617" y="1019"/>
                    <a:pt x="592" y="1032"/>
                    <a:pt x="579" y="1044"/>
                  </a:cubicBezTo>
                  <a:lnTo>
                    <a:pt x="1" y="1044"/>
                  </a:lnTo>
                  <a:lnTo>
                    <a:pt x="1" y="1308"/>
                  </a:lnTo>
                  <a:lnTo>
                    <a:pt x="529" y="1308"/>
                  </a:lnTo>
                  <a:cubicBezTo>
                    <a:pt x="579" y="1308"/>
                    <a:pt x="629" y="1296"/>
                    <a:pt x="680" y="1283"/>
                  </a:cubicBezTo>
                  <a:cubicBezTo>
                    <a:pt x="730" y="1258"/>
                    <a:pt x="768" y="1233"/>
                    <a:pt x="805" y="1195"/>
                  </a:cubicBezTo>
                  <a:cubicBezTo>
                    <a:pt x="843" y="1170"/>
                    <a:pt x="881" y="1120"/>
                    <a:pt x="906" y="1069"/>
                  </a:cubicBezTo>
                  <a:cubicBezTo>
                    <a:pt x="918" y="1019"/>
                    <a:pt x="931" y="956"/>
                    <a:pt x="931" y="893"/>
                  </a:cubicBezTo>
                  <a:cubicBezTo>
                    <a:pt x="931" y="831"/>
                    <a:pt x="918" y="780"/>
                    <a:pt x="906" y="730"/>
                  </a:cubicBezTo>
                  <a:cubicBezTo>
                    <a:pt x="881" y="680"/>
                    <a:pt x="843" y="629"/>
                    <a:pt x="805" y="604"/>
                  </a:cubicBezTo>
                  <a:cubicBezTo>
                    <a:pt x="768" y="566"/>
                    <a:pt x="730" y="541"/>
                    <a:pt x="680" y="516"/>
                  </a:cubicBezTo>
                  <a:cubicBezTo>
                    <a:pt x="629" y="504"/>
                    <a:pt x="579" y="491"/>
                    <a:pt x="529" y="491"/>
                  </a:cubicBezTo>
                  <a:lnTo>
                    <a:pt x="290" y="491"/>
                  </a:lnTo>
                  <a:lnTo>
                    <a:pt x="315" y="265"/>
                  </a:lnTo>
                  <a:lnTo>
                    <a:pt x="881" y="265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257300" y="2812675"/>
              <a:ext cx="23300" cy="32725"/>
            </a:xfrm>
            <a:custGeom>
              <a:avLst/>
              <a:gdLst/>
              <a:ahLst/>
              <a:cxnLst/>
              <a:rect l="l" t="t" r="r" b="b"/>
              <a:pathLst>
                <a:path w="932" h="1309" extrusionOk="0">
                  <a:moveTo>
                    <a:pt x="76" y="1"/>
                  </a:moveTo>
                  <a:lnTo>
                    <a:pt x="1" y="755"/>
                  </a:lnTo>
                  <a:lnTo>
                    <a:pt x="579" y="755"/>
                  </a:lnTo>
                  <a:cubicBezTo>
                    <a:pt x="592" y="768"/>
                    <a:pt x="604" y="780"/>
                    <a:pt x="629" y="793"/>
                  </a:cubicBezTo>
                  <a:cubicBezTo>
                    <a:pt x="642" y="805"/>
                    <a:pt x="654" y="818"/>
                    <a:pt x="654" y="831"/>
                  </a:cubicBezTo>
                  <a:cubicBezTo>
                    <a:pt x="667" y="856"/>
                    <a:pt x="667" y="868"/>
                    <a:pt x="667" y="893"/>
                  </a:cubicBezTo>
                  <a:cubicBezTo>
                    <a:pt x="667" y="931"/>
                    <a:pt x="667" y="944"/>
                    <a:pt x="654" y="969"/>
                  </a:cubicBezTo>
                  <a:cubicBezTo>
                    <a:pt x="654" y="981"/>
                    <a:pt x="642" y="1007"/>
                    <a:pt x="629" y="1019"/>
                  </a:cubicBezTo>
                  <a:cubicBezTo>
                    <a:pt x="604" y="1019"/>
                    <a:pt x="592" y="1032"/>
                    <a:pt x="579" y="1044"/>
                  </a:cubicBezTo>
                  <a:lnTo>
                    <a:pt x="1" y="1044"/>
                  </a:lnTo>
                  <a:lnTo>
                    <a:pt x="1" y="1308"/>
                  </a:lnTo>
                  <a:lnTo>
                    <a:pt x="529" y="1308"/>
                  </a:lnTo>
                  <a:cubicBezTo>
                    <a:pt x="579" y="1308"/>
                    <a:pt x="629" y="1296"/>
                    <a:pt x="680" y="1283"/>
                  </a:cubicBezTo>
                  <a:cubicBezTo>
                    <a:pt x="730" y="1258"/>
                    <a:pt x="768" y="1233"/>
                    <a:pt x="805" y="1195"/>
                  </a:cubicBezTo>
                  <a:cubicBezTo>
                    <a:pt x="843" y="1170"/>
                    <a:pt x="881" y="1120"/>
                    <a:pt x="893" y="1069"/>
                  </a:cubicBezTo>
                  <a:cubicBezTo>
                    <a:pt x="918" y="1019"/>
                    <a:pt x="931" y="956"/>
                    <a:pt x="931" y="893"/>
                  </a:cubicBezTo>
                  <a:cubicBezTo>
                    <a:pt x="931" y="831"/>
                    <a:pt x="918" y="780"/>
                    <a:pt x="893" y="730"/>
                  </a:cubicBezTo>
                  <a:cubicBezTo>
                    <a:pt x="881" y="680"/>
                    <a:pt x="843" y="629"/>
                    <a:pt x="805" y="604"/>
                  </a:cubicBezTo>
                  <a:cubicBezTo>
                    <a:pt x="768" y="566"/>
                    <a:pt x="730" y="541"/>
                    <a:pt x="680" y="516"/>
                  </a:cubicBezTo>
                  <a:cubicBezTo>
                    <a:pt x="629" y="504"/>
                    <a:pt x="579" y="491"/>
                    <a:pt x="529" y="491"/>
                  </a:cubicBezTo>
                  <a:lnTo>
                    <a:pt x="290" y="491"/>
                  </a:lnTo>
                  <a:lnTo>
                    <a:pt x="302" y="265"/>
                  </a:lnTo>
                  <a:lnTo>
                    <a:pt x="881" y="265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899225" y="2919875"/>
              <a:ext cx="22975" cy="32725"/>
            </a:xfrm>
            <a:custGeom>
              <a:avLst/>
              <a:gdLst/>
              <a:ahLst/>
              <a:cxnLst/>
              <a:rect l="l" t="t" r="r" b="b"/>
              <a:pathLst>
                <a:path w="919" h="1309" extrusionOk="0">
                  <a:moveTo>
                    <a:pt x="51" y="1"/>
                  </a:moveTo>
                  <a:lnTo>
                    <a:pt x="51" y="265"/>
                  </a:lnTo>
                  <a:lnTo>
                    <a:pt x="516" y="265"/>
                  </a:lnTo>
                  <a:cubicBezTo>
                    <a:pt x="542" y="265"/>
                    <a:pt x="554" y="265"/>
                    <a:pt x="567" y="277"/>
                  </a:cubicBezTo>
                  <a:cubicBezTo>
                    <a:pt x="592" y="277"/>
                    <a:pt x="604" y="290"/>
                    <a:pt x="617" y="302"/>
                  </a:cubicBezTo>
                  <a:cubicBezTo>
                    <a:pt x="630" y="315"/>
                    <a:pt x="630" y="328"/>
                    <a:pt x="642" y="340"/>
                  </a:cubicBezTo>
                  <a:cubicBezTo>
                    <a:pt x="642" y="365"/>
                    <a:pt x="655" y="378"/>
                    <a:pt x="655" y="390"/>
                  </a:cubicBezTo>
                  <a:cubicBezTo>
                    <a:pt x="655" y="416"/>
                    <a:pt x="642" y="428"/>
                    <a:pt x="642" y="453"/>
                  </a:cubicBezTo>
                  <a:cubicBezTo>
                    <a:pt x="630" y="466"/>
                    <a:pt x="630" y="478"/>
                    <a:pt x="617" y="491"/>
                  </a:cubicBezTo>
                  <a:cubicBezTo>
                    <a:pt x="604" y="504"/>
                    <a:pt x="592" y="516"/>
                    <a:pt x="567" y="516"/>
                  </a:cubicBezTo>
                  <a:cubicBezTo>
                    <a:pt x="554" y="529"/>
                    <a:pt x="542" y="529"/>
                    <a:pt x="516" y="529"/>
                  </a:cubicBezTo>
                  <a:lnTo>
                    <a:pt x="391" y="529"/>
                  </a:lnTo>
                  <a:cubicBezTo>
                    <a:pt x="340" y="529"/>
                    <a:pt x="290" y="541"/>
                    <a:pt x="240" y="554"/>
                  </a:cubicBezTo>
                  <a:cubicBezTo>
                    <a:pt x="189" y="579"/>
                    <a:pt x="152" y="604"/>
                    <a:pt x="114" y="642"/>
                  </a:cubicBezTo>
                  <a:cubicBezTo>
                    <a:pt x="76" y="680"/>
                    <a:pt x="51" y="717"/>
                    <a:pt x="26" y="768"/>
                  </a:cubicBezTo>
                  <a:cubicBezTo>
                    <a:pt x="13" y="818"/>
                    <a:pt x="1" y="868"/>
                    <a:pt x="1" y="919"/>
                  </a:cubicBezTo>
                  <a:lnTo>
                    <a:pt x="1" y="1308"/>
                  </a:lnTo>
                  <a:lnTo>
                    <a:pt x="881" y="1308"/>
                  </a:lnTo>
                  <a:lnTo>
                    <a:pt x="881" y="1044"/>
                  </a:lnTo>
                  <a:lnTo>
                    <a:pt x="265" y="1044"/>
                  </a:lnTo>
                  <a:lnTo>
                    <a:pt x="265" y="919"/>
                  </a:lnTo>
                  <a:cubicBezTo>
                    <a:pt x="265" y="906"/>
                    <a:pt x="265" y="881"/>
                    <a:pt x="265" y="868"/>
                  </a:cubicBezTo>
                  <a:cubicBezTo>
                    <a:pt x="277" y="856"/>
                    <a:pt x="290" y="843"/>
                    <a:pt x="303" y="831"/>
                  </a:cubicBezTo>
                  <a:cubicBezTo>
                    <a:pt x="315" y="818"/>
                    <a:pt x="328" y="805"/>
                    <a:pt x="340" y="793"/>
                  </a:cubicBezTo>
                  <a:lnTo>
                    <a:pt x="516" y="793"/>
                  </a:lnTo>
                  <a:cubicBezTo>
                    <a:pt x="579" y="793"/>
                    <a:pt x="630" y="780"/>
                    <a:pt x="680" y="755"/>
                  </a:cubicBezTo>
                  <a:cubicBezTo>
                    <a:pt x="718" y="742"/>
                    <a:pt x="768" y="705"/>
                    <a:pt x="793" y="680"/>
                  </a:cubicBezTo>
                  <a:cubicBezTo>
                    <a:pt x="831" y="642"/>
                    <a:pt x="856" y="592"/>
                    <a:pt x="881" y="554"/>
                  </a:cubicBezTo>
                  <a:cubicBezTo>
                    <a:pt x="906" y="504"/>
                    <a:pt x="919" y="453"/>
                    <a:pt x="919" y="390"/>
                  </a:cubicBezTo>
                  <a:cubicBezTo>
                    <a:pt x="919" y="340"/>
                    <a:pt x="906" y="290"/>
                    <a:pt x="881" y="239"/>
                  </a:cubicBezTo>
                  <a:cubicBezTo>
                    <a:pt x="856" y="202"/>
                    <a:pt x="831" y="151"/>
                    <a:pt x="793" y="114"/>
                  </a:cubicBezTo>
                  <a:cubicBezTo>
                    <a:pt x="768" y="89"/>
                    <a:pt x="718" y="51"/>
                    <a:pt x="680" y="38"/>
                  </a:cubicBezTo>
                  <a:cubicBezTo>
                    <a:pt x="630" y="13"/>
                    <a:pt x="579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154500" y="2919875"/>
              <a:ext cx="26125" cy="32725"/>
            </a:xfrm>
            <a:custGeom>
              <a:avLst/>
              <a:gdLst/>
              <a:ahLst/>
              <a:cxnLst/>
              <a:rect l="l" t="t" r="r" b="b"/>
              <a:pathLst>
                <a:path w="1045" h="1309" extrusionOk="0">
                  <a:moveTo>
                    <a:pt x="151" y="1"/>
                  </a:moveTo>
                  <a:lnTo>
                    <a:pt x="1" y="1044"/>
                  </a:lnTo>
                  <a:lnTo>
                    <a:pt x="654" y="1044"/>
                  </a:lnTo>
                  <a:lnTo>
                    <a:pt x="654" y="1308"/>
                  </a:lnTo>
                  <a:lnTo>
                    <a:pt x="919" y="1308"/>
                  </a:lnTo>
                  <a:lnTo>
                    <a:pt x="919" y="1044"/>
                  </a:lnTo>
                  <a:lnTo>
                    <a:pt x="1044" y="1044"/>
                  </a:lnTo>
                  <a:lnTo>
                    <a:pt x="1044" y="793"/>
                  </a:lnTo>
                  <a:lnTo>
                    <a:pt x="919" y="793"/>
                  </a:lnTo>
                  <a:lnTo>
                    <a:pt x="919" y="139"/>
                  </a:lnTo>
                  <a:lnTo>
                    <a:pt x="654" y="139"/>
                  </a:lnTo>
                  <a:lnTo>
                    <a:pt x="654" y="793"/>
                  </a:lnTo>
                  <a:lnTo>
                    <a:pt x="302" y="793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185000" y="2919875"/>
              <a:ext cx="22975" cy="32725"/>
            </a:xfrm>
            <a:custGeom>
              <a:avLst/>
              <a:gdLst/>
              <a:ahLst/>
              <a:cxnLst/>
              <a:rect l="l" t="t" r="r" b="b"/>
              <a:pathLst>
                <a:path w="919" h="1309" extrusionOk="0">
                  <a:moveTo>
                    <a:pt x="0" y="1"/>
                  </a:moveTo>
                  <a:lnTo>
                    <a:pt x="0" y="265"/>
                  </a:lnTo>
                  <a:lnTo>
                    <a:pt x="516" y="265"/>
                  </a:lnTo>
                  <a:cubicBezTo>
                    <a:pt x="541" y="265"/>
                    <a:pt x="554" y="265"/>
                    <a:pt x="579" y="277"/>
                  </a:cubicBezTo>
                  <a:cubicBezTo>
                    <a:pt x="591" y="277"/>
                    <a:pt x="604" y="290"/>
                    <a:pt x="616" y="302"/>
                  </a:cubicBezTo>
                  <a:cubicBezTo>
                    <a:pt x="629" y="315"/>
                    <a:pt x="629" y="328"/>
                    <a:pt x="642" y="340"/>
                  </a:cubicBezTo>
                  <a:cubicBezTo>
                    <a:pt x="654" y="365"/>
                    <a:pt x="654" y="378"/>
                    <a:pt x="654" y="390"/>
                  </a:cubicBezTo>
                  <a:cubicBezTo>
                    <a:pt x="654" y="416"/>
                    <a:pt x="654" y="428"/>
                    <a:pt x="642" y="453"/>
                  </a:cubicBezTo>
                  <a:cubicBezTo>
                    <a:pt x="629" y="466"/>
                    <a:pt x="629" y="478"/>
                    <a:pt x="616" y="491"/>
                  </a:cubicBezTo>
                  <a:cubicBezTo>
                    <a:pt x="604" y="504"/>
                    <a:pt x="591" y="516"/>
                    <a:pt x="579" y="516"/>
                  </a:cubicBezTo>
                  <a:cubicBezTo>
                    <a:pt x="554" y="529"/>
                    <a:pt x="541" y="529"/>
                    <a:pt x="516" y="529"/>
                  </a:cubicBezTo>
                  <a:lnTo>
                    <a:pt x="164" y="529"/>
                  </a:lnTo>
                  <a:lnTo>
                    <a:pt x="164" y="793"/>
                  </a:lnTo>
                  <a:lnTo>
                    <a:pt x="579" y="793"/>
                  </a:lnTo>
                  <a:cubicBezTo>
                    <a:pt x="591" y="805"/>
                    <a:pt x="604" y="818"/>
                    <a:pt x="616" y="831"/>
                  </a:cubicBezTo>
                  <a:cubicBezTo>
                    <a:pt x="629" y="843"/>
                    <a:pt x="629" y="856"/>
                    <a:pt x="642" y="868"/>
                  </a:cubicBezTo>
                  <a:cubicBezTo>
                    <a:pt x="654" y="881"/>
                    <a:pt x="654" y="906"/>
                    <a:pt x="654" y="919"/>
                  </a:cubicBezTo>
                  <a:cubicBezTo>
                    <a:pt x="654" y="931"/>
                    <a:pt x="654" y="956"/>
                    <a:pt x="642" y="969"/>
                  </a:cubicBezTo>
                  <a:cubicBezTo>
                    <a:pt x="629" y="981"/>
                    <a:pt x="629" y="994"/>
                    <a:pt x="616" y="1007"/>
                  </a:cubicBezTo>
                  <a:cubicBezTo>
                    <a:pt x="604" y="1019"/>
                    <a:pt x="591" y="1032"/>
                    <a:pt x="579" y="1044"/>
                  </a:cubicBezTo>
                  <a:lnTo>
                    <a:pt x="0" y="1044"/>
                  </a:lnTo>
                  <a:lnTo>
                    <a:pt x="0" y="1308"/>
                  </a:lnTo>
                  <a:lnTo>
                    <a:pt x="516" y="1308"/>
                  </a:lnTo>
                  <a:cubicBezTo>
                    <a:pt x="579" y="1308"/>
                    <a:pt x="629" y="1296"/>
                    <a:pt x="679" y="1283"/>
                  </a:cubicBezTo>
                  <a:cubicBezTo>
                    <a:pt x="717" y="1258"/>
                    <a:pt x="767" y="1233"/>
                    <a:pt x="793" y="1195"/>
                  </a:cubicBezTo>
                  <a:cubicBezTo>
                    <a:pt x="830" y="1157"/>
                    <a:pt x="855" y="1120"/>
                    <a:pt x="881" y="1069"/>
                  </a:cubicBezTo>
                  <a:cubicBezTo>
                    <a:pt x="906" y="1019"/>
                    <a:pt x="918" y="969"/>
                    <a:pt x="918" y="919"/>
                  </a:cubicBezTo>
                  <a:cubicBezTo>
                    <a:pt x="918" y="868"/>
                    <a:pt x="906" y="818"/>
                    <a:pt x="881" y="780"/>
                  </a:cubicBezTo>
                  <a:cubicBezTo>
                    <a:pt x="868" y="730"/>
                    <a:pt x="843" y="692"/>
                    <a:pt x="818" y="654"/>
                  </a:cubicBezTo>
                  <a:cubicBezTo>
                    <a:pt x="843" y="617"/>
                    <a:pt x="868" y="579"/>
                    <a:pt x="881" y="541"/>
                  </a:cubicBezTo>
                  <a:cubicBezTo>
                    <a:pt x="906" y="491"/>
                    <a:pt x="918" y="441"/>
                    <a:pt x="918" y="390"/>
                  </a:cubicBezTo>
                  <a:cubicBezTo>
                    <a:pt x="918" y="340"/>
                    <a:pt x="906" y="290"/>
                    <a:pt x="881" y="239"/>
                  </a:cubicBezTo>
                  <a:cubicBezTo>
                    <a:pt x="855" y="202"/>
                    <a:pt x="830" y="151"/>
                    <a:pt x="793" y="114"/>
                  </a:cubicBezTo>
                  <a:cubicBezTo>
                    <a:pt x="767" y="89"/>
                    <a:pt x="717" y="51"/>
                    <a:pt x="679" y="38"/>
                  </a:cubicBezTo>
                  <a:cubicBezTo>
                    <a:pt x="629" y="13"/>
                    <a:pt x="579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212350" y="2946275"/>
              <a:ext cx="7875" cy="7900"/>
            </a:xfrm>
            <a:custGeom>
              <a:avLst/>
              <a:gdLst/>
              <a:ahLst/>
              <a:cxnLst/>
              <a:rect l="l" t="t" r="r" b="b"/>
              <a:pathLst>
                <a:path w="315" h="316" extrusionOk="0">
                  <a:moveTo>
                    <a:pt x="151" y="1"/>
                  </a:moveTo>
                  <a:cubicBezTo>
                    <a:pt x="139" y="1"/>
                    <a:pt x="114" y="13"/>
                    <a:pt x="88" y="13"/>
                  </a:cubicBezTo>
                  <a:cubicBezTo>
                    <a:pt x="76" y="26"/>
                    <a:pt x="63" y="39"/>
                    <a:pt x="38" y="51"/>
                  </a:cubicBezTo>
                  <a:cubicBezTo>
                    <a:pt x="25" y="64"/>
                    <a:pt x="13" y="76"/>
                    <a:pt x="13" y="101"/>
                  </a:cubicBezTo>
                  <a:cubicBezTo>
                    <a:pt x="0" y="114"/>
                    <a:pt x="0" y="139"/>
                    <a:pt x="0" y="164"/>
                  </a:cubicBezTo>
                  <a:cubicBezTo>
                    <a:pt x="0" y="189"/>
                    <a:pt x="0" y="202"/>
                    <a:pt x="13" y="227"/>
                  </a:cubicBezTo>
                  <a:cubicBezTo>
                    <a:pt x="13" y="240"/>
                    <a:pt x="25" y="252"/>
                    <a:pt x="38" y="277"/>
                  </a:cubicBezTo>
                  <a:cubicBezTo>
                    <a:pt x="63" y="290"/>
                    <a:pt x="76" y="303"/>
                    <a:pt x="88" y="303"/>
                  </a:cubicBezTo>
                  <a:cubicBezTo>
                    <a:pt x="114" y="315"/>
                    <a:pt x="139" y="315"/>
                    <a:pt x="151" y="315"/>
                  </a:cubicBezTo>
                  <a:cubicBezTo>
                    <a:pt x="176" y="315"/>
                    <a:pt x="202" y="315"/>
                    <a:pt x="214" y="303"/>
                  </a:cubicBezTo>
                  <a:cubicBezTo>
                    <a:pt x="239" y="303"/>
                    <a:pt x="252" y="290"/>
                    <a:pt x="264" y="277"/>
                  </a:cubicBezTo>
                  <a:cubicBezTo>
                    <a:pt x="277" y="252"/>
                    <a:pt x="290" y="240"/>
                    <a:pt x="302" y="227"/>
                  </a:cubicBezTo>
                  <a:cubicBezTo>
                    <a:pt x="302" y="202"/>
                    <a:pt x="315" y="189"/>
                    <a:pt x="315" y="164"/>
                  </a:cubicBezTo>
                  <a:cubicBezTo>
                    <a:pt x="315" y="139"/>
                    <a:pt x="302" y="114"/>
                    <a:pt x="302" y="101"/>
                  </a:cubicBezTo>
                  <a:cubicBezTo>
                    <a:pt x="290" y="76"/>
                    <a:pt x="277" y="64"/>
                    <a:pt x="264" y="51"/>
                  </a:cubicBezTo>
                  <a:cubicBezTo>
                    <a:pt x="252" y="39"/>
                    <a:pt x="239" y="26"/>
                    <a:pt x="214" y="13"/>
                  </a:cubicBezTo>
                  <a:cubicBezTo>
                    <a:pt x="202" y="13"/>
                    <a:pt x="176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224300" y="2919575"/>
              <a:ext cx="26100" cy="33650"/>
            </a:xfrm>
            <a:custGeom>
              <a:avLst/>
              <a:gdLst/>
              <a:ahLst/>
              <a:cxnLst/>
              <a:rect l="l" t="t" r="r" b="b"/>
              <a:pathLst>
                <a:path w="1044" h="1346" extrusionOk="0">
                  <a:moveTo>
                    <a:pt x="516" y="239"/>
                  </a:moveTo>
                  <a:cubicBezTo>
                    <a:pt x="604" y="239"/>
                    <a:pt x="679" y="277"/>
                    <a:pt x="717" y="340"/>
                  </a:cubicBezTo>
                  <a:cubicBezTo>
                    <a:pt x="767" y="415"/>
                    <a:pt x="792" y="528"/>
                    <a:pt x="792" y="666"/>
                  </a:cubicBezTo>
                  <a:cubicBezTo>
                    <a:pt x="792" y="742"/>
                    <a:pt x="792" y="805"/>
                    <a:pt x="780" y="855"/>
                  </a:cubicBezTo>
                  <a:cubicBezTo>
                    <a:pt x="767" y="918"/>
                    <a:pt x="742" y="956"/>
                    <a:pt x="717" y="993"/>
                  </a:cubicBezTo>
                  <a:cubicBezTo>
                    <a:pt x="704" y="1031"/>
                    <a:pt x="667" y="1056"/>
                    <a:pt x="641" y="1069"/>
                  </a:cubicBezTo>
                  <a:cubicBezTo>
                    <a:pt x="604" y="1094"/>
                    <a:pt x="566" y="1094"/>
                    <a:pt x="516" y="1094"/>
                  </a:cubicBezTo>
                  <a:cubicBezTo>
                    <a:pt x="440" y="1094"/>
                    <a:pt x="365" y="1069"/>
                    <a:pt x="315" y="993"/>
                  </a:cubicBezTo>
                  <a:cubicBezTo>
                    <a:pt x="277" y="918"/>
                    <a:pt x="252" y="817"/>
                    <a:pt x="252" y="666"/>
                  </a:cubicBezTo>
                  <a:cubicBezTo>
                    <a:pt x="252" y="528"/>
                    <a:pt x="277" y="415"/>
                    <a:pt x="315" y="340"/>
                  </a:cubicBezTo>
                  <a:cubicBezTo>
                    <a:pt x="365" y="277"/>
                    <a:pt x="440" y="239"/>
                    <a:pt x="516" y="239"/>
                  </a:cubicBezTo>
                  <a:close/>
                  <a:moveTo>
                    <a:pt x="516" y="0"/>
                  </a:moveTo>
                  <a:cubicBezTo>
                    <a:pt x="453" y="0"/>
                    <a:pt x="377" y="13"/>
                    <a:pt x="315" y="38"/>
                  </a:cubicBezTo>
                  <a:cubicBezTo>
                    <a:pt x="252" y="63"/>
                    <a:pt x="201" y="101"/>
                    <a:pt x="151" y="151"/>
                  </a:cubicBezTo>
                  <a:cubicBezTo>
                    <a:pt x="101" y="201"/>
                    <a:pt x="63" y="264"/>
                    <a:pt x="38" y="352"/>
                  </a:cubicBezTo>
                  <a:cubicBezTo>
                    <a:pt x="13" y="440"/>
                    <a:pt x="0" y="541"/>
                    <a:pt x="0" y="666"/>
                  </a:cubicBezTo>
                  <a:cubicBezTo>
                    <a:pt x="0" y="792"/>
                    <a:pt x="13" y="893"/>
                    <a:pt x="38" y="981"/>
                  </a:cubicBezTo>
                  <a:cubicBezTo>
                    <a:pt x="63" y="1069"/>
                    <a:pt x="101" y="1132"/>
                    <a:pt x="151" y="1195"/>
                  </a:cubicBezTo>
                  <a:cubicBezTo>
                    <a:pt x="201" y="1245"/>
                    <a:pt x="252" y="1283"/>
                    <a:pt x="315" y="1308"/>
                  </a:cubicBezTo>
                  <a:cubicBezTo>
                    <a:pt x="377" y="1333"/>
                    <a:pt x="453" y="1345"/>
                    <a:pt x="516" y="1345"/>
                  </a:cubicBezTo>
                  <a:cubicBezTo>
                    <a:pt x="591" y="1345"/>
                    <a:pt x="654" y="1333"/>
                    <a:pt x="717" y="1308"/>
                  </a:cubicBezTo>
                  <a:cubicBezTo>
                    <a:pt x="792" y="1283"/>
                    <a:pt x="843" y="1245"/>
                    <a:pt x="893" y="1195"/>
                  </a:cubicBezTo>
                  <a:cubicBezTo>
                    <a:pt x="943" y="1144"/>
                    <a:pt x="968" y="1069"/>
                    <a:pt x="1006" y="981"/>
                  </a:cubicBezTo>
                  <a:cubicBezTo>
                    <a:pt x="1031" y="893"/>
                    <a:pt x="1044" y="792"/>
                    <a:pt x="1044" y="666"/>
                  </a:cubicBezTo>
                  <a:cubicBezTo>
                    <a:pt x="1044" y="541"/>
                    <a:pt x="1031" y="440"/>
                    <a:pt x="1006" y="352"/>
                  </a:cubicBezTo>
                  <a:cubicBezTo>
                    <a:pt x="968" y="277"/>
                    <a:pt x="943" y="201"/>
                    <a:pt x="893" y="151"/>
                  </a:cubicBezTo>
                  <a:cubicBezTo>
                    <a:pt x="843" y="101"/>
                    <a:pt x="792" y="63"/>
                    <a:pt x="717" y="38"/>
                  </a:cubicBezTo>
                  <a:cubicBezTo>
                    <a:pt x="654" y="13"/>
                    <a:pt x="591" y="0"/>
                    <a:pt x="5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254150" y="2919575"/>
              <a:ext cx="26125" cy="33650"/>
            </a:xfrm>
            <a:custGeom>
              <a:avLst/>
              <a:gdLst/>
              <a:ahLst/>
              <a:cxnLst/>
              <a:rect l="l" t="t" r="r" b="b"/>
              <a:pathLst>
                <a:path w="1045" h="1346" extrusionOk="0">
                  <a:moveTo>
                    <a:pt x="529" y="239"/>
                  </a:moveTo>
                  <a:cubicBezTo>
                    <a:pt x="604" y="239"/>
                    <a:pt x="680" y="277"/>
                    <a:pt x="730" y="340"/>
                  </a:cubicBezTo>
                  <a:cubicBezTo>
                    <a:pt x="768" y="415"/>
                    <a:pt x="793" y="528"/>
                    <a:pt x="793" y="666"/>
                  </a:cubicBezTo>
                  <a:cubicBezTo>
                    <a:pt x="793" y="742"/>
                    <a:pt x="793" y="805"/>
                    <a:pt x="780" y="855"/>
                  </a:cubicBezTo>
                  <a:cubicBezTo>
                    <a:pt x="768" y="918"/>
                    <a:pt x="743" y="956"/>
                    <a:pt x="730" y="993"/>
                  </a:cubicBezTo>
                  <a:cubicBezTo>
                    <a:pt x="705" y="1031"/>
                    <a:pt x="667" y="1056"/>
                    <a:pt x="642" y="1069"/>
                  </a:cubicBezTo>
                  <a:cubicBezTo>
                    <a:pt x="604" y="1094"/>
                    <a:pt x="567" y="1094"/>
                    <a:pt x="529" y="1094"/>
                  </a:cubicBezTo>
                  <a:cubicBezTo>
                    <a:pt x="441" y="1094"/>
                    <a:pt x="365" y="1069"/>
                    <a:pt x="328" y="993"/>
                  </a:cubicBezTo>
                  <a:cubicBezTo>
                    <a:pt x="277" y="918"/>
                    <a:pt x="252" y="817"/>
                    <a:pt x="252" y="666"/>
                  </a:cubicBezTo>
                  <a:cubicBezTo>
                    <a:pt x="252" y="528"/>
                    <a:pt x="277" y="415"/>
                    <a:pt x="328" y="340"/>
                  </a:cubicBezTo>
                  <a:cubicBezTo>
                    <a:pt x="365" y="277"/>
                    <a:pt x="441" y="239"/>
                    <a:pt x="529" y="239"/>
                  </a:cubicBezTo>
                  <a:close/>
                  <a:moveTo>
                    <a:pt x="529" y="0"/>
                  </a:moveTo>
                  <a:cubicBezTo>
                    <a:pt x="453" y="0"/>
                    <a:pt x="378" y="13"/>
                    <a:pt x="315" y="38"/>
                  </a:cubicBezTo>
                  <a:cubicBezTo>
                    <a:pt x="252" y="63"/>
                    <a:pt x="202" y="101"/>
                    <a:pt x="152" y="151"/>
                  </a:cubicBezTo>
                  <a:cubicBezTo>
                    <a:pt x="101" y="201"/>
                    <a:pt x="76" y="264"/>
                    <a:pt x="39" y="352"/>
                  </a:cubicBezTo>
                  <a:cubicBezTo>
                    <a:pt x="13" y="440"/>
                    <a:pt x="1" y="541"/>
                    <a:pt x="1" y="666"/>
                  </a:cubicBezTo>
                  <a:cubicBezTo>
                    <a:pt x="1" y="792"/>
                    <a:pt x="13" y="893"/>
                    <a:pt x="39" y="981"/>
                  </a:cubicBezTo>
                  <a:cubicBezTo>
                    <a:pt x="76" y="1069"/>
                    <a:pt x="101" y="1132"/>
                    <a:pt x="152" y="1195"/>
                  </a:cubicBezTo>
                  <a:cubicBezTo>
                    <a:pt x="202" y="1245"/>
                    <a:pt x="252" y="1283"/>
                    <a:pt x="315" y="1308"/>
                  </a:cubicBezTo>
                  <a:cubicBezTo>
                    <a:pt x="378" y="1333"/>
                    <a:pt x="453" y="1345"/>
                    <a:pt x="529" y="1345"/>
                  </a:cubicBezTo>
                  <a:cubicBezTo>
                    <a:pt x="592" y="1345"/>
                    <a:pt x="667" y="1333"/>
                    <a:pt x="730" y="1308"/>
                  </a:cubicBezTo>
                  <a:cubicBezTo>
                    <a:pt x="793" y="1283"/>
                    <a:pt x="843" y="1245"/>
                    <a:pt x="894" y="1195"/>
                  </a:cubicBezTo>
                  <a:cubicBezTo>
                    <a:pt x="944" y="1144"/>
                    <a:pt x="982" y="1069"/>
                    <a:pt x="1007" y="981"/>
                  </a:cubicBezTo>
                  <a:cubicBezTo>
                    <a:pt x="1032" y="893"/>
                    <a:pt x="1044" y="792"/>
                    <a:pt x="1044" y="666"/>
                  </a:cubicBezTo>
                  <a:cubicBezTo>
                    <a:pt x="1044" y="541"/>
                    <a:pt x="1032" y="440"/>
                    <a:pt x="1007" y="352"/>
                  </a:cubicBezTo>
                  <a:cubicBezTo>
                    <a:pt x="982" y="277"/>
                    <a:pt x="944" y="201"/>
                    <a:pt x="894" y="151"/>
                  </a:cubicBezTo>
                  <a:cubicBezTo>
                    <a:pt x="843" y="101"/>
                    <a:pt x="793" y="63"/>
                    <a:pt x="730" y="38"/>
                  </a:cubicBezTo>
                  <a:cubicBezTo>
                    <a:pt x="667" y="13"/>
                    <a:pt x="592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899550" y="3027075"/>
              <a:ext cx="22650" cy="32725"/>
            </a:xfrm>
            <a:custGeom>
              <a:avLst/>
              <a:gdLst/>
              <a:ahLst/>
              <a:cxnLst/>
              <a:rect l="l" t="t" r="r" b="b"/>
              <a:pathLst>
                <a:path w="906" h="1309" extrusionOk="0">
                  <a:moveTo>
                    <a:pt x="0" y="1"/>
                  </a:moveTo>
                  <a:lnTo>
                    <a:pt x="0" y="265"/>
                  </a:lnTo>
                  <a:lnTo>
                    <a:pt x="516" y="265"/>
                  </a:lnTo>
                  <a:cubicBezTo>
                    <a:pt x="541" y="265"/>
                    <a:pt x="554" y="265"/>
                    <a:pt x="566" y="277"/>
                  </a:cubicBezTo>
                  <a:cubicBezTo>
                    <a:pt x="591" y="277"/>
                    <a:pt x="604" y="290"/>
                    <a:pt x="617" y="302"/>
                  </a:cubicBezTo>
                  <a:cubicBezTo>
                    <a:pt x="629" y="315"/>
                    <a:pt x="629" y="327"/>
                    <a:pt x="642" y="340"/>
                  </a:cubicBezTo>
                  <a:cubicBezTo>
                    <a:pt x="642" y="365"/>
                    <a:pt x="654" y="378"/>
                    <a:pt x="654" y="403"/>
                  </a:cubicBezTo>
                  <a:cubicBezTo>
                    <a:pt x="654" y="416"/>
                    <a:pt x="642" y="428"/>
                    <a:pt x="642" y="453"/>
                  </a:cubicBezTo>
                  <a:cubicBezTo>
                    <a:pt x="629" y="466"/>
                    <a:pt x="629" y="478"/>
                    <a:pt x="617" y="491"/>
                  </a:cubicBezTo>
                  <a:cubicBezTo>
                    <a:pt x="604" y="504"/>
                    <a:pt x="591" y="516"/>
                    <a:pt x="566" y="516"/>
                  </a:cubicBezTo>
                  <a:cubicBezTo>
                    <a:pt x="554" y="529"/>
                    <a:pt x="541" y="529"/>
                    <a:pt x="516" y="529"/>
                  </a:cubicBezTo>
                  <a:lnTo>
                    <a:pt x="164" y="529"/>
                  </a:lnTo>
                  <a:lnTo>
                    <a:pt x="164" y="793"/>
                  </a:lnTo>
                  <a:lnTo>
                    <a:pt x="516" y="793"/>
                  </a:lnTo>
                  <a:cubicBezTo>
                    <a:pt x="541" y="793"/>
                    <a:pt x="554" y="793"/>
                    <a:pt x="566" y="805"/>
                  </a:cubicBezTo>
                  <a:cubicBezTo>
                    <a:pt x="591" y="805"/>
                    <a:pt x="604" y="818"/>
                    <a:pt x="617" y="830"/>
                  </a:cubicBezTo>
                  <a:cubicBezTo>
                    <a:pt x="629" y="843"/>
                    <a:pt x="629" y="856"/>
                    <a:pt x="642" y="868"/>
                  </a:cubicBezTo>
                  <a:cubicBezTo>
                    <a:pt x="642" y="881"/>
                    <a:pt x="654" y="906"/>
                    <a:pt x="654" y="919"/>
                  </a:cubicBezTo>
                  <a:cubicBezTo>
                    <a:pt x="654" y="944"/>
                    <a:pt x="642" y="956"/>
                    <a:pt x="642" y="969"/>
                  </a:cubicBezTo>
                  <a:cubicBezTo>
                    <a:pt x="629" y="981"/>
                    <a:pt x="629" y="1007"/>
                    <a:pt x="617" y="1007"/>
                  </a:cubicBezTo>
                  <a:cubicBezTo>
                    <a:pt x="604" y="1019"/>
                    <a:pt x="591" y="1032"/>
                    <a:pt x="566" y="1044"/>
                  </a:cubicBezTo>
                  <a:lnTo>
                    <a:pt x="0" y="1044"/>
                  </a:lnTo>
                  <a:lnTo>
                    <a:pt x="0" y="1308"/>
                  </a:lnTo>
                  <a:lnTo>
                    <a:pt x="516" y="1308"/>
                  </a:lnTo>
                  <a:cubicBezTo>
                    <a:pt x="579" y="1308"/>
                    <a:pt x="629" y="1296"/>
                    <a:pt x="667" y="1283"/>
                  </a:cubicBezTo>
                  <a:cubicBezTo>
                    <a:pt x="717" y="1258"/>
                    <a:pt x="755" y="1233"/>
                    <a:pt x="793" y="1195"/>
                  </a:cubicBezTo>
                  <a:cubicBezTo>
                    <a:pt x="830" y="1157"/>
                    <a:pt x="855" y="1120"/>
                    <a:pt x="881" y="1069"/>
                  </a:cubicBezTo>
                  <a:cubicBezTo>
                    <a:pt x="906" y="1019"/>
                    <a:pt x="906" y="969"/>
                    <a:pt x="906" y="919"/>
                  </a:cubicBezTo>
                  <a:cubicBezTo>
                    <a:pt x="906" y="868"/>
                    <a:pt x="906" y="830"/>
                    <a:pt x="881" y="780"/>
                  </a:cubicBezTo>
                  <a:cubicBezTo>
                    <a:pt x="868" y="730"/>
                    <a:pt x="843" y="692"/>
                    <a:pt x="805" y="654"/>
                  </a:cubicBezTo>
                  <a:cubicBezTo>
                    <a:pt x="843" y="617"/>
                    <a:pt x="868" y="579"/>
                    <a:pt x="881" y="541"/>
                  </a:cubicBezTo>
                  <a:cubicBezTo>
                    <a:pt x="906" y="491"/>
                    <a:pt x="906" y="441"/>
                    <a:pt x="906" y="403"/>
                  </a:cubicBezTo>
                  <a:cubicBezTo>
                    <a:pt x="906" y="340"/>
                    <a:pt x="906" y="290"/>
                    <a:pt x="881" y="239"/>
                  </a:cubicBezTo>
                  <a:cubicBezTo>
                    <a:pt x="855" y="202"/>
                    <a:pt x="830" y="151"/>
                    <a:pt x="793" y="126"/>
                  </a:cubicBezTo>
                  <a:cubicBezTo>
                    <a:pt x="755" y="89"/>
                    <a:pt x="717" y="51"/>
                    <a:pt x="667" y="38"/>
                  </a:cubicBezTo>
                  <a:cubicBezTo>
                    <a:pt x="629" y="13"/>
                    <a:pt x="579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1163300" y="3027075"/>
              <a:ext cx="22975" cy="32725"/>
            </a:xfrm>
            <a:custGeom>
              <a:avLst/>
              <a:gdLst/>
              <a:ahLst/>
              <a:cxnLst/>
              <a:rect l="l" t="t" r="r" b="b"/>
              <a:pathLst>
                <a:path w="919" h="1309" extrusionOk="0">
                  <a:moveTo>
                    <a:pt x="64" y="1"/>
                  </a:moveTo>
                  <a:lnTo>
                    <a:pt x="64" y="265"/>
                  </a:lnTo>
                  <a:lnTo>
                    <a:pt x="529" y="265"/>
                  </a:lnTo>
                  <a:cubicBezTo>
                    <a:pt x="541" y="265"/>
                    <a:pt x="567" y="265"/>
                    <a:pt x="579" y="277"/>
                  </a:cubicBezTo>
                  <a:cubicBezTo>
                    <a:pt x="592" y="277"/>
                    <a:pt x="604" y="290"/>
                    <a:pt x="617" y="302"/>
                  </a:cubicBezTo>
                  <a:cubicBezTo>
                    <a:pt x="629" y="315"/>
                    <a:pt x="642" y="327"/>
                    <a:pt x="642" y="340"/>
                  </a:cubicBezTo>
                  <a:cubicBezTo>
                    <a:pt x="655" y="365"/>
                    <a:pt x="655" y="378"/>
                    <a:pt x="655" y="403"/>
                  </a:cubicBezTo>
                  <a:cubicBezTo>
                    <a:pt x="655" y="416"/>
                    <a:pt x="655" y="428"/>
                    <a:pt x="642" y="453"/>
                  </a:cubicBezTo>
                  <a:cubicBezTo>
                    <a:pt x="642" y="466"/>
                    <a:pt x="629" y="478"/>
                    <a:pt x="617" y="491"/>
                  </a:cubicBezTo>
                  <a:cubicBezTo>
                    <a:pt x="604" y="504"/>
                    <a:pt x="592" y="516"/>
                    <a:pt x="579" y="516"/>
                  </a:cubicBezTo>
                  <a:cubicBezTo>
                    <a:pt x="567" y="529"/>
                    <a:pt x="541" y="529"/>
                    <a:pt x="529" y="529"/>
                  </a:cubicBezTo>
                  <a:lnTo>
                    <a:pt x="390" y="529"/>
                  </a:lnTo>
                  <a:cubicBezTo>
                    <a:pt x="340" y="529"/>
                    <a:pt x="290" y="541"/>
                    <a:pt x="240" y="554"/>
                  </a:cubicBezTo>
                  <a:cubicBezTo>
                    <a:pt x="189" y="579"/>
                    <a:pt x="152" y="604"/>
                    <a:pt x="114" y="642"/>
                  </a:cubicBezTo>
                  <a:cubicBezTo>
                    <a:pt x="89" y="680"/>
                    <a:pt x="51" y="717"/>
                    <a:pt x="38" y="768"/>
                  </a:cubicBezTo>
                  <a:cubicBezTo>
                    <a:pt x="13" y="818"/>
                    <a:pt x="1" y="868"/>
                    <a:pt x="1" y="919"/>
                  </a:cubicBezTo>
                  <a:lnTo>
                    <a:pt x="1" y="1308"/>
                  </a:lnTo>
                  <a:lnTo>
                    <a:pt x="881" y="1308"/>
                  </a:lnTo>
                  <a:lnTo>
                    <a:pt x="881" y="1044"/>
                  </a:lnTo>
                  <a:lnTo>
                    <a:pt x="265" y="1044"/>
                  </a:lnTo>
                  <a:lnTo>
                    <a:pt x="265" y="919"/>
                  </a:lnTo>
                  <a:cubicBezTo>
                    <a:pt x="265" y="906"/>
                    <a:pt x="265" y="881"/>
                    <a:pt x="277" y="868"/>
                  </a:cubicBezTo>
                  <a:cubicBezTo>
                    <a:pt x="277" y="856"/>
                    <a:pt x="290" y="843"/>
                    <a:pt x="302" y="830"/>
                  </a:cubicBezTo>
                  <a:cubicBezTo>
                    <a:pt x="315" y="818"/>
                    <a:pt x="328" y="805"/>
                    <a:pt x="340" y="805"/>
                  </a:cubicBezTo>
                  <a:cubicBezTo>
                    <a:pt x="365" y="793"/>
                    <a:pt x="378" y="793"/>
                    <a:pt x="390" y="793"/>
                  </a:cubicBezTo>
                  <a:lnTo>
                    <a:pt x="529" y="793"/>
                  </a:lnTo>
                  <a:cubicBezTo>
                    <a:pt x="579" y="793"/>
                    <a:pt x="629" y="780"/>
                    <a:pt x="680" y="755"/>
                  </a:cubicBezTo>
                  <a:cubicBezTo>
                    <a:pt x="730" y="742"/>
                    <a:pt x="768" y="705"/>
                    <a:pt x="805" y="680"/>
                  </a:cubicBezTo>
                  <a:cubicBezTo>
                    <a:pt x="843" y="642"/>
                    <a:pt x="868" y="592"/>
                    <a:pt x="881" y="554"/>
                  </a:cubicBezTo>
                  <a:cubicBezTo>
                    <a:pt x="906" y="504"/>
                    <a:pt x="919" y="453"/>
                    <a:pt x="919" y="403"/>
                  </a:cubicBezTo>
                  <a:cubicBezTo>
                    <a:pt x="919" y="340"/>
                    <a:pt x="906" y="290"/>
                    <a:pt x="881" y="239"/>
                  </a:cubicBezTo>
                  <a:cubicBezTo>
                    <a:pt x="868" y="202"/>
                    <a:pt x="843" y="151"/>
                    <a:pt x="805" y="126"/>
                  </a:cubicBezTo>
                  <a:cubicBezTo>
                    <a:pt x="768" y="89"/>
                    <a:pt x="730" y="51"/>
                    <a:pt x="680" y="38"/>
                  </a:cubicBezTo>
                  <a:cubicBezTo>
                    <a:pt x="629" y="13"/>
                    <a:pt x="579" y="1"/>
                    <a:pt x="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1190350" y="3027075"/>
              <a:ext cx="23275" cy="32725"/>
            </a:xfrm>
            <a:custGeom>
              <a:avLst/>
              <a:gdLst/>
              <a:ahLst/>
              <a:cxnLst/>
              <a:rect l="l" t="t" r="r" b="b"/>
              <a:pathLst>
                <a:path w="931" h="1309" extrusionOk="0">
                  <a:moveTo>
                    <a:pt x="76" y="1"/>
                  </a:moveTo>
                  <a:lnTo>
                    <a:pt x="0" y="755"/>
                  </a:lnTo>
                  <a:lnTo>
                    <a:pt x="528" y="755"/>
                  </a:lnTo>
                  <a:cubicBezTo>
                    <a:pt x="541" y="755"/>
                    <a:pt x="553" y="755"/>
                    <a:pt x="579" y="768"/>
                  </a:cubicBezTo>
                  <a:cubicBezTo>
                    <a:pt x="591" y="768"/>
                    <a:pt x="616" y="780"/>
                    <a:pt x="629" y="793"/>
                  </a:cubicBezTo>
                  <a:cubicBezTo>
                    <a:pt x="641" y="805"/>
                    <a:pt x="654" y="818"/>
                    <a:pt x="654" y="843"/>
                  </a:cubicBezTo>
                  <a:cubicBezTo>
                    <a:pt x="667" y="856"/>
                    <a:pt x="679" y="881"/>
                    <a:pt x="679" y="906"/>
                  </a:cubicBezTo>
                  <a:cubicBezTo>
                    <a:pt x="679" y="931"/>
                    <a:pt x="667" y="956"/>
                    <a:pt x="654" y="969"/>
                  </a:cubicBezTo>
                  <a:cubicBezTo>
                    <a:pt x="654" y="994"/>
                    <a:pt x="641" y="1007"/>
                    <a:pt x="629" y="1019"/>
                  </a:cubicBezTo>
                  <a:cubicBezTo>
                    <a:pt x="616" y="1032"/>
                    <a:pt x="591" y="1032"/>
                    <a:pt x="579" y="1044"/>
                  </a:cubicBezTo>
                  <a:lnTo>
                    <a:pt x="0" y="1044"/>
                  </a:lnTo>
                  <a:lnTo>
                    <a:pt x="0" y="1308"/>
                  </a:lnTo>
                  <a:lnTo>
                    <a:pt x="528" y="1308"/>
                  </a:lnTo>
                  <a:cubicBezTo>
                    <a:pt x="579" y="1308"/>
                    <a:pt x="629" y="1308"/>
                    <a:pt x="679" y="1283"/>
                  </a:cubicBezTo>
                  <a:cubicBezTo>
                    <a:pt x="729" y="1271"/>
                    <a:pt x="767" y="1233"/>
                    <a:pt x="805" y="1208"/>
                  </a:cubicBezTo>
                  <a:cubicBezTo>
                    <a:pt x="843" y="1170"/>
                    <a:pt x="880" y="1120"/>
                    <a:pt x="905" y="1069"/>
                  </a:cubicBezTo>
                  <a:cubicBezTo>
                    <a:pt x="918" y="1019"/>
                    <a:pt x="931" y="969"/>
                    <a:pt x="931" y="906"/>
                  </a:cubicBezTo>
                  <a:cubicBezTo>
                    <a:pt x="931" y="843"/>
                    <a:pt x="918" y="780"/>
                    <a:pt x="905" y="730"/>
                  </a:cubicBezTo>
                  <a:cubicBezTo>
                    <a:pt x="880" y="680"/>
                    <a:pt x="843" y="642"/>
                    <a:pt x="805" y="604"/>
                  </a:cubicBezTo>
                  <a:cubicBezTo>
                    <a:pt x="767" y="566"/>
                    <a:pt x="729" y="541"/>
                    <a:pt x="679" y="516"/>
                  </a:cubicBezTo>
                  <a:cubicBezTo>
                    <a:pt x="629" y="504"/>
                    <a:pt x="579" y="491"/>
                    <a:pt x="528" y="491"/>
                  </a:cubicBezTo>
                  <a:lnTo>
                    <a:pt x="289" y="491"/>
                  </a:lnTo>
                  <a:lnTo>
                    <a:pt x="314" y="265"/>
                  </a:lnTo>
                  <a:lnTo>
                    <a:pt x="880" y="265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217700" y="3053800"/>
              <a:ext cx="7550" cy="7575"/>
            </a:xfrm>
            <a:custGeom>
              <a:avLst/>
              <a:gdLst/>
              <a:ahLst/>
              <a:cxnLst/>
              <a:rect l="l" t="t" r="r" b="b"/>
              <a:pathLst>
                <a:path w="302" h="303" extrusionOk="0">
                  <a:moveTo>
                    <a:pt x="151" y="0"/>
                  </a:moveTo>
                  <a:cubicBezTo>
                    <a:pt x="126" y="0"/>
                    <a:pt x="113" y="0"/>
                    <a:pt x="88" y="13"/>
                  </a:cubicBezTo>
                  <a:cubicBezTo>
                    <a:pt x="76" y="13"/>
                    <a:pt x="50" y="26"/>
                    <a:pt x="38" y="38"/>
                  </a:cubicBezTo>
                  <a:cubicBezTo>
                    <a:pt x="25" y="51"/>
                    <a:pt x="13" y="76"/>
                    <a:pt x="13" y="88"/>
                  </a:cubicBezTo>
                  <a:cubicBezTo>
                    <a:pt x="0" y="114"/>
                    <a:pt x="0" y="126"/>
                    <a:pt x="0" y="151"/>
                  </a:cubicBezTo>
                  <a:cubicBezTo>
                    <a:pt x="0" y="176"/>
                    <a:pt x="0" y="189"/>
                    <a:pt x="13" y="214"/>
                  </a:cubicBezTo>
                  <a:cubicBezTo>
                    <a:pt x="13" y="227"/>
                    <a:pt x="25" y="252"/>
                    <a:pt x="38" y="264"/>
                  </a:cubicBezTo>
                  <a:cubicBezTo>
                    <a:pt x="50" y="277"/>
                    <a:pt x="76" y="290"/>
                    <a:pt x="88" y="290"/>
                  </a:cubicBezTo>
                  <a:cubicBezTo>
                    <a:pt x="113" y="302"/>
                    <a:pt x="126" y="302"/>
                    <a:pt x="151" y="302"/>
                  </a:cubicBezTo>
                  <a:cubicBezTo>
                    <a:pt x="176" y="302"/>
                    <a:pt x="189" y="302"/>
                    <a:pt x="214" y="290"/>
                  </a:cubicBezTo>
                  <a:cubicBezTo>
                    <a:pt x="226" y="290"/>
                    <a:pt x="252" y="277"/>
                    <a:pt x="264" y="264"/>
                  </a:cubicBezTo>
                  <a:cubicBezTo>
                    <a:pt x="277" y="252"/>
                    <a:pt x="289" y="227"/>
                    <a:pt x="289" y="214"/>
                  </a:cubicBezTo>
                  <a:cubicBezTo>
                    <a:pt x="302" y="189"/>
                    <a:pt x="302" y="176"/>
                    <a:pt x="302" y="151"/>
                  </a:cubicBezTo>
                  <a:cubicBezTo>
                    <a:pt x="302" y="126"/>
                    <a:pt x="302" y="114"/>
                    <a:pt x="289" y="88"/>
                  </a:cubicBezTo>
                  <a:cubicBezTo>
                    <a:pt x="289" y="76"/>
                    <a:pt x="277" y="51"/>
                    <a:pt x="264" y="38"/>
                  </a:cubicBezTo>
                  <a:cubicBezTo>
                    <a:pt x="252" y="26"/>
                    <a:pt x="226" y="13"/>
                    <a:pt x="214" y="13"/>
                  </a:cubicBezTo>
                  <a:cubicBezTo>
                    <a:pt x="189" y="0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229950" y="3027075"/>
              <a:ext cx="23300" cy="32725"/>
            </a:xfrm>
            <a:custGeom>
              <a:avLst/>
              <a:gdLst/>
              <a:ahLst/>
              <a:cxnLst/>
              <a:rect l="l" t="t" r="r" b="b"/>
              <a:pathLst>
                <a:path w="932" h="1309" extrusionOk="0">
                  <a:moveTo>
                    <a:pt x="76" y="1"/>
                  </a:moveTo>
                  <a:lnTo>
                    <a:pt x="1" y="755"/>
                  </a:lnTo>
                  <a:lnTo>
                    <a:pt x="529" y="755"/>
                  </a:lnTo>
                  <a:cubicBezTo>
                    <a:pt x="541" y="755"/>
                    <a:pt x="554" y="755"/>
                    <a:pt x="579" y="768"/>
                  </a:cubicBezTo>
                  <a:cubicBezTo>
                    <a:pt x="592" y="768"/>
                    <a:pt x="617" y="780"/>
                    <a:pt x="629" y="793"/>
                  </a:cubicBezTo>
                  <a:cubicBezTo>
                    <a:pt x="642" y="805"/>
                    <a:pt x="654" y="818"/>
                    <a:pt x="654" y="843"/>
                  </a:cubicBezTo>
                  <a:cubicBezTo>
                    <a:pt x="667" y="856"/>
                    <a:pt x="667" y="881"/>
                    <a:pt x="667" y="906"/>
                  </a:cubicBezTo>
                  <a:cubicBezTo>
                    <a:pt x="667" y="931"/>
                    <a:pt x="667" y="956"/>
                    <a:pt x="654" y="969"/>
                  </a:cubicBezTo>
                  <a:cubicBezTo>
                    <a:pt x="654" y="994"/>
                    <a:pt x="642" y="1007"/>
                    <a:pt x="629" y="1019"/>
                  </a:cubicBezTo>
                  <a:cubicBezTo>
                    <a:pt x="617" y="1032"/>
                    <a:pt x="592" y="1032"/>
                    <a:pt x="579" y="1044"/>
                  </a:cubicBezTo>
                  <a:lnTo>
                    <a:pt x="1" y="1044"/>
                  </a:lnTo>
                  <a:lnTo>
                    <a:pt x="1" y="1308"/>
                  </a:lnTo>
                  <a:lnTo>
                    <a:pt x="529" y="1308"/>
                  </a:lnTo>
                  <a:cubicBezTo>
                    <a:pt x="579" y="1308"/>
                    <a:pt x="629" y="1308"/>
                    <a:pt x="680" y="1283"/>
                  </a:cubicBezTo>
                  <a:cubicBezTo>
                    <a:pt x="730" y="1271"/>
                    <a:pt x="768" y="1233"/>
                    <a:pt x="805" y="1208"/>
                  </a:cubicBezTo>
                  <a:cubicBezTo>
                    <a:pt x="843" y="1170"/>
                    <a:pt x="881" y="1120"/>
                    <a:pt x="906" y="1069"/>
                  </a:cubicBezTo>
                  <a:cubicBezTo>
                    <a:pt x="918" y="1019"/>
                    <a:pt x="931" y="969"/>
                    <a:pt x="931" y="906"/>
                  </a:cubicBezTo>
                  <a:cubicBezTo>
                    <a:pt x="931" y="843"/>
                    <a:pt x="918" y="780"/>
                    <a:pt x="906" y="730"/>
                  </a:cubicBezTo>
                  <a:cubicBezTo>
                    <a:pt x="881" y="680"/>
                    <a:pt x="843" y="642"/>
                    <a:pt x="805" y="604"/>
                  </a:cubicBezTo>
                  <a:cubicBezTo>
                    <a:pt x="768" y="566"/>
                    <a:pt x="730" y="541"/>
                    <a:pt x="680" y="516"/>
                  </a:cubicBezTo>
                  <a:cubicBezTo>
                    <a:pt x="629" y="504"/>
                    <a:pt x="579" y="491"/>
                    <a:pt x="529" y="491"/>
                  </a:cubicBezTo>
                  <a:lnTo>
                    <a:pt x="290" y="491"/>
                  </a:lnTo>
                  <a:lnTo>
                    <a:pt x="315" y="265"/>
                  </a:lnTo>
                  <a:lnTo>
                    <a:pt x="881" y="265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257300" y="3027075"/>
              <a:ext cx="23300" cy="32725"/>
            </a:xfrm>
            <a:custGeom>
              <a:avLst/>
              <a:gdLst/>
              <a:ahLst/>
              <a:cxnLst/>
              <a:rect l="l" t="t" r="r" b="b"/>
              <a:pathLst>
                <a:path w="932" h="1309" extrusionOk="0">
                  <a:moveTo>
                    <a:pt x="76" y="1"/>
                  </a:moveTo>
                  <a:lnTo>
                    <a:pt x="1" y="755"/>
                  </a:lnTo>
                  <a:lnTo>
                    <a:pt x="529" y="755"/>
                  </a:lnTo>
                  <a:cubicBezTo>
                    <a:pt x="541" y="755"/>
                    <a:pt x="554" y="755"/>
                    <a:pt x="579" y="768"/>
                  </a:cubicBezTo>
                  <a:cubicBezTo>
                    <a:pt x="592" y="768"/>
                    <a:pt x="604" y="780"/>
                    <a:pt x="629" y="793"/>
                  </a:cubicBezTo>
                  <a:cubicBezTo>
                    <a:pt x="642" y="805"/>
                    <a:pt x="654" y="818"/>
                    <a:pt x="654" y="843"/>
                  </a:cubicBezTo>
                  <a:cubicBezTo>
                    <a:pt x="667" y="856"/>
                    <a:pt x="667" y="881"/>
                    <a:pt x="667" y="906"/>
                  </a:cubicBezTo>
                  <a:cubicBezTo>
                    <a:pt x="667" y="931"/>
                    <a:pt x="667" y="956"/>
                    <a:pt x="654" y="969"/>
                  </a:cubicBezTo>
                  <a:cubicBezTo>
                    <a:pt x="654" y="994"/>
                    <a:pt x="642" y="1007"/>
                    <a:pt x="629" y="1019"/>
                  </a:cubicBezTo>
                  <a:cubicBezTo>
                    <a:pt x="604" y="1032"/>
                    <a:pt x="592" y="1032"/>
                    <a:pt x="579" y="1044"/>
                  </a:cubicBezTo>
                  <a:lnTo>
                    <a:pt x="1" y="1044"/>
                  </a:lnTo>
                  <a:lnTo>
                    <a:pt x="1" y="1308"/>
                  </a:lnTo>
                  <a:lnTo>
                    <a:pt x="529" y="1308"/>
                  </a:lnTo>
                  <a:cubicBezTo>
                    <a:pt x="579" y="1308"/>
                    <a:pt x="629" y="1308"/>
                    <a:pt x="680" y="1283"/>
                  </a:cubicBezTo>
                  <a:cubicBezTo>
                    <a:pt x="730" y="1271"/>
                    <a:pt x="768" y="1233"/>
                    <a:pt x="805" y="1208"/>
                  </a:cubicBezTo>
                  <a:cubicBezTo>
                    <a:pt x="843" y="1170"/>
                    <a:pt x="881" y="1120"/>
                    <a:pt x="893" y="1069"/>
                  </a:cubicBezTo>
                  <a:cubicBezTo>
                    <a:pt x="918" y="1019"/>
                    <a:pt x="931" y="969"/>
                    <a:pt x="931" y="906"/>
                  </a:cubicBezTo>
                  <a:cubicBezTo>
                    <a:pt x="931" y="843"/>
                    <a:pt x="918" y="780"/>
                    <a:pt x="893" y="730"/>
                  </a:cubicBezTo>
                  <a:cubicBezTo>
                    <a:pt x="881" y="680"/>
                    <a:pt x="843" y="642"/>
                    <a:pt x="805" y="604"/>
                  </a:cubicBezTo>
                  <a:cubicBezTo>
                    <a:pt x="768" y="566"/>
                    <a:pt x="730" y="541"/>
                    <a:pt x="680" y="516"/>
                  </a:cubicBezTo>
                  <a:cubicBezTo>
                    <a:pt x="629" y="504"/>
                    <a:pt x="579" y="491"/>
                    <a:pt x="529" y="491"/>
                  </a:cubicBezTo>
                  <a:lnTo>
                    <a:pt x="290" y="491"/>
                  </a:lnTo>
                  <a:lnTo>
                    <a:pt x="302" y="265"/>
                  </a:lnTo>
                  <a:lnTo>
                    <a:pt x="881" y="265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898600" y="3134275"/>
              <a:ext cx="26125" cy="32725"/>
            </a:xfrm>
            <a:custGeom>
              <a:avLst/>
              <a:gdLst/>
              <a:ahLst/>
              <a:cxnLst/>
              <a:rect l="l" t="t" r="r" b="b"/>
              <a:pathLst>
                <a:path w="1045" h="1309" extrusionOk="0">
                  <a:moveTo>
                    <a:pt x="139" y="1"/>
                  </a:moveTo>
                  <a:lnTo>
                    <a:pt x="1" y="1057"/>
                  </a:lnTo>
                  <a:lnTo>
                    <a:pt x="655" y="1057"/>
                  </a:lnTo>
                  <a:lnTo>
                    <a:pt x="655" y="1308"/>
                  </a:lnTo>
                  <a:lnTo>
                    <a:pt x="906" y="1308"/>
                  </a:lnTo>
                  <a:lnTo>
                    <a:pt x="906" y="1057"/>
                  </a:lnTo>
                  <a:lnTo>
                    <a:pt x="1044" y="1057"/>
                  </a:lnTo>
                  <a:lnTo>
                    <a:pt x="1044" y="793"/>
                  </a:lnTo>
                  <a:lnTo>
                    <a:pt x="906" y="793"/>
                  </a:lnTo>
                  <a:lnTo>
                    <a:pt x="906" y="139"/>
                  </a:lnTo>
                  <a:lnTo>
                    <a:pt x="655" y="139"/>
                  </a:lnTo>
                  <a:lnTo>
                    <a:pt x="655" y="793"/>
                  </a:lnTo>
                  <a:lnTo>
                    <a:pt x="290" y="793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154500" y="3134275"/>
              <a:ext cx="26425" cy="32725"/>
            </a:xfrm>
            <a:custGeom>
              <a:avLst/>
              <a:gdLst/>
              <a:ahLst/>
              <a:cxnLst/>
              <a:rect l="l" t="t" r="r" b="b"/>
              <a:pathLst>
                <a:path w="1057" h="1309" extrusionOk="0">
                  <a:moveTo>
                    <a:pt x="151" y="1"/>
                  </a:moveTo>
                  <a:lnTo>
                    <a:pt x="1" y="1057"/>
                  </a:lnTo>
                  <a:lnTo>
                    <a:pt x="654" y="1057"/>
                  </a:lnTo>
                  <a:lnTo>
                    <a:pt x="654" y="1308"/>
                  </a:lnTo>
                  <a:lnTo>
                    <a:pt x="919" y="1308"/>
                  </a:lnTo>
                  <a:lnTo>
                    <a:pt x="919" y="1057"/>
                  </a:lnTo>
                  <a:lnTo>
                    <a:pt x="1057" y="1057"/>
                  </a:lnTo>
                  <a:lnTo>
                    <a:pt x="1057" y="793"/>
                  </a:lnTo>
                  <a:lnTo>
                    <a:pt x="919" y="793"/>
                  </a:lnTo>
                  <a:lnTo>
                    <a:pt x="919" y="139"/>
                  </a:lnTo>
                  <a:lnTo>
                    <a:pt x="654" y="139"/>
                  </a:lnTo>
                  <a:lnTo>
                    <a:pt x="654" y="793"/>
                  </a:lnTo>
                  <a:lnTo>
                    <a:pt x="302" y="793"/>
                  </a:lnTo>
                  <a:lnTo>
                    <a:pt x="4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1184675" y="3133950"/>
              <a:ext cx="26125" cy="33675"/>
            </a:xfrm>
            <a:custGeom>
              <a:avLst/>
              <a:gdLst/>
              <a:ahLst/>
              <a:cxnLst/>
              <a:rect l="l" t="t" r="r" b="b"/>
              <a:pathLst>
                <a:path w="1045" h="1347" extrusionOk="0">
                  <a:moveTo>
                    <a:pt x="516" y="240"/>
                  </a:moveTo>
                  <a:cubicBezTo>
                    <a:pt x="604" y="240"/>
                    <a:pt x="680" y="278"/>
                    <a:pt x="718" y="353"/>
                  </a:cubicBezTo>
                  <a:cubicBezTo>
                    <a:pt x="768" y="416"/>
                    <a:pt x="793" y="529"/>
                    <a:pt x="793" y="667"/>
                  </a:cubicBezTo>
                  <a:cubicBezTo>
                    <a:pt x="793" y="743"/>
                    <a:pt x="793" y="806"/>
                    <a:pt x="780" y="869"/>
                  </a:cubicBezTo>
                  <a:cubicBezTo>
                    <a:pt x="768" y="919"/>
                    <a:pt x="743" y="957"/>
                    <a:pt x="718" y="994"/>
                  </a:cubicBezTo>
                  <a:cubicBezTo>
                    <a:pt x="705" y="1032"/>
                    <a:pt x="667" y="1057"/>
                    <a:pt x="642" y="1082"/>
                  </a:cubicBezTo>
                  <a:cubicBezTo>
                    <a:pt x="604" y="1095"/>
                    <a:pt x="567" y="1108"/>
                    <a:pt x="516" y="1108"/>
                  </a:cubicBezTo>
                  <a:cubicBezTo>
                    <a:pt x="441" y="1108"/>
                    <a:pt x="365" y="1070"/>
                    <a:pt x="315" y="994"/>
                  </a:cubicBezTo>
                  <a:cubicBezTo>
                    <a:pt x="277" y="931"/>
                    <a:pt x="252" y="818"/>
                    <a:pt x="252" y="667"/>
                  </a:cubicBezTo>
                  <a:cubicBezTo>
                    <a:pt x="252" y="529"/>
                    <a:pt x="277" y="416"/>
                    <a:pt x="315" y="353"/>
                  </a:cubicBezTo>
                  <a:cubicBezTo>
                    <a:pt x="365" y="278"/>
                    <a:pt x="441" y="240"/>
                    <a:pt x="516" y="240"/>
                  </a:cubicBezTo>
                  <a:close/>
                  <a:moveTo>
                    <a:pt x="516" y="1"/>
                  </a:moveTo>
                  <a:cubicBezTo>
                    <a:pt x="453" y="1"/>
                    <a:pt x="378" y="14"/>
                    <a:pt x="315" y="39"/>
                  </a:cubicBezTo>
                  <a:cubicBezTo>
                    <a:pt x="252" y="64"/>
                    <a:pt x="202" y="102"/>
                    <a:pt x="152" y="152"/>
                  </a:cubicBezTo>
                  <a:cubicBezTo>
                    <a:pt x="101" y="202"/>
                    <a:pt x="64" y="278"/>
                    <a:pt x="38" y="353"/>
                  </a:cubicBezTo>
                  <a:cubicBezTo>
                    <a:pt x="13" y="441"/>
                    <a:pt x="1" y="554"/>
                    <a:pt x="1" y="667"/>
                  </a:cubicBezTo>
                  <a:cubicBezTo>
                    <a:pt x="1" y="793"/>
                    <a:pt x="13" y="894"/>
                    <a:pt x="38" y="982"/>
                  </a:cubicBezTo>
                  <a:cubicBezTo>
                    <a:pt x="64" y="1070"/>
                    <a:pt x="101" y="1145"/>
                    <a:pt x="152" y="1196"/>
                  </a:cubicBezTo>
                  <a:cubicBezTo>
                    <a:pt x="202" y="1246"/>
                    <a:pt x="252" y="1284"/>
                    <a:pt x="315" y="1309"/>
                  </a:cubicBezTo>
                  <a:cubicBezTo>
                    <a:pt x="378" y="1334"/>
                    <a:pt x="453" y="1346"/>
                    <a:pt x="516" y="1346"/>
                  </a:cubicBezTo>
                  <a:cubicBezTo>
                    <a:pt x="592" y="1346"/>
                    <a:pt x="655" y="1334"/>
                    <a:pt x="730" y="1309"/>
                  </a:cubicBezTo>
                  <a:cubicBezTo>
                    <a:pt x="793" y="1284"/>
                    <a:pt x="843" y="1246"/>
                    <a:pt x="894" y="1196"/>
                  </a:cubicBezTo>
                  <a:cubicBezTo>
                    <a:pt x="944" y="1145"/>
                    <a:pt x="982" y="1070"/>
                    <a:pt x="1007" y="982"/>
                  </a:cubicBezTo>
                  <a:cubicBezTo>
                    <a:pt x="1032" y="906"/>
                    <a:pt x="1044" y="793"/>
                    <a:pt x="1044" y="667"/>
                  </a:cubicBezTo>
                  <a:cubicBezTo>
                    <a:pt x="1044" y="554"/>
                    <a:pt x="1032" y="441"/>
                    <a:pt x="1007" y="366"/>
                  </a:cubicBezTo>
                  <a:cubicBezTo>
                    <a:pt x="982" y="278"/>
                    <a:pt x="944" y="202"/>
                    <a:pt x="894" y="152"/>
                  </a:cubicBezTo>
                  <a:cubicBezTo>
                    <a:pt x="843" y="102"/>
                    <a:pt x="793" y="64"/>
                    <a:pt x="730" y="39"/>
                  </a:cubicBezTo>
                  <a:cubicBezTo>
                    <a:pt x="655" y="14"/>
                    <a:pt x="592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214850" y="3161000"/>
              <a:ext cx="7900" cy="7575"/>
            </a:xfrm>
            <a:custGeom>
              <a:avLst/>
              <a:gdLst/>
              <a:ahLst/>
              <a:cxnLst/>
              <a:rect l="l" t="t" r="r" b="b"/>
              <a:pathLst>
                <a:path w="316" h="303" extrusionOk="0">
                  <a:moveTo>
                    <a:pt x="164" y="0"/>
                  </a:moveTo>
                  <a:cubicBezTo>
                    <a:pt x="139" y="0"/>
                    <a:pt x="114" y="0"/>
                    <a:pt x="102" y="13"/>
                  </a:cubicBezTo>
                  <a:cubicBezTo>
                    <a:pt x="76" y="13"/>
                    <a:pt x="64" y="26"/>
                    <a:pt x="51" y="38"/>
                  </a:cubicBezTo>
                  <a:cubicBezTo>
                    <a:pt x="39" y="51"/>
                    <a:pt x="26" y="76"/>
                    <a:pt x="14" y="88"/>
                  </a:cubicBezTo>
                  <a:cubicBezTo>
                    <a:pt x="1" y="114"/>
                    <a:pt x="1" y="126"/>
                    <a:pt x="1" y="151"/>
                  </a:cubicBezTo>
                  <a:cubicBezTo>
                    <a:pt x="1" y="176"/>
                    <a:pt x="1" y="189"/>
                    <a:pt x="14" y="214"/>
                  </a:cubicBezTo>
                  <a:cubicBezTo>
                    <a:pt x="26" y="227"/>
                    <a:pt x="39" y="252"/>
                    <a:pt x="51" y="264"/>
                  </a:cubicBezTo>
                  <a:cubicBezTo>
                    <a:pt x="64" y="277"/>
                    <a:pt x="76" y="290"/>
                    <a:pt x="102" y="290"/>
                  </a:cubicBezTo>
                  <a:cubicBezTo>
                    <a:pt x="114" y="302"/>
                    <a:pt x="139" y="302"/>
                    <a:pt x="164" y="302"/>
                  </a:cubicBezTo>
                  <a:cubicBezTo>
                    <a:pt x="177" y="302"/>
                    <a:pt x="202" y="302"/>
                    <a:pt x="215" y="290"/>
                  </a:cubicBezTo>
                  <a:cubicBezTo>
                    <a:pt x="240" y="290"/>
                    <a:pt x="252" y="277"/>
                    <a:pt x="265" y="264"/>
                  </a:cubicBezTo>
                  <a:cubicBezTo>
                    <a:pt x="278" y="252"/>
                    <a:pt x="290" y="227"/>
                    <a:pt x="303" y="214"/>
                  </a:cubicBezTo>
                  <a:cubicBezTo>
                    <a:pt x="315" y="189"/>
                    <a:pt x="315" y="176"/>
                    <a:pt x="315" y="151"/>
                  </a:cubicBezTo>
                  <a:cubicBezTo>
                    <a:pt x="315" y="126"/>
                    <a:pt x="315" y="114"/>
                    <a:pt x="303" y="88"/>
                  </a:cubicBezTo>
                  <a:cubicBezTo>
                    <a:pt x="290" y="76"/>
                    <a:pt x="278" y="51"/>
                    <a:pt x="265" y="38"/>
                  </a:cubicBezTo>
                  <a:cubicBezTo>
                    <a:pt x="252" y="26"/>
                    <a:pt x="240" y="13"/>
                    <a:pt x="215" y="13"/>
                  </a:cubicBezTo>
                  <a:cubicBezTo>
                    <a:pt x="202" y="0"/>
                    <a:pt x="177" y="0"/>
                    <a:pt x="1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1227125" y="3134275"/>
              <a:ext cx="23600" cy="32725"/>
            </a:xfrm>
            <a:custGeom>
              <a:avLst/>
              <a:gdLst/>
              <a:ahLst/>
              <a:cxnLst/>
              <a:rect l="l" t="t" r="r" b="b"/>
              <a:pathLst>
                <a:path w="944" h="1309" extrusionOk="0">
                  <a:moveTo>
                    <a:pt x="76" y="1"/>
                  </a:moveTo>
                  <a:lnTo>
                    <a:pt x="0" y="755"/>
                  </a:lnTo>
                  <a:lnTo>
                    <a:pt x="528" y="755"/>
                  </a:lnTo>
                  <a:cubicBezTo>
                    <a:pt x="554" y="755"/>
                    <a:pt x="566" y="755"/>
                    <a:pt x="579" y="768"/>
                  </a:cubicBezTo>
                  <a:cubicBezTo>
                    <a:pt x="604" y="768"/>
                    <a:pt x="617" y="780"/>
                    <a:pt x="629" y="793"/>
                  </a:cubicBezTo>
                  <a:cubicBezTo>
                    <a:pt x="642" y="805"/>
                    <a:pt x="654" y="818"/>
                    <a:pt x="667" y="843"/>
                  </a:cubicBezTo>
                  <a:cubicBezTo>
                    <a:pt x="679" y="856"/>
                    <a:pt x="679" y="881"/>
                    <a:pt x="679" y="906"/>
                  </a:cubicBezTo>
                  <a:cubicBezTo>
                    <a:pt x="679" y="931"/>
                    <a:pt x="679" y="956"/>
                    <a:pt x="667" y="969"/>
                  </a:cubicBezTo>
                  <a:cubicBezTo>
                    <a:pt x="654" y="994"/>
                    <a:pt x="642" y="1006"/>
                    <a:pt x="629" y="1019"/>
                  </a:cubicBezTo>
                  <a:cubicBezTo>
                    <a:pt x="617" y="1032"/>
                    <a:pt x="604" y="1032"/>
                    <a:pt x="579" y="1044"/>
                  </a:cubicBezTo>
                  <a:cubicBezTo>
                    <a:pt x="566" y="1044"/>
                    <a:pt x="554" y="1057"/>
                    <a:pt x="528" y="1057"/>
                  </a:cubicBezTo>
                  <a:lnTo>
                    <a:pt x="0" y="1057"/>
                  </a:lnTo>
                  <a:lnTo>
                    <a:pt x="0" y="1308"/>
                  </a:lnTo>
                  <a:lnTo>
                    <a:pt x="528" y="1308"/>
                  </a:lnTo>
                  <a:cubicBezTo>
                    <a:pt x="579" y="1308"/>
                    <a:pt x="642" y="1308"/>
                    <a:pt x="679" y="1283"/>
                  </a:cubicBezTo>
                  <a:cubicBezTo>
                    <a:pt x="730" y="1271"/>
                    <a:pt x="780" y="1233"/>
                    <a:pt x="818" y="1208"/>
                  </a:cubicBezTo>
                  <a:cubicBezTo>
                    <a:pt x="855" y="1170"/>
                    <a:pt x="881" y="1120"/>
                    <a:pt x="906" y="1069"/>
                  </a:cubicBezTo>
                  <a:cubicBezTo>
                    <a:pt x="931" y="1019"/>
                    <a:pt x="943" y="969"/>
                    <a:pt x="943" y="906"/>
                  </a:cubicBezTo>
                  <a:cubicBezTo>
                    <a:pt x="943" y="843"/>
                    <a:pt x="931" y="780"/>
                    <a:pt x="906" y="730"/>
                  </a:cubicBezTo>
                  <a:cubicBezTo>
                    <a:pt x="881" y="680"/>
                    <a:pt x="855" y="642"/>
                    <a:pt x="818" y="604"/>
                  </a:cubicBezTo>
                  <a:cubicBezTo>
                    <a:pt x="780" y="566"/>
                    <a:pt x="730" y="541"/>
                    <a:pt x="679" y="516"/>
                  </a:cubicBezTo>
                  <a:cubicBezTo>
                    <a:pt x="642" y="504"/>
                    <a:pt x="579" y="491"/>
                    <a:pt x="528" y="491"/>
                  </a:cubicBezTo>
                  <a:lnTo>
                    <a:pt x="290" y="491"/>
                  </a:lnTo>
                  <a:lnTo>
                    <a:pt x="315" y="265"/>
                  </a:lnTo>
                  <a:lnTo>
                    <a:pt x="881" y="265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1254150" y="3133950"/>
              <a:ext cx="26125" cy="33675"/>
            </a:xfrm>
            <a:custGeom>
              <a:avLst/>
              <a:gdLst/>
              <a:ahLst/>
              <a:cxnLst/>
              <a:rect l="l" t="t" r="r" b="b"/>
              <a:pathLst>
                <a:path w="1045" h="1347" extrusionOk="0">
                  <a:moveTo>
                    <a:pt x="529" y="240"/>
                  </a:moveTo>
                  <a:cubicBezTo>
                    <a:pt x="604" y="240"/>
                    <a:pt x="680" y="278"/>
                    <a:pt x="730" y="353"/>
                  </a:cubicBezTo>
                  <a:cubicBezTo>
                    <a:pt x="768" y="416"/>
                    <a:pt x="793" y="529"/>
                    <a:pt x="793" y="667"/>
                  </a:cubicBezTo>
                  <a:cubicBezTo>
                    <a:pt x="793" y="743"/>
                    <a:pt x="793" y="806"/>
                    <a:pt x="780" y="869"/>
                  </a:cubicBezTo>
                  <a:cubicBezTo>
                    <a:pt x="768" y="919"/>
                    <a:pt x="743" y="957"/>
                    <a:pt x="730" y="994"/>
                  </a:cubicBezTo>
                  <a:cubicBezTo>
                    <a:pt x="705" y="1032"/>
                    <a:pt x="667" y="1057"/>
                    <a:pt x="642" y="1082"/>
                  </a:cubicBezTo>
                  <a:cubicBezTo>
                    <a:pt x="604" y="1095"/>
                    <a:pt x="567" y="1108"/>
                    <a:pt x="529" y="1108"/>
                  </a:cubicBezTo>
                  <a:cubicBezTo>
                    <a:pt x="441" y="1108"/>
                    <a:pt x="365" y="1070"/>
                    <a:pt x="328" y="994"/>
                  </a:cubicBezTo>
                  <a:cubicBezTo>
                    <a:pt x="277" y="931"/>
                    <a:pt x="252" y="818"/>
                    <a:pt x="252" y="667"/>
                  </a:cubicBezTo>
                  <a:cubicBezTo>
                    <a:pt x="252" y="529"/>
                    <a:pt x="277" y="416"/>
                    <a:pt x="328" y="353"/>
                  </a:cubicBezTo>
                  <a:cubicBezTo>
                    <a:pt x="365" y="278"/>
                    <a:pt x="441" y="240"/>
                    <a:pt x="529" y="240"/>
                  </a:cubicBezTo>
                  <a:close/>
                  <a:moveTo>
                    <a:pt x="529" y="1"/>
                  </a:moveTo>
                  <a:cubicBezTo>
                    <a:pt x="453" y="1"/>
                    <a:pt x="378" y="14"/>
                    <a:pt x="315" y="39"/>
                  </a:cubicBezTo>
                  <a:cubicBezTo>
                    <a:pt x="252" y="64"/>
                    <a:pt x="202" y="102"/>
                    <a:pt x="152" y="152"/>
                  </a:cubicBezTo>
                  <a:cubicBezTo>
                    <a:pt x="101" y="202"/>
                    <a:pt x="76" y="278"/>
                    <a:pt x="39" y="353"/>
                  </a:cubicBezTo>
                  <a:cubicBezTo>
                    <a:pt x="13" y="441"/>
                    <a:pt x="1" y="554"/>
                    <a:pt x="1" y="667"/>
                  </a:cubicBezTo>
                  <a:cubicBezTo>
                    <a:pt x="1" y="793"/>
                    <a:pt x="13" y="894"/>
                    <a:pt x="39" y="982"/>
                  </a:cubicBezTo>
                  <a:cubicBezTo>
                    <a:pt x="76" y="1070"/>
                    <a:pt x="101" y="1145"/>
                    <a:pt x="152" y="1196"/>
                  </a:cubicBezTo>
                  <a:cubicBezTo>
                    <a:pt x="202" y="1246"/>
                    <a:pt x="252" y="1284"/>
                    <a:pt x="315" y="1309"/>
                  </a:cubicBezTo>
                  <a:cubicBezTo>
                    <a:pt x="378" y="1334"/>
                    <a:pt x="453" y="1346"/>
                    <a:pt x="529" y="1346"/>
                  </a:cubicBezTo>
                  <a:cubicBezTo>
                    <a:pt x="592" y="1346"/>
                    <a:pt x="667" y="1334"/>
                    <a:pt x="730" y="1309"/>
                  </a:cubicBezTo>
                  <a:cubicBezTo>
                    <a:pt x="793" y="1284"/>
                    <a:pt x="843" y="1246"/>
                    <a:pt x="894" y="1196"/>
                  </a:cubicBezTo>
                  <a:cubicBezTo>
                    <a:pt x="944" y="1145"/>
                    <a:pt x="982" y="1070"/>
                    <a:pt x="1007" y="982"/>
                  </a:cubicBezTo>
                  <a:cubicBezTo>
                    <a:pt x="1032" y="906"/>
                    <a:pt x="1044" y="793"/>
                    <a:pt x="1044" y="667"/>
                  </a:cubicBezTo>
                  <a:cubicBezTo>
                    <a:pt x="1044" y="554"/>
                    <a:pt x="1032" y="441"/>
                    <a:pt x="1007" y="366"/>
                  </a:cubicBezTo>
                  <a:cubicBezTo>
                    <a:pt x="982" y="278"/>
                    <a:pt x="944" y="202"/>
                    <a:pt x="894" y="152"/>
                  </a:cubicBezTo>
                  <a:cubicBezTo>
                    <a:pt x="843" y="102"/>
                    <a:pt x="793" y="64"/>
                    <a:pt x="730" y="39"/>
                  </a:cubicBezTo>
                  <a:cubicBezTo>
                    <a:pt x="667" y="14"/>
                    <a:pt x="592" y="1"/>
                    <a:pt x="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99550" y="3241800"/>
              <a:ext cx="23275" cy="32400"/>
            </a:xfrm>
            <a:custGeom>
              <a:avLst/>
              <a:gdLst/>
              <a:ahLst/>
              <a:cxnLst/>
              <a:rect l="l" t="t" r="r" b="b"/>
              <a:pathLst>
                <a:path w="931" h="1296" extrusionOk="0">
                  <a:moveTo>
                    <a:pt x="76" y="0"/>
                  </a:moveTo>
                  <a:lnTo>
                    <a:pt x="0" y="742"/>
                  </a:lnTo>
                  <a:lnTo>
                    <a:pt x="529" y="742"/>
                  </a:lnTo>
                  <a:cubicBezTo>
                    <a:pt x="541" y="742"/>
                    <a:pt x="554" y="742"/>
                    <a:pt x="579" y="755"/>
                  </a:cubicBezTo>
                  <a:cubicBezTo>
                    <a:pt x="591" y="755"/>
                    <a:pt x="604" y="767"/>
                    <a:pt x="629" y="780"/>
                  </a:cubicBezTo>
                  <a:cubicBezTo>
                    <a:pt x="642" y="792"/>
                    <a:pt x="654" y="805"/>
                    <a:pt x="654" y="830"/>
                  </a:cubicBezTo>
                  <a:cubicBezTo>
                    <a:pt x="667" y="843"/>
                    <a:pt x="667" y="868"/>
                    <a:pt x="667" y="893"/>
                  </a:cubicBezTo>
                  <a:cubicBezTo>
                    <a:pt x="667" y="918"/>
                    <a:pt x="667" y="943"/>
                    <a:pt x="654" y="956"/>
                  </a:cubicBezTo>
                  <a:cubicBezTo>
                    <a:pt x="654" y="981"/>
                    <a:pt x="642" y="993"/>
                    <a:pt x="629" y="1006"/>
                  </a:cubicBezTo>
                  <a:cubicBezTo>
                    <a:pt x="604" y="1019"/>
                    <a:pt x="591" y="1031"/>
                    <a:pt x="579" y="1031"/>
                  </a:cubicBezTo>
                  <a:cubicBezTo>
                    <a:pt x="554" y="1031"/>
                    <a:pt x="541" y="1044"/>
                    <a:pt x="529" y="1044"/>
                  </a:cubicBezTo>
                  <a:lnTo>
                    <a:pt x="0" y="1044"/>
                  </a:lnTo>
                  <a:lnTo>
                    <a:pt x="0" y="1295"/>
                  </a:lnTo>
                  <a:lnTo>
                    <a:pt x="529" y="1295"/>
                  </a:lnTo>
                  <a:cubicBezTo>
                    <a:pt x="579" y="1295"/>
                    <a:pt x="629" y="1295"/>
                    <a:pt x="679" y="1270"/>
                  </a:cubicBezTo>
                  <a:cubicBezTo>
                    <a:pt x="730" y="1258"/>
                    <a:pt x="767" y="1232"/>
                    <a:pt x="805" y="1195"/>
                  </a:cubicBezTo>
                  <a:cubicBezTo>
                    <a:pt x="843" y="1157"/>
                    <a:pt x="881" y="1119"/>
                    <a:pt x="893" y="1056"/>
                  </a:cubicBezTo>
                  <a:cubicBezTo>
                    <a:pt x="918" y="1006"/>
                    <a:pt x="931" y="956"/>
                    <a:pt x="931" y="893"/>
                  </a:cubicBezTo>
                  <a:cubicBezTo>
                    <a:pt x="931" y="830"/>
                    <a:pt x="918" y="767"/>
                    <a:pt x="893" y="717"/>
                  </a:cubicBezTo>
                  <a:cubicBezTo>
                    <a:pt x="881" y="667"/>
                    <a:pt x="843" y="629"/>
                    <a:pt x="805" y="591"/>
                  </a:cubicBezTo>
                  <a:cubicBezTo>
                    <a:pt x="767" y="553"/>
                    <a:pt x="730" y="528"/>
                    <a:pt x="679" y="503"/>
                  </a:cubicBezTo>
                  <a:cubicBezTo>
                    <a:pt x="629" y="490"/>
                    <a:pt x="579" y="478"/>
                    <a:pt x="529" y="478"/>
                  </a:cubicBezTo>
                  <a:lnTo>
                    <a:pt x="290" y="478"/>
                  </a:lnTo>
                  <a:lnTo>
                    <a:pt x="302" y="252"/>
                  </a:lnTo>
                  <a:lnTo>
                    <a:pt x="881" y="252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1151975" y="3241150"/>
              <a:ext cx="26125" cy="33675"/>
            </a:xfrm>
            <a:custGeom>
              <a:avLst/>
              <a:gdLst/>
              <a:ahLst/>
              <a:cxnLst/>
              <a:rect l="l" t="t" r="r" b="b"/>
              <a:pathLst>
                <a:path w="1045" h="1347" extrusionOk="0">
                  <a:moveTo>
                    <a:pt x="529" y="240"/>
                  </a:moveTo>
                  <a:cubicBezTo>
                    <a:pt x="617" y="240"/>
                    <a:pt x="680" y="278"/>
                    <a:pt x="730" y="353"/>
                  </a:cubicBezTo>
                  <a:cubicBezTo>
                    <a:pt x="781" y="416"/>
                    <a:pt x="806" y="529"/>
                    <a:pt x="806" y="680"/>
                  </a:cubicBezTo>
                  <a:cubicBezTo>
                    <a:pt x="806" y="743"/>
                    <a:pt x="793" y="806"/>
                    <a:pt x="781" y="869"/>
                  </a:cubicBezTo>
                  <a:cubicBezTo>
                    <a:pt x="768" y="919"/>
                    <a:pt x="755" y="969"/>
                    <a:pt x="730" y="994"/>
                  </a:cubicBezTo>
                  <a:cubicBezTo>
                    <a:pt x="705" y="1032"/>
                    <a:pt x="680" y="1057"/>
                    <a:pt x="642" y="1082"/>
                  </a:cubicBezTo>
                  <a:cubicBezTo>
                    <a:pt x="605" y="1095"/>
                    <a:pt x="567" y="1107"/>
                    <a:pt x="529" y="1107"/>
                  </a:cubicBezTo>
                  <a:cubicBezTo>
                    <a:pt x="441" y="1107"/>
                    <a:pt x="378" y="1070"/>
                    <a:pt x="328" y="994"/>
                  </a:cubicBezTo>
                  <a:cubicBezTo>
                    <a:pt x="278" y="931"/>
                    <a:pt x="252" y="818"/>
                    <a:pt x="252" y="680"/>
                  </a:cubicBezTo>
                  <a:cubicBezTo>
                    <a:pt x="252" y="529"/>
                    <a:pt x="278" y="416"/>
                    <a:pt x="328" y="353"/>
                  </a:cubicBezTo>
                  <a:cubicBezTo>
                    <a:pt x="378" y="278"/>
                    <a:pt x="441" y="240"/>
                    <a:pt x="529" y="240"/>
                  </a:cubicBezTo>
                  <a:close/>
                  <a:moveTo>
                    <a:pt x="529" y="1"/>
                  </a:moveTo>
                  <a:cubicBezTo>
                    <a:pt x="454" y="1"/>
                    <a:pt x="391" y="13"/>
                    <a:pt x="328" y="39"/>
                  </a:cubicBezTo>
                  <a:cubicBezTo>
                    <a:pt x="265" y="64"/>
                    <a:pt x="202" y="102"/>
                    <a:pt x="152" y="152"/>
                  </a:cubicBezTo>
                  <a:cubicBezTo>
                    <a:pt x="114" y="202"/>
                    <a:pt x="76" y="278"/>
                    <a:pt x="51" y="366"/>
                  </a:cubicBezTo>
                  <a:cubicBezTo>
                    <a:pt x="14" y="441"/>
                    <a:pt x="1" y="554"/>
                    <a:pt x="1" y="680"/>
                  </a:cubicBezTo>
                  <a:cubicBezTo>
                    <a:pt x="1" y="793"/>
                    <a:pt x="14" y="906"/>
                    <a:pt x="51" y="982"/>
                  </a:cubicBezTo>
                  <a:cubicBezTo>
                    <a:pt x="76" y="1070"/>
                    <a:pt x="114" y="1145"/>
                    <a:pt x="152" y="1196"/>
                  </a:cubicBezTo>
                  <a:cubicBezTo>
                    <a:pt x="202" y="1246"/>
                    <a:pt x="265" y="1284"/>
                    <a:pt x="328" y="1309"/>
                  </a:cubicBezTo>
                  <a:cubicBezTo>
                    <a:pt x="391" y="1334"/>
                    <a:pt x="454" y="1346"/>
                    <a:pt x="529" y="1346"/>
                  </a:cubicBezTo>
                  <a:cubicBezTo>
                    <a:pt x="605" y="1346"/>
                    <a:pt x="667" y="1334"/>
                    <a:pt x="730" y="1309"/>
                  </a:cubicBezTo>
                  <a:cubicBezTo>
                    <a:pt x="793" y="1284"/>
                    <a:pt x="843" y="1246"/>
                    <a:pt x="894" y="1196"/>
                  </a:cubicBezTo>
                  <a:cubicBezTo>
                    <a:pt x="944" y="1145"/>
                    <a:pt x="982" y="1070"/>
                    <a:pt x="1007" y="994"/>
                  </a:cubicBezTo>
                  <a:cubicBezTo>
                    <a:pt x="1032" y="906"/>
                    <a:pt x="1045" y="793"/>
                    <a:pt x="1045" y="680"/>
                  </a:cubicBezTo>
                  <a:cubicBezTo>
                    <a:pt x="1045" y="554"/>
                    <a:pt x="1032" y="454"/>
                    <a:pt x="1007" y="366"/>
                  </a:cubicBezTo>
                  <a:cubicBezTo>
                    <a:pt x="982" y="278"/>
                    <a:pt x="944" y="202"/>
                    <a:pt x="894" y="152"/>
                  </a:cubicBezTo>
                  <a:cubicBezTo>
                    <a:pt x="843" y="102"/>
                    <a:pt x="793" y="64"/>
                    <a:pt x="730" y="39"/>
                  </a:cubicBezTo>
                  <a:cubicBezTo>
                    <a:pt x="667" y="13"/>
                    <a:pt x="605" y="1"/>
                    <a:pt x="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182175" y="3241150"/>
              <a:ext cx="26100" cy="33675"/>
            </a:xfrm>
            <a:custGeom>
              <a:avLst/>
              <a:gdLst/>
              <a:ahLst/>
              <a:cxnLst/>
              <a:rect l="l" t="t" r="r" b="b"/>
              <a:pathLst>
                <a:path w="1044" h="1347" extrusionOk="0">
                  <a:moveTo>
                    <a:pt x="516" y="240"/>
                  </a:moveTo>
                  <a:cubicBezTo>
                    <a:pt x="604" y="240"/>
                    <a:pt x="667" y="278"/>
                    <a:pt x="717" y="353"/>
                  </a:cubicBezTo>
                  <a:cubicBezTo>
                    <a:pt x="767" y="416"/>
                    <a:pt x="792" y="529"/>
                    <a:pt x="792" y="680"/>
                  </a:cubicBezTo>
                  <a:cubicBezTo>
                    <a:pt x="792" y="743"/>
                    <a:pt x="780" y="806"/>
                    <a:pt x="767" y="869"/>
                  </a:cubicBezTo>
                  <a:cubicBezTo>
                    <a:pt x="755" y="919"/>
                    <a:pt x="742" y="969"/>
                    <a:pt x="717" y="994"/>
                  </a:cubicBezTo>
                  <a:cubicBezTo>
                    <a:pt x="692" y="1032"/>
                    <a:pt x="667" y="1057"/>
                    <a:pt x="629" y="1082"/>
                  </a:cubicBezTo>
                  <a:cubicBezTo>
                    <a:pt x="604" y="1095"/>
                    <a:pt x="553" y="1107"/>
                    <a:pt x="516" y="1107"/>
                  </a:cubicBezTo>
                  <a:cubicBezTo>
                    <a:pt x="428" y="1107"/>
                    <a:pt x="365" y="1070"/>
                    <a:pt x="315" y="994"/>
                  </a:cubicBezTo>
                  <a:cubicBezTo>
                    <a:pt x="264" y="931"/>
                    <a:pt x="252" y="818"/>
                    <a:pt x="252" y="680"/>
                  </a:cubicBezTo>
                  <a:cubicBezTo>
                    <a:pt x="252" y="529"/>
                    <a:pt x="264" y="416"/>
                    <a:pt x="315" y="353"/>
                  </a:cubicBezTo>
                  <a:cubicBezTo>
                    <a:pt x="365" y="278"/>
                    <a:pt x="428" y="240"/>
                    <a:pt x="516" y="240"/>
                  </a:cubicBezTo>
                  <a:close/>
                  <a:moveTo>
                    <a:pt x="516" y="1"/>
                  </a:moveTo>
                  <a:cubicBezTo>
                    <a:pt x="440" y="1"/>
                    <a:pt x="377" y="13"/>
                    <a:pt x="315" y="39"/>
                  </a:cubicBezTo>
                  <a:cubicBezTo>
                    <a:pt x="252" y="64"/>
                    <a:pt x="189" y="102"/>
                    <a:pt x="151" y="152"/>
                  </a:cubicBezTo>
                  <a:cubicBezTo>
                    <a:pt x="101" y="202"/>
                    <a:pt x="63" y="278"/>
                    <a:pt x="38" y="366"/>
                  </a:cubicBezTo>
                  <a:cubicBezTo>
                    <a:pt x="13" y="441"/>
                    <a:pt x="0" y="554"/>
                    <a:pt x="0" y="680"/>
                  </a:cubicBezTo>
                  <a:cubicBezTo>
                    <a:pt x="0" y="793"/>
                    <a:pt x="13" y="906"/>
                    <a:pt x="38" y="982"/>
                  </a:cubicBezTo>
                  <a:cubicBezTo>
                    <a:pt x="63" y="1070"/>
                    <a:pt x="101" y="1145"/>
                    <a:pt x="151" y="1196"/>
                  </a:cubicBezTo>
                  <a:cubicBezTo>
                    <a:pt x="189" y="1246"/>
                    <a:pt x="252" y="1284"/>
                    <a:pt x="315" y="1309"/>
                  </a:cubicBezTo>
                  <a:cubicBezTo>
                    <a:pt x="377" y="1334"/>
                    <a:pt x="440" y="1346"/>
                    <a:pt x="516" y="1346"/>
                  </a:cubicBezTo>
                  <a:cubicBezTo>
                    <a:pt x="591" y="1346"/>
                    <a:pt x="654" y="1334"/>
                    <a:pt x="717" y="1309"/>
                  </a:cubicBezTo>
                  <a:cubicBezTo>
                    <a:pt x="780" y="1284"/>
                    <a:pt x="843" y="1246"/>
                    <a:pt x="880" y="1196"/>
                  </a:cubicBezTo>
                  <a:cubicBezTo>
                    <a:pt x="931" y="1145"/>
                    <a:pt x="968" y="1070"/>
                    <a:pt x="994" y="994"/>
                  </a:cubicBezTo>
                  <a:cubicBezTo>
                    <a:pt x="1031" y="906"/>
                    <a:pt x="1044" y="793"/>
                    <a:pt x="1044" y="680"/>
                  </a:cubicBezTo>
                  <a:cubicBezTo>
                    <a:pt x="1044" y="554"/>
                    <a:pt x="1031" y="454"/>
                    <a:pt x="994" y="366"/>
                  </a:cubicBezTo>
                  <a:cubicBezTo>
                    <a:pt x="968" y="278"/>
                    <a:pt x="931" y="202"/>
                    <a:pt x="880" y="152"/>
                  </a:cubicBezTo>
                  <a:cubicBezTo>
                    <a:pt x="843" y="102"/>
                    <a:pt x="780" y="64"/>
                    <a:pt x="717" y="39"/>
                  </a:cubicBezTo>
                  <a:cubicBezTo>
                    <a:pt x="654" y="13"/>
                    <a:pt x="591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212350" y="3268200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1" y="0"/>
                  </a:moveTo>
                  <a:cubicBezTo>
                    <a:pt x="139" y="0"/>
                    <a:pt x="114" y="0"/>
                    <a:pt x="88" y="13"/>
                  </a:cubicBezTo>
                  <a:cubicBezTo>
                    <a:pt x="76" y="13"/>
                    <a:pt x="63" y="25"/>
                    <a:pt x="38" y="38"/>
                  </a:cubicBezTo>
                  <a:cubicBezTo>
                    <a:pt x="25" y="51"/>
                    <a:pt x="13" y="76"/>
                    <a:pt x="13" y="88"/>
                  </a:cubicBezTo>
                  <a:cubicBezTo>
                    <a:pt x="0" y="114"/>
                    <a:pt x="0" y="126"/>
                    <a:pt x="0" y="151"/>
                  </a:cubicBezTo>
                  <a:cubicBezTo>
                    <a:pt x="0" y="176"/>
                    <a:pt x="0" y="189"/>
                    <a:pt x="13" y="214"/>
                  </a:cubicBezTo>
                  <a:cubicBezTo>
                    <a:pt x="13" y="239"/>
                    <a:pt x="25" y="252"/>
                    <a:pt x="38" y="264"/>
                  </a:cubicBezTo>
                  <a:cubicBezTo>
                    <a:pt x="63" y="277"/>
                    <a:pt x="76" y="290"/>
                    <a:pt x="88" y="302"/>
                  </a:cubicBezTo>
                  <a:cubicBezTo>
                    <a:pt x="114" y="302"/>
                    <a:pt x="139" y="315"/>
                    <a:pt x="151" y="315"/>
                  </a:cubicBezTo>
                  <a:cubicBezTo>
                    <a:pt x="176" y="315"/>
                    <a:pt x="202" y="302"/>
                    <a:pt x="214" y="302"/>
                  </a:cubicBezTo>
                  <a:cubicBezTo>
                    <a:pt x="239" y="290"/>
                    <a:pt x="252" y="277"/>
                    <a:pt x="264" y="264"/>
                  </a:cubicBezTo>
                  <a:cubicBezTo>
                    <a:pt x="277" y="252"/>
                    <a:pt x="290" y="239"/>
                    <a:pt x="302" y="214"/>
                  </a:cubicBezTo>
                  <a:cubicBezTo>
                    <a:pt x="302" y="189"/>
                    <a:pt x="315" y="176"/>
                    <a:pt x="315" y="151"/>
                  </a:cubicBezTo>
                  <a:cubicBezTo>
                    <a:pt x="315" y="126"/>
                    <a:pt x="302" y="114"/>
                    <a:pt x="302" y="88"/>
                  </a:cubicBezTo>
                  <a:cubicBezTo>
                    <a:pt x="290" y="76"/>
                    <a:pt x="277" y="51"/>
                    <a:pt x="264" y="38"/>
                  </a:cubicBezTo>
                  <a:cubicBezTo>
                    <a:pt x="252" y="25"/>
                    <a:pt x="239" y="13"/>
                    <a:pt x="214" y="13"/>
                  </a:cubicBezTo>
                  <a:cubicBezTo>
                    <a:pt x="202" y="0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224300" y="3241150"/>
              <a:ext cx="26100" cy="33675"/>
            </a:xfrm>
            <a:custGeom>
              <a:avLst/>
              <a:gdLst/>
              <a:ahLst/>
              <a:cxnLst/>
              <a:rect l="l" t="t" r="r" b="b"/>
              <a:pathLst>
                <a:path w="1044" h="1347" extrusionOk="0">
                  <a:moveTo>
                    <a:pt x="516" y="240"/>
                  </a:moveTo>
                  <a:cubicBezTo>
                    <a:pt x="604" y="240"/>
                    <a:pt x="679" y="278"/>
                    <a:pt x="717" y="353"/>
                  </a:cubicBezTo>
                  <a:cubicBezTo>
                    <a:pt x="767" y="416"/>
                    <a:pt x="792" y="529"/>
                    <a:pt x="792" y="680"/>
                  </a:cubicBezTo>
                  <a:cubicBezTo>
                    <a:pt x="792" y="743"/>
                    <a:pt x="792" y="806"/>
                    <a:pt x="780" y="869"/>
                  </a:cubicBezTo>
                  <a:cubicBezTo>
                    <a:pt x="767" y="919"/>
                    <a:pt x="742" y="969"/>
                    <a:pt x="717" y="994"/>
                  </a:cubicBezTo>
                  <a:cubicBezTo>
                    <a:pt x="704" y="1032"/>
                    <a:pt x="667" y="1057"/>
                    <a:pt x="641" y="1082"/>
                  </a:cubicBezTo>
                  <a:cubicBezTo>
                    <a:pt x="604" y="1095"/>
                    <a:pt x="566" y="1107"/>
                    <a:pt x="516" y="1107"/>
                  </a:cubicBezTo>
                  <a:cubicBezTo>
                    <a:pt x="440" y="1107"/>
                    <a:pt x="365" y="1070"/>
                    <a:pt x="315" y="994"/>
                  </a:cubicBezTo>
                  <a:cubicBezTo>
                    <a:pt x="277" y="931"/>
                    <a:pt x="252" y="818"/>
                    <a:pt x="252" y="680"/>
                  </a:cubicBezTo>
                  <a:cubicBezTo>
                    <a:pt x="252" y="529"/>
                    <a:pt x="277" y="416"/>
                    <a:pt x="315" y="353"/>
                  </a:cubicBezTo>
                  <a:cubicBezTo>
                    <a:pt x="365" y="278"/>
                    <a:pt x="440" y="240"/>
                    <a:pt x="516" y="240"/>
                  </a:cubicBezTo>
                  <a:close/>
                  <a:moveTo>
                    <a:pt x="516" y="1"/>
                  </a:moveTo>
                  <a:cubicBezTo>
                    <a:pt x="453" y="1"/>
                    <a:pt x="377" y="13"/>
                    <a:pt x="315" y="39"/>
                  </a:cubicBezTo>
                  <a:cubicBezTo>
                    <a:pt x="252" y="64"/>
                    <a:pt x="201" y="102"/>
                    <a:pt x="151" y="152"/>
                  </a:cubicBezTo>
                  <a:cubicBezTo>
                    <a:pt x="101" y="202"/>
                    <a:pt x="63" y="278"/>
                    <a:pt x="38" y="366"/>
                  </a:cubicBezTo>
                  <a:cubicBezTo>
                    <a:pt x="13" y="441"/>
                    <a:pt x="0" y="554"/>
                    <a:pt x="0" y="680"/>
                  </a:cubicBezTo>
                  <a:cubicBezTo>
                    <a:pt x="0" y="793"/>
                    <a:pt x="13" y="906"/>
                    <a:pt x="38" y="982"/>
                  </a:cubicBezTo>
                  <a:cubicBezTo>
                    <a:pt x="63" y="1070"/>
                    <a:pt x="101" y="1145"/>
                    <a:pt x="151" y="1196"/>
                  </a:cubicBezTo>
                  <a:cubicBezTo>
                    <a:pt x="201" y="1246"/>
                    <a:pt x="252" y="1284"/>
                    <a:pt x="315" y="1309"/>
                  </a:cubicBezTo>
                  <a:cubicBezTo>
                    <a:pt x="377" y="1334"/>
                    <a:pt x="453" y="1346"/>
                    <a:pt x="516" y="1346"/>
                  </a:cubicBezTo>
                  <a:cubicBezTo>
                    <a:pt x="591" y="1346"/>
                    <a:pt x="654" y="1334"/>
                    <a:pt x="717" y="1309"/>
                  </a:cubicBezTo>
                  <a:cubicBezTo>
                    <a:pt x="792" y="1284"/>
                    <a:pt x="843" y="1246"/>
                    <a:pt x="893" y="1196"/>
                  </a:cubicBezTo>
                  <a:cubicBezTo>
                    <a:pt x="943" y="1145"/>
                    <a:pt x="968" y="1070"/>
                    <a:pt x="1006" y="994"/>
                  </a:cubicBezTo>
                  <a:cubicBezTo>
                    <a:pt x="1031" y="906"/>
                    <a:pt x="1044" y="793"/>
                    <a:pt x="1044" y="680"/>
                  </a:cubicBezTo>
                  <a:cubicBezTo>
                    <a:pt x="1044" y="554"/>
                    <a:pt x="1031" y="454"/>
                    <a:pt x="1006" y="366"/>
                  </a:cubicBezTo>
                  <a:cubicBezTo>
                    <a:pt x="968" y="278"/>
                    <a:pt x="943" y="202"/>
                    <a:pt x="893" y="152"/>
                  </a:cubicBezTo>
                  <a:cubicBezTo>
                    <a:pt x="843" y="102"/>
                    <a:pt x="792" y="64"/>
                    <a:pt x="717" y="39"/>
                  </a:cubicBezTo>
                  <a:cubicBezTo>
                    <a:pt x="654" y="13"/>
                    <a:pt x="591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254150" y="3241150"/>
              <a:ext cx="26125" cy="33675"/>
            </a:xfrm>
            <a:custGeom>
              <a:avLst/>
              <a:gdLst/>
              <a:ahLst/>
              <a:cxnLst/>
              <a:rect l="l" t="t" r="r" b="b"/>
              <a:pathLst>
                <a:path w="1045" h="1347" extrusionOk="0">
                  <a:moveTo>
                    <a:pt x="529" y="240"/>
                  </a:moveTo>
                  <a:cubicBezTo>
                    <a:pt x="604" y="240"/>
                    <a:pt x="680" y="278"/>
                    <a:pt x="730" y="353"/>
                  </a:cubicBezTo>
                  <a:cubicBezTo>
                    <a:pt x="768" y="416"/>
                    <a:pt x="793" y="529"/>
                    <a:pt x="793" y="680"/>
                  </a:cubicBezTo>
                  <a:cubicBezTo>
                    <a:pt x="793" y="743"/>
                    <a:pt x="793" y="806"/>
                    <a:pt x="780" y="869"/>
                  </a:cubicBezTo>
                  <a:cubicBezTo>
                    <a:pt x="768" y="919"/>
                    <a:pt x="743" y="969"/>
                    <a:pt x="730" y="994"/>
                  </a:cubicBezTo>
                  <a:cubicBezTo>
                    <a:pt x="705" y="1032"/>
                    <a:pt x="667" y="1057"/>
                    <a:pt x="642" y="1082"/>
                  </a:cubicBezTo>
                  <a:cubicBezTo>
                    <a:pt x="604" y="1095"/>
                    <a:pt x="567" y="1107"/>
                    <a:pt x="529" y="1107"/>
                  </a:cubicBezTo>
                  <a:cubicBezTo>
                    <a:pt x="441" y="1107"/>
                    <a:pt x="365" y="1070"/>
                    <a:pt x="328" y="994"/>
                  </a:cubicBezTo>
                  <a:cubicBezTo>
                    <a:pt x="277" y="931"/>
                    <a:pt x="252" y="818"/>
                    <a:pt x="252" y="680"/>
                  </a:cubicBezTo>
                  <a:cubicBezTo>
                    <a:pt x="252" y="529"/>
                    <a:pt x="277" y="416"/>
                    <a:pt x="328" y="353"/>
                  </a:cubicBezTo>
                  <a:cubicBezTo>
                    <a:pt x="365" y="278"/>
                    <a:pt x="441" y="240"/>
                    <a:pt x="529" y="240"/>
                  </a:cubicBezTo>
                  <a:close/>
                  <a:moveTo>
                    <a:pt x="529" y="1"/>
                  </a:moveTo>
                  <a:cubicBezTo>
                    <a:pt x="453" y="1"/>
                    <a:pt x="378" y="13"/>
                    <a:pt x="315" y="39"/>
                  </a:cubicBezTo>
                  <a:cubicBezTo>
                    <a:pt x="252" y="64"/>
                    <a:pt x="202" y="102"/>
                    <a:pt x="152" y="152"/>
                  </a:cubicBezTo>
                  <a:cubicBezTo>
                    <a:pt x="101" y="202"/>
                    <a:pt x="76" y="278"/>
                    <a:pt x="39" y="366"/>
                  </a:cubicBezTo>
                  <a:cubicBezTo>
                    <a:pt x="13" y="441"/>
                    <a:pt x="1" y="554"/>
                    <a:pt x="1" y="680"/>
                  </a:cubicBezTo>
                  <a:cubicBezTo>
                    <a:pt x="1" y="793"/>
                    <a:pt x="13" y="906"/>
                    <a:pt x="39" y="982"/>
                  </a:cubicBezTo>
                  <a:cubicBezTo>
                    <a:pt x="76" y="1070"/>
                    <a:pt x="101" y="1145"/>
                    <a:pt x="152" y="1196"/>
                  </a:cubicBezTo>
                  <a:cubicBezTo>
                    <a:pt x="202" y="1246"/>
                    <a:pt x="252" y="1284"/>
                    <a:pt x="315" y="1309"/>
                  </a:cubicBezTo>
                  <a:cubicBezTo>
                    <a:pt x="378" y="1334"/>
                    <a:pt x="453" y="1346"/>
                    <a:pt x="529" y="1346"/>
                  </a:cubicBezTo>
                  <a:cubicBezTo>
                    <a:pt x="592" y="1346"/>
                    <a:pt x="667" y="1334"/>
                    <a:pt x="730" y="1309"/>
                  </a:cubicBezTo>
                  <a:cubicBezTo>
                    <a:pt x="793" y="1284"/>
                    <a:pt x="843" y="1246"/>
                    <a:pt x="894" y="1196"/>
                  </a:cubicBezTo>
                  <a:cubicBezTo>
                    <a:pt x="944" y="1145"/>
                    <a:pt x="982" y="1070"/>
                    <a:pt x="1007" y="994"/>
                  </a:cubicBezTo>
                  <a:cubicBezTo>
                    <a:pt x="1032" y="906"/>
                    <a:pt x="1044" y="793"/>
                    <a:pt x="1044" y="680"/>
                  </a:cubicBezTo>
                  <a:cubicBezTo>
                    <a:pt x="1044" y="554"/>
                    <a:pt x="1032" y="454"/>
                    <a:pt x="1007" y="366"/>
                  </a:cubicBezTo>
                  <a:cubicBezTo>
                    <a:pt x="982" y="278"/>
                    <a:pt x="944" y="202"/>
                    <a:pt x="894" y="152"/>
                  </a:cubicBezTo>
                  <a:cubicBezTo>
                    <a:pt x="843" y="102"/>
                    <a:pt x="793" y="64"/>
                    <a:pt x="730" y="39"/>
                  </a:cubicBezTo>
                  <a:cubicBezTo>
                    <a:pt x="667" y="13"/>
                    <a:pt x="592" y="1"/>
                    <a:pt x="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898925" y="3349000"/>
              <a:ext cx="25475" cy="33650"/>
            </a:xfrm>
            <a:custGeom>
              <a:avLst/>
              <a:gdLst/>
              <a:ahLst/>
              <a:cxnLst/>
              <a:rect l="l" t="t" r="r" b="b"/>
              <a:pathLst>
                <a:path w="1019" h="1346" extrusionOk="0">
                  <a:moveTo>
                    <a:pt x="516" y="566"/>
                  </a:moveTo>
                  <a:cubicBezTo>
                    <a:pt x="554" y="566"/>
                    <a:pt x="579" y="578"/>
                    <a:pt x="616" y="591"/>
                  </a:cubicBezTo>
                  <a:cubicBezTo>
                    <a:pt x="642" y="604"/>
                    <a:pt x="667" y="616"/>
                    <a:pt x="692" y="641"/>
                  </a:cubicBezTo>
                  <a:cubicBezTo>
                    <a:pt x="704" y="666"/>
                    <a:pt x="730" y="692"/>
                    <a:pt x="730" y="729"/>
                  </a:cubicBezTo>
                  <a:cubicBezTo>
                    <a:pt x="742" y="755"/>
                    <a:pt x="755" y="792"/>
                    <a:pt x="755" y="817"/>
                  </a:cubicBezTo>
                  <a:cubicBezTo>
                    <a:pt x="755" y="855"/>
                    <a:pt x="742" y="893"/>
                    <a:pt x="730" y="918"/>
                  </a:cubicBezTo>
                  <a:cubicBezTo>
                    <a:pt x="730" y="956"/>
                    <a:pt x="704" y="981"/>
                    <a:pt x="692" y="1006"/>
                  </a:cubicBezTo>
                  <a:cubicBezTo>
                    <a:pt x="667" y="1031"/>
                    <a:pt x="642" y="1044"/>
                    <a:pt x="616" y="1056"/>
                  </a:cubicBezTo>
                  <a:cubicBezTo>
                    <a:pt x="579" y="1069"/>
                    <a:pt x="554" y="1081"/>
                    <a:pt x="516" y="1081"/>
                  </a:cubicBezTo>
                  <a:cubicBezTo>
                    <a:pt x="478" y="1081"/>
                    <a:pt x="453" y="1069"/>
                    <a:pt x="415" y="1056"/>
                  </a:cubicBezTo>
                  <a:cubicBezTo>
                    <a:pt x="390" y="1044"/>
                    <a:pt x="365" y="1019"/>
                    <a:pt x="340" y="1006"/>
                  </a:cubicBezTo>
                  <a:cubicBezTo>
                    <a:pt x="327" y="981"/>
                    <a:pt x="315" y="956"/>
                    <a:pt x="302" y="918"/>
                  </a:cubicBezTo>
                  <a:cubicBezTo>
                    <a:pt x="289" y="893"/>
                    <a:pt x="277" y="855"/>
                    <a:pt x="277" y="817"/>
                  </a:cubicBezTo>
                  <a:cubicBezTo>
                    <a:pt x="277" y="792"/>
                    <a:pt x="289" y="755"/>
                    <a:pt x="302" y="729"/>
                  </a:cubicBezTo>
                  <a:cubicBezTo>
                    <a:pt x="315" y="692"/>
                    <a:pt x="327" y="666"/>
                    <a:pt x="340" y="641"/>
                  </a:cubicBezTo>
                  <a:cubicBezTo>
                    <a:pt x="365" y="616"/>
                    <a:pt x="390" y="604"/>
                    <a:pt x="415" y="591"/>
                  </a:cubicBezTo>
                  <a:cubicBezTo>
                    <a:pt x="453" y="578"/>
                    <a:pt x="478" y="566"/>
                    <a:pt x="516" y="566"/>
                  </a:cubicBezTo>
                  <a:close/>
                  <a:moveTo>
                    <a:pt x="365" y="0"/>
                  </a:moveTo>
                  <a:cubicBezTo>
                    <a:pt x="315" y="38"/>
                    <a:pt x="252" y="88"/>
                    <a:pt x="214" y="151"/>
                  </a:cubicBezTo>
                  <a:cubicBezTo>
                    <a:pt x="164" y="214"/>
                    <a:pt x="126" y="277"/>
                    <a:pt x="101" y="352"/>
                  </a:cubicBezTo>
                  <a:cubicBezTo>
                    <a:pt x="63" y="428"/>
                    <a:pt x="38" y="503"/>
                    <a:pt x="25" y="578"/>
                  </a:cubicBezTo>
                  <a:cubicBezTo>
                    <a:pt x="13" y="654"/>
                    <a:pt x="0" y="742"/>
                    <a:pt x="0" y="817"/>
                  </a:cubicBezTo>
                  <a:cubicBezTo>
                    <a:pt x="0" y="893"/>
                    <a:pt x="13" y="956"/>
                    <a:pt x="38" y="1019"/>
                  </a:cubicBezTo>
                  <a:cubicBezTo>
                    <a:pt x="63" y="1081"/>
                    <a:pt x="101" y="1144"/>
                    <a:pt x="151" y="1182"/>
                  </a:cubicBezTo>
                  <a:cubicBezTo>
                    <a:pt x="201" y="1232"/>
                    <a:pt x="252" y="1270"/>
                    <a:pt x="315" y="1295"/>
                  </a:cubicBezTo>
                  <a:cubicBezTo>
                    <a:pt x="377" y="1320"/>
                    <a:pt x="440" y="1346"/>
                    <a:pt x="516" y="1346"/>
                  </a:cubicBezTo>
                  <a:cubicBezTo>
                    <a:pt x="591" y="1346"/>
                    <a:pt x="654" y="1320"/>
                    <a:pt x="717" y="1295"/>
                  </a:cubicBezTo>
                  <a:cubicBezTo>
                    <a:pt x="780" y="1270"/>
                    <a:pt x="830" y="1232"/>
                    <a:pt x="868" y="1182"/>
                  </a:cubicBezTo>
                  <a:cubicBezTo>
                    <a:pt x="918" y="1144"/>
                    <a:pt x="956" y="1081"/>
                    <a:pt x="981" y="1019"/>
                  </a:cubicBezTo>
                  <a:cubicBezTo>
                    <a:pt x="1006" y="956"/>
                    <a:pt x="1019" y="893"/>
                    <a:pt x="1019" y="817"/>
                  </a:cubicBezTo>
                  <a:cubicBezTo>
                    <a:pt x="1019" y="755"/>
                    <a:pt x="1006" y="679"/>
                    <a:pt x="981" y="629"/>
                  </a:cubicBezTo>
                  <a:cubicBezTo>
                    <a:pt x="956" y="566"/>
                    <a:pt x="931" y="516"/>
                    <a:pt x="880" y="465"/>
                  </a:cubicBezTo>
                  <a:cubicBezTo>
                    <a:pt x="843" y="428"/>
                    <a:pt x="792" y="390"/>
                    <a:pt x="730" y="365"/>
                  </a:cubicBezTo>
                  <a:cubicBezTo>
                    <a:pt x="679" y="340"/>
                    <a:pt x="604" y="327"/>
                    <a:pt x="541" y="327"/>
                  </a:cubicBezTo>
                  <a:cubicBezTo>
                    <a:pt x="503" y="327"/>
                    <a:pt x="466" y="327"/>
                    <a:pt x="440" y="352"/>
                  </a:cubicBezTo>
                  <a:cubicBezTo>
                    <a:pt x="415" y="352"/>
                    <a:pt x="377" y="377"/>
                    <a:pt x="352" y="390"/>
                  </a:cubicBezTo>
                  <a:cubicBezTo>
                    <a:pt x="377" y="352"/>
                    <a:pt x="403" y="314"/>
                    <a:pt x="428" y="277"/>
                  </a:cubicBezTo>
                  <a:cubicBezTo>
                    <a:pt x="453" y="239"/>
                    <a:pt x="478" y="201"/>
                    <a:pt x="516" y="164"/>
                  </a:cubicBezTo>
                  <a:cubicBezTo>
                    <a:pt x="541" y="138"/>
                    <a:pt x="579" y="101"/>
                    <a:pt x="616" y="75"/>
                  </a:cubicBezTo>
                  <a:cubicBezTo>
                    <a:pt x="642" y="50"/>
                    <a:pt x="679" y="25"/>
                    <a:pt x="7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153250" y="3349000"/>
              <a:ext cx="26100" cy="32700"/>
            </a:xfrm>
            <a:custGeom>
              <a:avLst/>
              <a:gdLst/>
              <a:ahLst/>
              <a:cxnLst/>
              <a:rect l="l" t="t" r="r" b="b"/>
              <a:pathLst>
                <a:path w="1044" h="1308" extrusionOk="0">
                  <a:moveTo>
                    <a:pt x="139" y="0"/>
                  </a:moveTo>
                  <a:lnTo>
                    <a:pt x="0" y="1044"/>
                  </a:lnTo>
                  <a:lnTo>
                    <a:pt x="654" y="1044"/>
                  </a:lnTo>
                  <a:lnTo>
                    <a:pt x="654" y="1308"/>
                  </a:lnTo>
                  <a:lnTo>
                    <a:pt x="906" y="1308"/>
                  </a:lnTo>
                  <a:lnTo>
                    <a:pt x="906" y="1044"/>
                  </a:lnTo>
                  <a:lnTo>
                    <a:pt x="1044" y="1044"/>
                  </a:lnTo>
                  <a:lnTo>
                    <a:pt x="1044" y="780"/>
                  </a:lnTo>
                  <a:lnTo>
                    <a:pt x="906" y="780"/>
                  </a:lnTo>
                  <a:lnTo>
                    <a:pt x="906" y="126"/>
                  </a:lnTo>
                  <a:lnTo>
                    <a:pt x="654" y="126"/>
                  </a:lnTo>
                  <a:lnTo>
                    <a:pt x="654" y="780"/>
                  </a:lnTo>
                  <a:lnTo>
                    <a:pt x="289" y="78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82800" y="3347725"/>
              <a:ext cx="25800" cy="34600"/>
            </a:xfrm>
            <a:custGeom>
              <a:avLst/>
              <a:gdLst/>
              <a:ahLst/>
              <a:cxnLst/>
              <a:rect l="l" t="t" r="r" b="b"/>
              <a:pathLst>
                <a:path w="1032" h="1384" extrusionOk="0">
                  <a:moveTo>
                    <a:pt x="516" y="252"/>
                  </a:moveTo>
                  <a:cubicBezTo>
                    <a:pt x="541" y="252"/>
                    <a:pt x="566" y="252"/>
                    <a:pt x="591" y="265"/>
                  </a:cubicBezTo>
                  <a:cubicBezTo>
                    <a:pt x="604" y="265"/>
                    <a:pt x="629" y="277"/>
                    <a:pt x="642" y="290"/>
                  </a:cubicBezTo>
                  <a:cubicBezTo>
                    <a:pt x="654" y="315"/>
                    <a:pt x="667" y="328"/>
                    <a:pt x="679" y="340"/>
                  </a:cubicBezTo>
                  <a:cubicBezTo>
                    <a:pt x="692" y="365"/>
                    <a:pt x="692" y="378"/>
                    <a:pt x="692" y="403"/>
                  </a:cubicBezTo>
                  <a:cubicBezTo>
                    <a:pt x="692" y="428"/>
                    <a:pt x="692" y="441"/>
                    <a:pt x="679" y="466"/>
                  </a:cubicBezTo>
                  <a:cubicBezTo>
                    <a:pt x="667" y="479"/>
                    <a:pt x="654" y="491"/>
                    <a:pt x="642" y="516"/>
                  </a:cubicBezTo>
                  <a:cubicBezTo>
                    <a:pt x="629" y="529"/>
                    <a:pt x="604" y="529"/>
                    <a:pt x="591" y="541"/>
                  </a:cubicBezTo>
                  <a:cubicBezTo>
                    <a:pt x="566" y="554"/>
                    <a:pt x="541" y="554"/>
                    <a:pt x="516" y="554"/>
                  </a:cubicBezTo>
                  <a:cubicBezTo>
                    <a:pt x="491" y="554"/>
                    <a:pt x="466" y="554"/>
                    <a:pt x="440" y="541"/>
                  </a:cubicBezTo>
                  <a:cubicBezTo>
                    <a:pt x="428" y="529"/>
                    <a:pt x="403" y="529"/>
                    <a:pt x="390" y="516"/>
                  </a:cubicBezTo>
                  <a:cubicBezTo>
                    <a:pt x="378" y="491"/>
                    <a:pt x="365" y="479"/>
                    <a:pt x="352" y="466"/>
                  </a:cubicBezTo>
                  <a:cubicBezTo>
                    <a:pt x="340" y="441"/>
                    <a:pt x="340" y="428"/>
                    <a:pt x="340" y="403"/>
                  </a:cubicBezTo>
                  <a:cubicBezTo>
                    <a:pt x="340" y="378"/>
                    <a:pt x="340" y="365"/>
                    <a:pt x="352" y="340"/>
                  </a:cubicBezTo>
                  <a:cubicBezTo>
                    <a:pt x="365" y="328"/>
                    <a:pt x="378" y="315"/>
                    <a:pt x="390" y="290"/>
                  </a:cubicBezTo>
                  <a:cubicBezTo>
                    <a:pt x="403" y="277"/>
                    <a:pt x="428" y="265"/>
                    <a:pt x="440" y="265"/>
                  </a:cubicBezTo>
                  <a:cubicBezTo>
                    <a:pt x="466" y="252"/>
                    <a:pt x="491" y="252"/>
                    <a:pt x="516" y="252"/>
                  </a:cubicBezTo>
                  <a:close/>
                  <a:moveTo>
                    <a:pt x="516" y="768"/>
                  </a:moveTo>
                  <a:cubicBezTo>
                    <a:pt x="554" y="768"/>
                    <a:pt x="579" y="768"/>
                    <a:pt x="616" y="780"/>
                  </a:cubicBezTo>
                  <a:cubicBezTo>
                    <a:pt x="642" y="793"/>
                    <a:pt x="667" y="806"/>
                    <a:pt x="692" y="831"/>
                  </a:cubicBezTo>
                  <a:cubicBezTo>
                    <a:pt x="717" y="843"/>
                    <a:pt x="730" y="868"/>
                    <a:pt x="742" y="894"/>
                  </a:cubicBezTo>
                  <a:cubicBezTo>
                    <a:pt x="755" y="919"/>
                    <a:pt x="767" y="944"/>
                    <a:pt x="767" y="969"/>
                  </a:cubicBezTo>
                  <a:cubicBezTo>
                    <a:pt x="767" y="1007"/>
                    <a:pt x="755" y="1032"/>
                    <a:pt x="742" y="1057"/>
                  </a:cubicBezTo>
                  <a:cubicBezTo>
                    <a:pt x="730" y="1082"/>
                    <a:pt x="717" y="1095"/>
                    <a:pt x="692" y="1120"/>
                  </a:cubicBezTo>
                  <a:cubicBezTo>
                    <a:pt x="667" y="1132"/>
                    <a:pt x="642" y="1145"/>
                    <a:pt x="616" y="1158"/>
                  </a:cubicBezTo>
                  <a:cubicBezTo>
                    <a:pt x="579" y="1170"/>
                    <a:pt x="554" y="1170"/>
                    <a:pt x="516" y="1170"/>
                  </a:cubicBezTo>
                  <a:cubicBezTo>
                    <a:pt x="478" y="1170"/>
                    <a:pt x="453" y="1170"/>
                    <a:pt x="415" y="1158"/>
                  </a:cubicBezTo>
                  <a:cubicBezTo>
                    <a:pt x="390" y="1145"/>
                    <a:pt x="365" y="1132"/>
                    <a:pt x="340" y="1120"/>
                  </a:cubicBezTo>
                  <a:cubicBezTo>
                    <a:pt x="315" y="1095"/>
                    <a:pt x="302" y="1082"/>
                    <a:pt x="277" y="1057"/>
                  </a:cubicBezTo>
                  <a:cubicBezTo>
                    <a:pt x="264" y="1032"/>
                    <a:pt x="264" y="1007"/>
                    <a:pt x="264" y="969"/>
                  </a:cubicBezTo>
                  <a:cubicBezTo>
                    <a:pt x="264" y="944"/>
                    <a:pt x="264" y="919"/>
                    <a:pt x="277" y="894"/>
                  </a:cubicBezTo>
                  <a:cubicBezTo>
                    <a:pt x="302" y="868"/>
                    <a:pt x="315" y="843"/>
                    <a:pt x="340" y="831"/>
                  </a:cubicBezTo>
                  <a:cubicBezTo>
                    <a:pt x="365" y="806"/>
                    <a:pt x="390" y="793"/>
                    <a:pt x="415" y="780"/>
                  </a:cubicBezTo>
                  <a:cubicBezTo>
                    <a:pt x="453" y="768"/>
                    <a:pt x="478" y="768"/>
                    <a:pt x="516" y="768"/>
                  </a:cubicBezTo>
                  <a:close/>
                  <a:moveTo>
                    <a:pt x="516" y="1"/>
                  </a:moveTo>
                  <a:cubicBezTo>
                    <a:pt x="453" y="1"/>
                    <a:pt x="403" y="13"/>
                    <a:pt x="340" y="38"/>
                  </a:cubicBezTo>
                  <a:cubicBezTo>
                    <a:pt x="290" y="51"/>
                    <a:pt x="252" y="76"/>
                    <a:pt x="202" y="114"/>
                  </a:cubicBezTo>
                  <a:cubicBezTo>
                    <a:pt x="164" y="152"/>
                    <a:pt x="139" y="189"/>
                    <a:pt x="113" y="227"/>
                  </a:cubicBezTo>
                  <a:cubicBezTo>
                    <a:pt x="88" y="277"/>
                    <a:pt x="76" y="328"/>
                    <a:pt x="76" y="378"/>
                  </a:cubicBezTo>
                  <a:cubicBezTo>
                    <a:pt x="76" y="403"/>
                    <a:pt x="88" y="428"/>
                    <a:pt x="88" y="453"/>
                  </a:cubicBezTo>
                  <a:cubicBezTo>
                    <a:pt x="88" y="479"/>
                    <a:pt x="101" y="504"/>
                    <a:pt x="113" y="529"/>
                  </a:cubicBezTo>
                  <a:cubicBezTo>
                    <a:pt x="126" y="554"/>
                    <a:pt x="139" y="567"/>
                    <a:pt x="151" y="592"/>
                  </a:cubicBezTo>
                  <a:cubicBezTo>
                    <a:pt x="164" y="617"/>
                    <a:pt x="176" y="629"/>
                    <a:pt x="202" y="642"/>
                  </a:cubicBezTo>
                  <a:cubicBezTo>
                    <a:pt x="176" y="667"/>
                    <a:pt x="139" y="680"/>
                    <a:pt x="113" y="705"/>
                  </a:cubicBezTo>
                  <a:cubicBezTo>
                    <a:pt x="101" y="730"/>
                    <a:pt x="76" y="755"/>
                    <a:pt x="51" y="793"/>
                  </a:cubicBezTo>
                  <a:cubicBezTo>
                    <a:pt x="38" y="818"/>
                    <a:pt x="25" y="843"/>
                    <a:pt x="13" y="881"/>
                  </a:cubicBezTo>
                  <a:cubicBezTo>
                    <a:pt x="13" y="919"/>
                    <a:pt x="0" y="944"/>
                    <a:pt x="0" y="982"/>
                  </a:cubicBezTo>
                  <a:cubicBezTo>
                    <a:pt x="0" y="1044"/>
                    <a:pt x="13" y="1095"/>
                    <a:pt x="38" y="1145"/>
                  </a:cubicBezTo>
                  <a:cubicBezTo>
                    <a:pt x="76" y="1195"/>
                    <a:pt x="101" y="1233"/>
                    <a:pt x="151" y="1271"/>
                  </a:cubicBezTo>
                  <a:cubicBezTo>
                    <a:pt x="202" y="1309"/>
                    <a:pt x="252" y="1334"/>
                    <a:pt x="315" y="1359"/>
                  </a:cubicBezTo>
                  <a:cubicBezTo>
                    <a:pt x="378" y="1371"/>
                    <a:pt x="440" y="1384"/>
                    <a:pt x="516" y="1384"/>
                  </a:cubicBezTo>
                  <a:cubicBezTo>
                    <a:pt x="579" y="1384"/>
                    <a:pt x="654" y="1371"/>
                    <a:pt x="717" y="1359"/>
                  </a:cubicBezTo>
                  <a:cubicBezTo>
                    <a:pt x="780" y="1334"/>
                    <a:pt x="830" y="1309"/>
                    <a:pt x="881" y="1271"/>
                  </a:cubicBezTo>
                  <a:cubicBezTo>
                    <a:pt x="918" y="1233"/>
                    <a:pt x="956" y="1195"/>
                    <a:pt x="981" y="1145"/>
                  </a:cubicBezTo>
                  <a:cubicBezTo>
                    <a:pt x="1006" y="1095"/>
                    <a:pt x="1031" y="1044"/>
                    <a:pt x="1031" y="982"/>
                  </a:cubicBezTo>
                  <a:cubicBezTo>
                    <a:pt x="1031" y="944"/>
                    <a:pt x="1019" y="919"/>
                    <a:pt x="1006" y="881"/>
                  </a:cubicBezTo>
                  <a:cubicBezTo>
                    <a:pt x="1006" y="843"/>
                    <a:pt x="994" y="818"/>
                    <a:pt x="969" y="793"/>
                  </a:cubicBezTo>
                  <a:cubicBezTo>
                    <a:pt x="956" y="755"/>
                    <a:pt x="931" y="730"/>
                    <a:pt x="906" y="705"/>
                  </a:cubicBezTo>
                  <a:cubicBezTo>
                    <a:pt x="881" y="692"/>
                    <a:pt x="855" y="667"/>
                    <a:pt x="830" y="655"/>
                  </a:cubicBezTo>
                  <a:cubicBezTo>
                    <a:pt x="843" y="629"/>
                    <a:pt x="868" y="617"/>
                    <a:pt x="881" y="592"/>
                  </a:cubicBezTo>
                  <a:cubicBezTo>
                    <a:pt x="893" y="567"/>
                    <a:pt x="906" y="554"/>
                    <a:pt x="918" y="529"/>
                  </a:cubicBezTo>
                  <a:cubicBezTo>
                    <a:pt x="931" y="504"/>
                    <a:pt x="931" y="479"/>
                    <a:pt x="943" y="453"/>
                  </a:cubicBezTo>
                  <a:cubicBezTo>
                    <a:pt x="943" y="428"/>
                    <a:pt x="956" y="403"/>
                    <a:pt x="956" y="378"/>
                  </a:cubicBezTo>
                  <a:cubicBezTo>
                    <a:pt x="956" y="328"/>
                    <a:pt x="943" y="277"/>
                    <a:pt x="918" y="227"/>
                  </a:cubicBezTo>
                  <a:cubicBezTo>
                    <a:pt x="893" y="189"/>
                    <a:pt x="868" y="152"/>
                    <a:pt x="818" y="114"/>
                  </a:cubicBezTo>
                  <a:cubicBezTo>
                    <a:pt x="780" y="76"/>
                    <a:pt x="742" y="51"/>
                    <a:pt x="679" y="38"/>
                  </a:cubicBezTo>
                  <a:cubicBezTo>
                    <a:pt x="629" y="13"/>
                    <a:pt x="579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212350" y="3375400"/>
              <a:ext cx="7875" cy="7875"/>
            </a:xfrm>
            <a:custGeom>
              <a:avLst/>
              <a:gdLst/>
              <a:ahLst/>
              <a:cxnLst/>
              <a:rect l="l" t="t" r="r" b="b"/>
              <a:pathLst>
                <a:path w="315" h="315" extrusionOk="0">
                  <a:moveTo>
                    <a:pt x="151" y="0"/>
                  </a:moveTo>
                  <a:cubicBezTo>
                    <a:pt x="139" y="0"/>
                    <a:pt x="114" y="0"/>
                    <a:pt x="88" y="13"/>
                  </a:cubicBezTo>
                  <a:cubicBezTo>
                    <a:pt x="76" y="25"/>
                    <a:pt x="63" y="25"/>
                    <a:pt x="38" y="38"/>
                  </a:cubicBezTo>
                  <a:cubicBezTo>
                    <a:pt x="25" y="63"/>
                    <a:pt x="13" y="76"/>
                    <a:pt x="13" y="88"/>
                  </a:cubicBezTo>
                  <a:cubicBezTo>
                    <a:pt x="0" y="113"/>
                    <a:pt x="0" y="126"/>
                    <a:pt x="0" y="151"/>
                  </a:cubicBezTo>
                  <a:cubicBezTo>
                    <a:pt x="0" y="176"/>
                    <a:pt x="0" y="202"/>
                    <a:pt x="13" y="214"/>
                  </a:cubicBezTo>
                  <a:cubicBezTo>
                    <a:pt x="13" y="239"/>
                    <a:pt x="25" y="252"/>
                    <a:pt x="38" y="264"/>
                  </a:cubicBezTo>
                  <a:cubicBezTo>
                    <a:pt x="63" y="277"/>
                    <a:pt x="76" y="290"/>
                    <a:pt x="88" y="302"/>
                  </a:cubicBezTo>
                  <a:cubicBezTo>
                    <a:pt x="114" y="302"/>
                    <a:pt x="139" y="315"/>
                    <a:pt x="151" y="315"/>
                  </a:cubicBezTo>
                  <a:cubicBezTo>
                    <a:pt x="176" y="315"/>
                    <a:pt x="202" y="302"/>
                    <a:pt x="214" y="302"/>
                  </a:cubicBezTo>
                  <a:cubicBezTo>
                    <a:pt x="239" y="290"/>
                    <a:pt x="252" y="277"/>
                    <a:pt x="264" y="264"/>
                  </a:cubicBezTo>
                  <a:cubicBezTo>
                    <a:pt x="277" y="252"/>
                    <a:pt x="290" y="239"/>
                    <a:pt x="302" y="214"/>
                  </a:cubicBezTo>
                  <a:cubicBezTo>
                    <a:pt x="302" y="202"/>
                    <a:pt x="315" y="176"/>
                    <a:pt x="315" y="151"/>
                  </a:cubicBezTo>
                  <a:cubicBezTo>
                    <a:pt x="315" y="126"/>
                    <a:pt x="302" y="113"/>
                    <a:pt x="302" y="88"/>
                  </a:cubicBezTo>
                  <a:cubicBezTo>
                    <a:pt x="290" y="76"/>
                    <a:pt x="277" y="63"/>
                    <a:pt x="264" y="38"/>
                  </a:cubicBezTo>
                  <a:cubicBezTo>
                    <a:pt x="252" y="25"/>
                    <a:pt x="239" y="25"/>
                    <a:pt x="214" y="13"/>
                  </a:cubicBezTo>
                  <a:cubicBezTo>
                    <a:pt x="202" y="0"/>
                    <a:pt x="176" y="0"/>
                    <a:pt x="1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224300" y="3348350"/>
              <a:ext cx="26100" cy="33675"/>
            </a:xfrm>
            <a:custGeom>
              <a:avLst/>
              <a:gdLst/>
              <a:ahLst/>
              <a:cxnLst/>
              <a:rect l="l" t="t" r="r" b="b"/>
              <a:pathLst>
                <a:path w="1044" h="1347" extrusionOk="0">
                  <a:moveTo>
                    <a:pt x="516" y="252"/>
                  </a:moveTo>
                  <a:cubicBezTo>
                    <a:pt x="604" y="252"/>
                    <a:pt x="679" y="278"/>
                    <a:pt x="717" y="353"/>
                  </a:cubicBezTo>
                  <a:cubicBezTo>
                    <a:pt x="767" y="428"/>
                    <a:pt x="792" y="529"/>
                    <a:pt x="792" y="680"/>
                  </a:cubicBezTo>
                  <a:cubicBezTo>
                    <a:pt x="792" y="743"/>
                    <a:pt x="792" y="818"/>
                    <a:pt x="780" y="869"/>
                  </a:cubicBezTo>
                  <a:cubicBezTo>
                    <a:pt x="767" y="919"/>
                    <a:pt x="742" y="969"/>
                    <a:pt x="717" y="994"/>
                  </a:cubicBezTo>
                  <a:cubicBezTo>
                    <a:pt x="704" y="1032"/>
                    <a:pt x="667" y="1057"/>
                    <a:pt x="641" y="1082"/>
                  </a:cubicBezTo>
                  <a:cubicBezTo>
                    <a:pt x="604" y="1095"/>
                    <a:pt x="566" y="1107"/>
                    <a:pt x="516" y="1107"/>
                  </a:cubicBezTo>
                  <a:cubicBezTo>
                    <a:pt x="440" y="1107"/>
                    <a:pt x="365" y="1070"/>
                    <a:pt x="315" y="994"/>
                  </a:cubicBezTo>
                  <a:cubicBezTo>
                    <a:pt x="277" y="931"/>
                    <a:pt x="252" y="818"/>
                    <a:pt x="252" y="680"/>
                  </a:cubicBezTo>
                  <a:cubicBezTo>
                    <a:pt x="252" y="529"/>
                    <a:pt x="277" y="416"/>
                    <a:pt x="315" y="353"/>
                  </a:cubicBezTo>
                  <a:cubicBezTo>
                    <a:pt x="365" y="278"/>
                    <a:pt x="440" y="252"/>
                    <a:pt x="516" y="252"/>
                  </a:cubicBezTo>
                  <a:close/>
                  <a:moveTo>
                    <a:pt x="516" y="1"/>
                  </a:moveTo>
                  <a:cubicBezTo>
                    <a:pt x="453" y="1"/>
                    <a:pt x="377" y="13"/>
                    <a:pt x="315" y="39"/>
                  </a:cubicBezTo>
                  <a:cubicBezTo>
                    <a:pt x="252" y="64"/>
                    <a:pt x="201" y="101"/>
                    <a:pt x="151" y="152"/>
                  </a:cubicBezTo>
                  <a:cubicBezTo>
                    <a:pt x="101" y="202"/>
                    <a:pt x="63" y="278"/>
                    <a:pt x="38" y="366"/>
                  </a:cubicBezTo>
                  <a:cubicBezTo>
                    <a:pt x="13" y="441"/>
                    <a:pt x="0" y="554"/>
                    <a:pt x="0" y="680"/>
                  </a:cubicBezTo>
                  <a:cubicBezTo>
                    <a:pt x="0" y="793"/>
                    <a:pt x="13" y="906"/>
                    <a:pt x="38" y="982"/>
                  </a:cubicBezTo>
                  <a:cubicBezTo>
                    <a:pt x="63" y="1070"/>
                    <a:pt x="101" y="1145"/>
                    <a:pt x="151" y="1195"/>
                  </a:cubicBezTo>
                  <a:cubicBezTo>
                    <a:pt x="201" y="1246"/>
                    <a:pt x="252" y="1284"/>
                    <a:pt x="315" y="1309"/>
                  </a:cubicBezTo>
                  <a:cubicBezTo>
                    <a:pt x="377" y="1334"/>
                    <a:pt x="453" y="1346"/>
                    <a:pt x="516" y="1346"/>
                  </a:cubicBezTo>
                  <a:cubicBezTo>
                    <a:pt x="591" y="1346"/>
                    <a:pt x="654" y="1334"/>
                    <a:pt x="717" y="1309"/>
                  </a:cubicBezTo>
                  <a:cubicBezTo>
                    <a:pt x="792" y="1284"/>
                    <a:pt x="843" y="1246"/>
                    <a:pt x="893" y="1195"/>
                  </a:cubicBezTo>
                  <a:cubicBezTo>
                    <a:pt x="943" y="1145"/>
                    <a:pt x="968" y="1070"/>
                    <a:pt x="1006" y="994"/>
                  </a:cubicBezTo>
                  <a:cubicBezTo>
                    <a:pt x="1031" y="906"/>
                    <a:pt x="1044" y="793"/>
                    <a:pt x="1044" y="680"/>
                  </a:cubicBezTo>
                  <a:cubicBezTo>
                    <a:pt x="1044" y="554"/>
                    <a:pt x="1031" y="454"/>
                    <a:pt x="1006" y="366"/>
                  </a:cubicBezTo>
                  <a:cubicBezTo>
                    <a:pt x="968" y="278"/>
                    <a:pt x="943" y="215"/>
                    <a:pt x="893" y="152"/>
                  </a:cubicBezTo>
                  <a:cubicBezTo>
                    <a:pt x="843" y="101"/>
                    <a:pt x="792" y="64"/>
                    <a:pt x="717" y="39"/>
                  </a:cubicBezTo>
                  <a:cubicBezTo>
                    <a:pt x="654" y="13"/>
                    <a:pt x="591" y="1"/>
                    <a:pt x="5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254150" y="3348350"/>
              <a:ext cx="26125" cy="33675"/>
            </a:xfrm>
            <a:custGeom>
              <a:avLst/>
              <a:gdLst/>
              <a:ahLst/>
              <a:cxnLst/>
              <a:rect l="l" t="t" r="r" b="b"/>
              <a:pathLst>
                <a:path w="1045" h="1347" extrusionOk="0">
                  <a:moveTo>
                    <a:pt x="529" y="252"/>
                  </a:moveTo>
                  <a:cubicBezTo>
                    <a:pt x="604" y="252"/>
                    <a:pt x="680" y="278"/>
                    <a:pt x="730" y="353"/>
                  </a:cubicBezTo>
                  <a:cubicBezTo>
                    <a:pt x="768" y="428"/>
                    <a:pt x="793" y="529"/>
                    <a:pt x="793" y="680"/>
                  </a:cubicBezTo>
                  <a:cubicBezTo>
                    <a:pt x="793" y="743"/>
                    <a:pt x="793" y="818"/>
                    <a:pt x="780" y="869"/>
                  </a:cubicBezTo>
                  <a:cubicBezTo>
                    <a:pt x="768" y="919"/>
                    <a:pt x="743" y="969"/>
                    <a:pt x="730" y="994"/>
                  </a:cubicBezTo>
                  <a:cubicBezTo>
                    <a:pt x="705" y="1032"/>
                    <a:pt x="667" y="1057"/>
                    <a:pt x="642" y="1082"/>
                  </a:cubicBezTo>
                  <a:cubicBezTo>
                    <a:pt x="604" y="1095"/>
                    <a:pt x="567" y="1107"/>
                    <a:pt x="529" y="1107"/>
                  </a:cubicBezTo>
                  <a:cubicBezTo>
                    <a:pt x="441" y="1107"/>
                    <a:pt x="365" y="1070"/>
                    <a:pt x="328" y="994"/>
                  </a:cubicBezTo>
                  <a:cubicBezTo>
                    <a:pt x="277" y="931"/>
                    <a:pt x="252" y="818"/>
                    <a:pt x="252" y="680"/>
                  </a:cubicBezTo>
                  <a:cubicBezTo>
                    <a:pt x="252" y="529"/>
                    <a:pt x="277" y="416"/>
                    <a:pt x="328" y="353"/>
                  </a:cubicBezTo>
                  <a:cubicBezTo>
                    <a:pt x="365" y="278"/>
                    <a:pt x="441" y="252"/>
                    <a:pt x="529" y="252"/>
                  </a:cubicBezTo>
                  <a:close/>
                  <a:moveTo>
                    <a:pt x="529" y="1"/>
                  </a:moveTo>
                  <a:cubicBezTo>
                    <a:pt x="453" y="1"/>
                    <a:pt x="378" y="13"/>
                    <a:pt x="315" y="39"/>
                  </a:cubicBezTo>
                  <a:cubicBezTo>
                    <a:pt x="252" y="64"/>
                    <a:pt x="202" y="101"/>
                    <a:pt x="152" y="152"/>
                  </a:cubicBezTo>
                  <a:cubicBezTo>
                    <a:pt x="101" y="202"/>
                    <a:pt x="76" y="278"/>
                    <a:pt x="39" y="366"/>
                  </a:cubicBezTo>
                  <a:cubicBezTo>
                    <a:pt x="13" y="441"/>
                    <a:pt x="1" y="554"/>
                    <a:pt x="1" y="680"/>
                  </a:cubicBezTo>
                  <a:cubicBezTo>
                    <a:pt x="1" y="793"/>
                    <a:pt x="13" y="906"/>
                    <a:pt x="39" y="982"/>
                  </a:cubicBezTo>
                  <a:cubicBezTo>
                    <a:pt x="76" y="1070"/>
                    <a:pt x="101" y="1145"/>
                    <a:pt x="152" y="1195"/>
                  </a:cubicBezTo>
                  <a:cubicBezTo>
                    <a:pt x="202" y="1246"/>
                    <a:pt x="252" y="1284"/>
                    <a:pt x="315" y="1309"/>
                  </a:cubicBezTo>
                  <a:cubicBezTo>
                    <a:pt x="378" y="1334"/>
                    <a:pt x="453" y="1346"/>
                    <a:pt x="529" y="1346"/>
                  </a:cubicBezTo>
                  <a:cubicBezTo>
                    <a:pt x="592" y="1346"/>
                    <a:pt x="667" y="1334"/>
                    <a:pt x="730" y="1309"/>
                  </a:cubicBezTo>
                  <a:cubicBezTo>
                    <a:pt x="793" y="1284"/>
                    <a:pt x="843" y="1246"/>
                    <a:pt x="894" y="1195"/>
                  </a:cubicBezTo>
                  <a:cubicBezTo>
                    <a:pt x="944" y="1145"/>
                    <a:pt x="982" y="1070"/>
                    <a:pt x="1007" y="994"/>
                  </a:cubicBezTo>
                  <a:cubicBezTo>
                    <a:pt x="1032" y="906"/>
                    <a:pt x="1044" y="793"/>
                    <a:pt x="1044" y="680"/>
                  </a:cubicBezTo>
                  <a:cubicBezTo>
                    <a:pt x="1044" y="554"/>
                    <a:pt x="1032" y="454"/>
                    <a:pt x="1007" y="366"/>
                  </a:cubicBezTo>
                  <a:cubicBezTo>
                    <a:pt x="982" y="278"/>
                    <a:pt x="944" y="215"/>
                    <a:pt x="894" y="152"/>
                  </a:cubicBezTo>
                  <a:cubicBezTo>
                    <a:pt x="843" y="101"/>
                    <a:pt x="793" y="64"/>
                    <a:pt x="730" y="39"/>
                  </a:cubicBezTo>
                  <a:cubicBezTo>
                    <a:pt x="667" y="13"/>
                    <a:pt x="592" y="1"/>
                    <a:pt x="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480500" y="2200300"/>
              <a:ext cx="120125" cy="1345825"/>
            </a:xfrm>
            <a:custGeom>
              <a:avLst/>
              <a:gdLst/>
              <a:ahLst/>
              <a:cxnLst/>
              <a:rect l="l" t="t" r="r" b="b"/>
              <a:pathLst>
                <a:path w="4805" h="53833" extrusionOk="0">
                  <a:moveTo>
                    <a:pt x="4804" y="3295"/>
                  </a:moveTo>
                  <a:cubicBezTo>
                    <a:pt x="4804" y="3295"/>
                    <a:pt x="2729" y="1484"/>
                    <a:pt x="2201" y="2050"/>
                  </a:cubicBezTo>
                  <a:cubicBezTo>
                    <a:pt x="1673" y="2628"/>
                    <a:pt x="252" y="52424"/>
                    <a:pt x="441" y="52852"/>
                  </a:cubicBezTo>
                  <a:cubicBezTo>
                    <a:pt x="642" y="53279"/>
                    <a:pt x="3044" y="53832"/>
                    <a:pt x="3044" y="53832"/>
                  </a:cubicBezTo>
                  <a:lnTo>
                    <a:pt x="1" y="53832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843900" y="2519675"/>
              <a:ext cx="677175" cy="242100"/>
            </a:xfrm>
            <a:custGeom>
              <a:avLst/>
              <a:gdLst/>
              <a:ahLst/>
              <a:cxnLst/>
              <a:rect l="l" t="t" r="r" b="b"/>
              <a:pathLst>
                <a:path w="27087" h="9684" extrusionOk="0">
                  <a:moveTo>
                    <a:pt x="1" y="1"/>
                  </a:moveTo>
                  <a:lnTo>
                    <a:pt x="1" y="529"/>
                  </a:lnTo>
                  <a:lnTo>
                    <a:pt x="19177" y="353"/>
                  </a:lnTo>
                  <a:cubicBezTo>
                    <a:pt x="19177" y="353"/>
                    <a:pt x="25402" y="1950"/>
                    <a:pt x="25779" y="9684"/>
                  </a:cubicBezTo>
                  <a:cubicBezTo>
                    <a:pt x="25779" y="9684"/>
                    <a:pt x="27087" y="1573"/>
                    <a:pt x="18875" y="1"/>
                  </a:cubicBez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827875" y="3546100"/>
              <a:ext cx="227950" cy="58175"/>
            </a:xfrm>
            <a:custGeom>
              <a:avLst/>
              <a:gdLst/>
              <a:ahLst/>
              <a:cxnLst/>
              <a:rect l="l" t="t" r="r" b="b"/>
              <a:pathLst>
                <a:path w="9118" h="2327" extrusionOk="0">
                  <a:moveTo>
                    <a:pt x="0" y="0"/>
                  </a:moveTo>
                  <a:lnTo>
                    <a:pt x="0" y="2327"/>
                  </a:lnTo>
                  <a:lnTo>
                    <a:pt x="8300" y="2327"/>
                  </a:lnTo>
                  <a:lnTo>
                    <a:pt x="9117" y="13"/>
                  </a:lnTo>
                  <a:lnTo>
                    <a:pt x="8551" y="13"/>
                  </a:lnTo>
                  <a:lnTo>
                    <a:pt x="7570" y="2327"/>
                  </a:lnTo>
                  <a:lnTo>
                    <a:pt x="7570" y="2327"/>
                  </a:lnTo>
                  <a:lnTo>
                    <a:pt x="7860" y="0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198200" y="3546100"/>
              <a:ext cx="58800" cy="58175"/>
            </a:xfrm>
            <a:custGeom>
              <a:avLst/>
              <a:gdLst/>
              <a:ahLst/>
              <a:cxnLst/>
              <a:rect l="l" t="t" r="r" b="b"/>
              <a:pathLst>
                <a:path w="2352" h="2327" extrusionOk="0">
                  <a:moveTo>
                    <a:pt x="1409" y="0"/>
                  </a:moveTo>
                  <a:lnTo>
                    <a:pt x="0" y="2327"/>
                  </a:lnTo>
                  <a:lnTo>
                    <a:pt x="1384" y="2327"/>
                  </a:lnTo>
                  <a:lnTo>
                    <a:pt x="2352" y="0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268000" y="3546100"/>
              <a:ext cx="75775" cy="58175"/>
            </a:xfrm>
            <a:custGeom>
              <a:avLst/>
              <a:gdLst/>
              <a:ahLst/>
              <a:cxnLst/>
              <a:rect l="l" t="t" r="r" b="b"/>
              <a:pathLst>
                <a:path w="3031" h="2327" extrusionOk="0">
                  <a:moveTo>
                    <a:pt x="1082" y="0"/>
                  </a:moveTo>
                  <a:lnTo>
                    <a:pt x="0" y="2327"/>
                  </a:lnTo>
                  <a:lnTo>
                    <a:pt x="2578" y="2327"/>
                  </a:lnTo>
                  <a:lnTo>
                    <a:pt x="3031" y="0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507550" y="3546100"/>
              <a:ext cx="93075" cy="58175"/>
            </a:xfrm>
            <a:custGeom>
              <a:avLst/>
              <a:gdLst/>
              <a:ahLst/>
              <a:cxnLst/>
              <a:rect l="l" t="t" r="r" b="b"/>
              <a:pathLst>
                <a:path w="3723" h="2327" extrusionOk="0">
                  <a:moveTo>
                    <a:pt x="0" y="0"/>
                  </a:moveTo>
                  <a:lnTo>
                    <a:pt x="0" y="2327"/>
                  </a:lnTo>
                  <a:lnTo>
                    <a:pt x="3106" y="2327"/>
                  </a:lnTo>
                  <a:lnTo>
                    <a:pt x="3722" y="0"/>
                  </a:lnTo>
                  <a:lnTo>
                    <a:pt x="3395" y="0"/>
                  </a:lnTo>
                  <a:lnTo>
                    <a:pt x="2540" y="2100"/>
                  </a:lnTo>
                  <a:lnTo>
                    <a:pt x="3018" y="0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71575" y="2878075"/>
              <a:ext cx="429775" cy="4425"/>
            </a:xfrm>
            <a:custGeom>
              <a:avLst/>
              <a:gdLst/>
              <a:ahLst/>
              <a:cxnLst/>
              <a:rect l="l" t="t" r="r" b="b"/>
              <a:pathLst>
                <a:path w="17191" h="177" extrusionOk="0">
                  <a:moveTo>
                    <a:pt x="16762" y="0"/>
                  </a:moveTo>
                  <a:lnTo>
                    <a:pt x="16762" y="101"/>
                  </a:lnTo>
                  <a:lnTo>
                    <a:pt x="17190" y="101"/>
                  </a:lnTo>
                  <a:lnTo>
                    <a:pt x="17190" y="0"/>
                  </a:lnTo>
                  <a:close/>
                  <a:moveTo>
                    <a:pt x="13405" y="13"/>
                  </a:moveTo>
                  <a:lnTo>
                    <a:pt x="13405" y="113"/>
                  </a:lnTo>
                  <a:lnTo>
                    <a:pt x="14248" y="113"/>
                  </a:lnTo>
                  <a:lnTo>
                    <a:pt x="14248" y="13"/>
                  </a:lnTo>
                  <a:close/>
                  <a:moveTo>
                    <a:pt x="15090" y="0"/>
                  </a:moveTo>
                  <a:lnTo>
                    <a:pt x="15090" y="113"/>
                  </a:lnTo>
                  <a:lnTo>
                    <a:pt x="15920" y="101"/>
                  </a:lnTo>
                  <a:lnTo>
                    <a:pt x="15920" y="0"/>
                  </a:lnTo>
                  <a:close/>
                  <a:moveTo>
                    <a:pt x="10060" y="25"/>
                  </a:moveTo>
                  <a:lnTo>
                    <a:pt x="10060" y="126"/>
                  </a:lnTo>
                  <a:lnTo>
                    <a:pt x="10890" y="126"/>
                  </a:lnTo>
                  <a:lnTo>
                    <a:pt x="10890" y="25"/>
                  </a:lnTo>
                  <a:close/>
                  <a:moveTo>
                    <a:pt x="12575" y="13"/>
                  </a:moveTo>
                  <a:lnTo>
                    <a:pt x="11733" y="25"/>
                  </a:lnTo>
                  <a:lnTo>
                    <a:pt x="11733" y="126"/>
                  </a:lnTo>
                  <a:lnTo>
                    <a:pt x="12575" y="126"/>
                  </a:lnTo>
                  <a:lnTo>
                    <a:pt x="12575" y="13"/>
                  </a:lnTo>
                  <a:close/>
                  <a:moveTo>
                    <a:pt x="9218" y="25"/>
                  </a:moveTo>
                  <a:lnTo>
                    <a:pt x="8375" y="38"/>
                  </a:lnTo>
                  <a:lnTo>
                    <a:pt x="8375" y="138"/>
                  </a:lnTo>
                  <a:lnTo>
                    <a:pt x="9218" y="138"/>
                  </a:lnTo>
                  <a:lnTo>
                    <a:pt x="9218" y="25"/>
                  </a:lnTo>
                  <a:close/>
                  <a:moveTo>
                    <a:pt x="5860" y="38"/>
                  </a:moveTo>
                  <a:lnTo>
                    <a:pt x="5030" y="50"/>
                  </a:lnTo>
                  <a:lnTo>
                    <a:pt x="5030" y="151"/>
                  </a:lnTo>
                  <a:lnTo>
                    <a:pt x="5860" y="151"/>
                  </a:lnTo>
                  <a:lnTo>
                    <a:pt x="5860" y="38"/>
                  </a:lnTo>
                  <a:close/>
                  <a:moveTo>
                    <a:pt x="6703" y="38"/>
                  </a:moveTo>
                  <a:lnTo>
                    <a:pt x="6703" y="151"/>
                  </a:lnTo>
                  <a:lnTo>
                    <a:pt x="7545" y="138"/>
                  </a:lnTo>
                  <a:lnTo>
                    <a:pt x="7545" y="38"/>
                  </a:lnTo>
                  <a:close/>
                  <a:moveTo>
                    <a:pt x="1673" y="63"/>
                  </a:moveTo>
                  <a:lnTo>
                    <a:pt x="1673" y="164"/>
                  </a:lnTo>
                  <a:lnTo>
                    <a:pt x="2515" y="164"/>
                  </a:lnTo>
                  <a:lnTo>
                    <a:pt x="2515" y="63"/>
                  </a:lnTo>
                  <a:close/>
                  <a:moveTo>
                    <a:pt x="3345" y="50"/>
                  </a:moveTo>
                  <a:lnTo>
                    <a:pt x="3345" y="164"/>
                  </a:lnTo>
                  <a:lnTo>
                    <a:pt x="4188" y="151"/>
                  </a:lnTo>
                  <a:lnTo>
                    <a:pt x="4188" y="50"/>
                  </a:lnTo>
                  <a:close/>
                  <a:moveTo>
                    <a:pt x="0" y="63"/>
                  </a:moveTo>
                  <a:lnTo>
                    <a:pt x="0" y="176"/>
                  </a:lnTo>
                  <a:lnTo>
                    <a:pt x="830" y="164"/>
                  </a:lnTo>
                  <a:lnTo>
                    <a:pt x="830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71575" y="2982425"/>
              <a:ext cx="429775" cy="4425"/>
            </a:xfrm>
            <a:custGeom>
              <a:avLst/>
              <a:gdLst/>
              <a:ahLst/>
              <a:cxnLst/>
              <a:rect l="l" t="t" r="r" b="b"/>
              <a:pathLst>
                <a:path w="17191" h="177" extrusionOk="0">
                  <a:moveTo>
                    <a:pt x="16762" y="1"/>
                  </a:moveTo>
                  <a:lnTo>
                    <a:pt x="16762" y="102"/>
                  </a:lnTo>
                  <a:lnTo>
                    <a:pt x="17190" y="102"/>
                  </a:lnTo>
                  <a:lnTo>
                    <a:pt x="17190" y="1"/>
                  </a:lnTo>
                  <a:close/>
                  <a:moveTo>
                    <a:pt x="13405" y="14"/>
                  </a:moveTo>
                  <a:lnTo>
                    <a:pt x="13405" y="114"/>
                  </a:lnTo>
                  <a:lnTo>
                    <a:pt x="14248" y="114"/>
                  </a:lnTo>
                  <a:lnTo>
                    <a:pt x="14248" y="14"/>
                  </a:lnTo>
                  <a:close/>
                  <a:moveTo>
                    <a:pt x="15090" y="1"/>
                  </a:moveTo>
                  <a:lnTo>
                    <a:pt x="15090" y="114"/>
                  </a:lnTo>
                  <a:lnTo>
                    <a:pt x="15920" y="102"/>
                  </a:lnTo>
                  <a:lnTo>
                    <a:pt x="15920" y="1"/>
                  </a:lnTo>
                  <a:close/>
                  <a:moveTo>
                    <a:pt x="10060" y="26"/>
                  </a:moveTo>
                  <a:lnTo>
                    <a:pt x="10060" y="127"/>
                  </a:lnTo>
                  <a:lnTo>
                    <a:pt x="10890" y="127"/>
                  </a:lnTo>
                  <a:lnTo>
                    <a:pt x="10890" y="26"/>
                  </a:lnTo>
                  <a:close/>
                  <a:moveTo>
                    <a:pt x="11733" y="14"/>
                  </a:moveTo>
                  <a:lnTo>
                    <a:pt x="11733" y="127"/>
                  </a:lnTo>
                  <a:lnTo>
                    <a:pt x="12575" y="114"/>
                  </a:lnTo>
                  <a:lnTo>
                    <a:pt x="12575" y="14"/>
                  </a:lnTo>
                  <a:close/>
                  <a:moveTo>
                    <a:pt x="6703" y="39"/>
                  </a:moveTo>
                  <a:lnTo>
                    <a:pt x="6703" y="139"/>
                  </a:lnTo>
                  <a:lnTo>
                    <a:pt x="7545" y="139"/>
                  </a:lnTo>
                  <a:lnTo>
                    <a:pt x="7545" y="39"/>
                  </a:lnTo>
                  <a:close/>
                  <a:moveTo>
                    <a:pt x="9218" y="26"/>
                  </a:moveTo>
                  <a:lnTo>
                    <a:pt x="8375" y="39"/>
                  </a:lnTo>
                  <a:lnTo>
                    <a:pt x="8375" y="139"/>
                  </a:lnTo>
                  <a:lnTo>
                    <a:pt x="9218" y="139"/>
                  </a:lnTo>
                  <a:lnTo>
                    <a:pt x="9218" y="26"/>
                  </a:lnTo>
                  <a:close/>
                  <a:moveTo>
                    <a:pt x="5860" y="39"/>
                  </a:moveTo>
                  <a:lnTo>
                    <a:pt x="5030" y="51"/>
                  </a:lnTo>
                  <a:lnTo>
                    <a:pt x="5030" y="152"/>
                  </a:lnTo>
                  <a:lnTo>
                    <a:pt x="5860" y="152"/>
                  </a:lnTo>
                  <a:lnTo>
                    <a:pt x="5860" y="39"/>
                  </a:lnTo>
                  <a:close/>
                  <a:moveTo>
                    <a:pt x="1673" y="64"/>
                  </a:moveTo>
                  <a:lnTo>
                    <a:pt x="1673" y="164"/>
                  </a:lnTo>
                  <a:lnTo>
                    <a:pt x="2515" y="164"/>
                  </a:lnTo>
                  <a:lnTo>
                    <a:pt x="2515" y="64"/>
                  </a:lnTo>
                  <a:close/>
                  <a:moveTo>
                    <a:pt x="3345" y="51"/>
                  </a:moveTo>
                  <a:lnTo>
                    <a:pt x="3345" y="164"/>
                  </a:lnTo>
                  <a:lnTo>
                    <a:pt x="4188" y="152"/>
                  </a:lnTo>
                  <a:lnTo>
                    <a:pt x="4188" y="51"/>
                  </a:lnTo>
                  <a:close/>
                  <a:moveTo>
                    <a:pt x="0" y="64"/>
                  </a:moveTo>
                  <a:lnTo>
                    <a:pt x="0" y="177"/>
                  </a:lnTo>
                  <a:lnTo>
                    <a:pt x="830" y="164"/>
                  </a:lnTo>
                  <a:lnTo>
                    <a:pt x="83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71575" y="3086800"/>
              <a:ext cx="429775" cy="4425"/>
            </a:xfrm>
            <a:custGeom>
              <a:avLst/>
              <a:gdLst/>
              <a:ahLst/>
              <a:cxnLst/>
              <a:rect l="l" t="t" r="r" b="b"/>
              <a:pathLst>
                <a:path w="17191" h="177" extrusionOk="0">
                  <a:moveTo>
                    <a:pt x="16762" y="1"/>
                  </a:moveTo>
                  <a:lnTo>
                    <a:pt x="16762" y="101"/>
                  </a:lnTo>
                  <a:lnTo>
                    <a:pt x="17190" y="101"/>
                  </a:lnTo>
                  <a:lnTo>
                    <a:pt x="17190" y="1"/>
                  </a:lnTo>
                  <a:close/>
                  <a:moveTo>
                    <a:pt x="13405" y="13"/>
                  </a:moveTo>
                  <a:lnTo>
                    <a:pt x="13405" y="114"/>
                  </a:lnTo>
                  <a:lnTo>
                    <a:pt x="14248" y="114"/>
                  </a:lnTo>
                  <a:lnTo>
                    <a:pt x="14248" y="13"/>
                  </a:lnTo>
                  <a:close/>
                  <a:moveTo>
                    <a:pt x="15090" y="1"/>
                  </a:moveTo>
                  <a:lnTo>
                    <a:pt x="15090" y="114"/>
                  </a:lnTo>
                  <a:lnTo>
                    <a:pt x="15920" y="101"/>
                  </a:lnTo>
                  <a:lnTo>
                    <a:pt x="15920" y="1"/>
                  </a:lnTo>
                  <a:close/>
                  <a:moveTo>
                    <a:pt x="10060" y="26"/>
                  </a:moveTo>
                  <a:lnTo>
                    <a:pt x="10060" y="126"/>
                  </a:lnTo>
                  <a:lnTo>
                    <a:pt x="10890" y="126"/>
                  </a:lnTo>
                  <a:lnTo>
                    <a:pt x="10890" y="26"/>
                  </a:lnTo>
                  <a:close/>
                  <a:moveTo>
                    <a:pt x="11733" y="13"/>
                  </a:moveTo>
                  <a:lnTo>
                    <a:pt x="11733" y="126"/>
                  </a:lnTo>
                  <a:lnTo>
                    <a:pt x="12575" y="114"/>
                  </a:lnTo>
                  <a:lnTo>
                    <a:pt x="12575" y="13"/>
                  </a:lnTo>
                  <a:close/>
                  <a:moveTo>
                    <a:pt x="6703" y="38"/>
                  </a:moveTo>
                  <a:lnTo>
                    <a:pt x="6703" y="139"/>
                  </a:lnTo>
                  <a:lnTo>
                    <a:pt x="7545" y="139"/>
                  </a:lnTo>
                  <a:lnTo>
                    <a:pt x="7545" y="38"/>
                  </a:lnTo>
                  <a:close/>
                  <a:moveTo>
                    <a:pt x="8375" y="26"/>
                  </a:moveTo>
                  <a:lnTo>
                    <a:pt x="8375" y="139"/>
                  </a:lnTo>
                  <a:lnTo>
                    <a:pt x="9218" y="139"/>
                  </a:lnTo>
                  <a:lnTo>
                    <a:pt x="9218" y="26"/>
                  </a:lnTo>
                  <a:close/>
                  <a:moveTo>
                    <a:pt x="5860" y="38"/>
                  </a:moveTo>
                  <a:lnTo>
                    <a:pt x="5030" y="51"/>
                  </a:lnTo>
                  <a:lnTo>
                    <a:pt x="5030" y="152"/>
                  </a:lnTo>
                  <a:lnTo>
                    <a:pt x="5860" y="152"/>
                  </a:lnTo>
                  <a:lnTo>
                    <a:pt x="5860" y="38"/>
                  </a:lnTo>
                  <a:close/>
                  <a:moveTo>
                    <a:pt x="2515" y="51"/>
                  </a:moveTo>
                  <a:lnTo>
                    <a:pt x="1673" y="64"/>
                  </a:lnTo>
                  <a:lnTo>
                    <a:pt x="1673" y="164"/>
                  </a:lnTo>
                  <a:lnTo>
                    <a:pt x="2515" y="164"/>
                  </a:lnTo>
                  <a:lnTo>
                    <a:pt x="2515" y="51"/>
                  </a:lnTo>
                  <a:close/>
                  <a:moveTo>
                    <a:pt x="3345" y="51"/>
                  </a:moveTo>
                  <a:lnTo>
                    <a:pt x="3345" y="164"/>
                  </a:lnTo>
                  <a:lnTo>
                    <a:pt x="4188" y="152"/>
                  </a:lnTo>
                  <a:lnTo>
                    <a:pt x="4188" y="51"/>
                  </a:lnTo>
                  <a:close/>
                  <a:moveTo>
                    <a:pt x="0" y="64"/>
                  </a:moveTo>
                  <a:lnTo>
                    <a:pt x="0" y="177"/>
                  </a:lnTo>
                  <a:lnTo>
                    <a:pt x="830" y="164"/>
                  </a:lnTo>
                  <a:lnTo>
                    <a:pt x="83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71575" y="3190850"/>
              <a:ext cx="429775" cy="4750"/>
            </a:xfrm>
            <a:custGeom>
              <a:avLst/>
              <a:gdLst/>
              <a:ahLst/>
              <a:cxnLst/>
              <a:rect l="l" t="t" r="r" b="b"/>
              <a:pathLst>
                <a:path w="17191" h="190" extrusionOk="0">
                  <a:moveTo>
                    <a:pt x="17190" y="1"/>
                  </a:moveTo>
                  <a:lnTo>
                    <a:pt x="16762" y="14"/>
                  </a:lnTo>
                  <a:lnTo>
                    <a:pt x="16762" y="114"/>
                  </a:lnTo>
                  <a:lnTo>
                    <a:pt x="17190" y="114"/>
                  </a:lnTo>
                  <a:lnTo>
                    <a:pt x="17190" y="1"/>
                  </a:lnTo>
                  <a:close/>
                  <a:moveTo>
                    <a:pt x="14248" y="14"/>
                  </a:moveTo>
                  <a:lnTo>
                    <a:pt x="13405" y="26"/>
                  </a:lnTo>
                  <a:lnTo>
                    <a:pt x="13405" y="127"/>
                  </a:lnTo>
                  <a:lnTo>
                    <a:pt x="14248" y="127"/>
                  </a:lnTo>
                  <a:lnTo>
                    <a:pt x="14248" y="14"/>
                  </a:lnTo>
                  <a:close/>
                  <a:moveTo>
                    <a:pt x="15090" y="14"/>
                  </a:moveTo>
                  <a:lnTo>
                    <a:pt x="15090" y="127"/>
                  </a:lnTo>
                  <a:lnTo>
                    <a:pt x="15920" y="114"/>
                  </a:lnTo>
                  <a:lnTo>
                    <a:pt x="15920" y="14"/>
                  </a:lnTo>
                  <a:close/>
                  <a:moveTo>
                    <a:pt x="10060" y="39"/>
                  </a:moveTo>
                  <a:lnTo>
                    <a:pt x="10060" y="139"/>
                  </a:lnTo>
                  <a:lnTo>
                    <a:pt x="10890" y="139"/>
                  </a:lnTo>
                  <a:lnTo>
                    <a:pt x="10890" y="39"/>
                  </a:lnTo>
                  <a:close/>
                  <a:moveTo>
                    <a:pt x="11733" y="26"/>
                  </a:moveTo>
                  <a:lnTo>
                    <a:pt x="11733" y="139"/>
                  </a:lnTo>
                  <a:lnTo>
                    <a:pt x="12575" y="127"/>
                  </a:lnTo>
                  <a:lnTo>
                    <a:pt x="12575" y="26"/>
                  </a:lnTo>
                  <a:close/>
                  <a:moveTo>
                    <a:pt x="6703" y="51"/>
                  </a:moveTo>
                  <a:lnTo>
                    <a:pt x="6703" y="152"/>
                  </a:lnTo>
                  <a:lnTo>
                    <a:pt x="7545" y="152"/>
                  </a:lnTo>
                  <a:lnTo>
                    <a:pt x="7545" y="51"/>
                  </a:lnTo>
                  <a:close/>
                  <a:moveTo>
                    <a:pt x="8375" y="39"/>
                  </a:moveTo>
                  <a:lnTo>
                    <a:pt x="8375" y="152"/>
                  </a:lnTo>
                  <a:lnTo>
                    <a:pt x="9218" y="139"/>
                  </a:lnTo>
                  <a:lnTo>
                    <a:pt x="9218" y="39"/>
                  </a:lnTo>
                  <a:close/>
                  <a:moveTo>
                    <a:pt x="3345" y="64"/>
                  </a:moveTo>
                  <a:lnTo>
                    <a:pt x="3345" y="164"/>
                  </a:lnTo>
                  <a:lnTo>
                    <a:pt x="4188" y="164"/>
                  </a:lnTo>
                  <a:lnTo>
                    <a:pt x="4188" y="64"/>
                  </a:lnTo>
                  <a:close/>
                  <a:moveTo>
                    <a:pt x="5860" y="51"/>
                  </a:moveTo>
                  <a:lnTo>
                    <a:pt x="5030" y="64"/>
                  </a:lnTo>
                  <a:lnTo>
                    <a:pt x="5030" y="164"/>
                  </a:lnTo>
                  <a:lnTo>
                    <a:pt x="5860" y="164"/>
                  </a:lnTo>
                  <a:lnTo>
                    <a:pt x="5860" y="51"/>
                  </a:lnTo>
                  <a:close/>
                  <a:moveTo>
                    <a:pt x="2515" y="64"/>
                  </a:moveTo>
                  <a:lnTo>
                    <a:pt x="1673" y="76"/>
                  </a:lnTo>
                  <a:lnTo>
                    <a:pt x="1673" y="177"/>
                  </a:lnTo>
                  <a:lnTo>
                    <a:pt x="2515" y="177"/>
                  </a:lnTo>
                  <a:lnTo>
                    <a:pt x="2515" y="64"/>
                  </a:lnTo>
                  <a:close/>
                  <a:moveTo>
                    <a:pt x="0" y="76"/>
                  </a:moveTo>
                  <a:lnTo>
                    <a:pt x="0" y="190"/>
                  </a:lnTo>
                  <a:lnTo>
                    <a:pt x="830" y="177"/>
                  </a:lnTo>
                  <a:lnTo>
                    <a:pt x="83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871575" y="3301200"/>
              <a:ext cx="429775" cy="4425"/>
            </a:xfrm>
            <a:custGeom>
              <a:avLst/>
              <a:gdLst/>
              <a:ahLst/>
              <a:cxnLst/>
              <a:rect l="l" t="t" r="r" b="b"/>
              <a:pathLst>
                <a:path w="17191" h="177" extrusionOk="0">
                  <a:moveTo>
                    <a:pt x="16762" y="1"/>
                  </a:moveTo>
                  <a:lnTo>
                    <a:pt x="16762" y="101"/>
                  </a:lnTo>
                  <a:lnTo>
                    <a:pt x="17190" y="101"/>
                  </a:lnTo>
                  <a:lnTo>
                    <a:pt x="17190" y="1"/>
                  </a:lnTo>
                  <a:close/>
                  <a:moveTo>
                    <a:pt x="13405" y="13"/>
                  </a:moveTo>
                  <a:lnTo>
                    <a:pt x="13405" y="114"/>
                  </a:lnTo>
                  <a:lnTo>
                    <a:pt x="14248" y="114"/>
                  </a:lnTo>
                  <a:lnTo>
                    <a:pt x="14248" y="13"/>
                  </a:lnTo>
                  <a:close/>
                  <a:moveTo>
                    <a:pt x="15920" y="1"/>
                  </a:moveTo>
                  <a:lnTo>
                    <a:pt x="15090" y="13"/>
                  </a:lnTo>
                  <a:lnTo>
                    <a:pt x="15090" y="114"/>
                  </a:lnTo>
                  <a:lnTo>
                    <a:pt x="15920" y="114"/>
                  </a:lnTo>
                  <a:lnTo>
                    <a:pt x="15920" y="1"/>
                  </a:lnTo>
                  <a:close/>
                  <a:moveTo>
                    <a:pt x="12575" y="13"/>
                  </a:moveTo>
                  <a:lnTo>
                    <a:pt x="11733" y="26"/>
                  </a:lnTo>
                  <a:lnTo>
                    <a:pt x="11733" y="126"/>
                  </a:lnTo>
                  <a:lnTo>
                    <a:pt x="12575" y="126"/>
                  </a:lnTo>
                  <a:lnTo>
                    <a:pt x="12575" y="13"/>
                  </a:lnTo>
                  <a:close/>
                  <a:moveTo>
                    <a:pt x="9218" y="26"/>
                  </a:moveTo>
                  <a:lnTo>
                    <a:pt x="8375" y="38"/>
                  </a:lnTo>
                  <a:lnTo>
                    <a:pt x="8375" y="139"/>
                  </a:lnTo>
                  <a:lnTo>
                    <a:pt x="9218" y="139"/>
                  </a:lnTo>
                  <a:lnTo>
                    <a:pt x="9218" y="26"/>
                  </a:lnTo>
                  <a:close/>
                  <a:moveTo>
                    <a:pt x="10060" y="26"/>
                  </a:moveTo>
                  <a:lnTo>
                    <a:pt x="10060" y="139"/>
                  </a:lnTo>
                  <a:lnTo>
                    <a:pt x="10890" y="126"/>
                  </a:lnTo>
                  <a:lnTo>
                    <a:pt x="10890" y="26"/>
                  </a:lnTo>
                  <a:close/>
                  <a:moveTo>
                    <a:pt x="5030" y="51"/>
                  </a:moveTo>
                  <a:lnTo>
                    <a:pt x="5030" y="152"/>
                  </a:lnTo>
                  <a:lnTo>
                    <a:pt x="5860" y="152"/>
                  </a:lnTo>
                  <a:lnTo>
                    <a:pt x="5860" y="51"/>
                  </a:lnTo>
                  <a:close/>
                  <a:moveTo>
                    <a:pt x="6703" y="38"/>
                  </a:moveTo>
                  <a:lnTo>
                    <a:pt x="6703" y="152"/>
                  </a:lnTo>
                  <a:lnTo>
                    <a:pt x="7545" y="139"/>
                  </a:lnTo>
                  <a:lnTo>
                    <a:pt x="7545" y="38"/>
                  </a:lnTo>
                  <a:close/>
                  <a:moveTo>
                    <a:pt x="1673" y="64"/>
                  </a:moveTo>
                  <a:lnTo>
                    <a:pt x="1673" y="164"/>
                  </a:lnTo>
                  <a:lnTo>
                    <a:pt x="2515" y="164"/>
                  </a:lnTo>
                  <a:lnTo>
                    <a:pt x="2515" y="64"/>
                  </a:lnTo>
                  <a:close/>
                  <a:moveTo>
                    <a:pt x="3345" y="51"/>
                  </a:moveTo>
                  <a:lnTo>
                    <a:pt x="3345" y="164"/>
                  </a:lnTo>
                  <a:lnTo>
                    <a:pt x="4188" y="152"/>
                  </a:lnTo>
                  <a:lnTo>
                    <a:pt x="4188" y="51"/>
                  </a:lnTo>
                  <a:close/>
                  <a:moveTo>
                    <a:pt x="830" y="64"/>
                  </a:moveTo>
                  <a:lnTo>
                    <a:pt x="0" y="76"/>
                  </a:lnTo>
                  <a:lnTo>
                    <a:pt x="0" y="177"/>
                  </a:lnTo>
                  <a:lnTo>
                    <a:pt x="830" y="177"/>
                  </a:lnTo>
                  <a:lnTo>
                    <a:pt x="830" y="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9"/>
          <p:cNvGrpSpPr/>
          <p:nvPr/>
        </p:nvGrpSpPr>
        <p:grpSpPr>
          <a:xfrm>
            <a:off x="4967563" y="-427125"/>
            <a:ext cx="5423325" cy="1482575"/>
            <a:chOff x="1780675" y="1201000"/>
            <a:chExt cx="5423325" cy="1482575"/>
          </a:xfrm>
        </p:grpSpPr>
        <p:sp>
          <p:nvSpPr>
            <p:cNvPr id="935" name="Google Shape;935;p9"/>
            <p:cNvSpPr/>
            <p:nvPr/>
          </p:nvSpPr>
          <p:spPr>
            <a:xfrm>
              <a:off x="2635875" y="1252650"/>
              <a:ext cx="3303850" cy="1371375"/>
            </a:xfrm>
            <a:custGeom>
              <a:avLst/>
              <a:gdLst/>
              <a:ahLst/>
              <a:cxnLst/>
              <a:rect l="l" t="t" r="r" b="b"/>
              <a:pathLst>
                <a:path w="132154" h="54855" extrusionOk="0">
                  <a:moveTo>
                    <a:pt x="114208" y="67"/>
                  </a:moveTo>
                  <a:cubicBezTo>
                    <a:pt x="110192" y="334"/>
                    <a:pt x="106026" y="700"/>
                    <a:pt x="102060" y="1450"/>
                  </a:cubicBezTo>
                  <a:lnTo>
                    <a:pt x="102060" y="1450"/>
                  </a:lnTo>
                  <a:cubicBezTo>
                    <a:pt x="100144" y="1817"/>
                    <a:pt x="98278" y="2183"/>
                    <a:pt x="96328" y="2183"/>
                  </a:cubicBezTo>
                  <a:lnTo>
                    <a:pt x="96328" y="2183"/>
                  </a:lnTo>
                  <a:cubicBezTo>
                    <a:pt x="94629" y="2167"/>
                    <a:pt x="93063" y="1633"/>
                    <a:pt x="91396" y="1450"/>
                  </a:cubicBezTo>
                  <a:lnTo>
                    <a:pt x="91396" y="1450"/>
                  </a:lnTo>
                  <a:cubicBezTo>
                    <a:pt x="90363" y="1334"/>
                    <a:pt x="89447" y="1084"/>
                    <a:pt x="88380" y="1084"/>
                  </a:cubicBezTo>
                  <a:lnTo>
                    <a:pt x="88380" y="1084"/>
                  </a:lnTo>
                  <a:cubicBezTo>
                    <a:pt x="88097" y="1100"/>
                    <a:pt x="87797" y="1084"/>
                    <a:pt x="87514" y="1084"/>
                  </a:cubicBezTo>
                  <a:lnTo>
                    <a:pt x="87514" y="1084"/>
                  </a:lnTo>
                  <a:cubicBezTo>
                    <a:pt x="86781" y="1067"/>
                    <a:pt x="86031" y="1067"/>
                    <a:pt x="85298" y="1167"/>
                  </a:cubicBezTo>
                  <a:lnTo>
                    <a:pt x="85298" y="1167"/>
                  </a:lnTo>
                  <a:cubicBezTo>
                    <a:pt x="79199" y="1967"/>
                    <a:pt x="73151" y="3050"/>
                    <a:pt x="67052" y="3983"/>
                  </a:cubicBezTo>
                  <a:lnTo>
                    <a:pt x="67052" y="3983"/>
                  </a:lnTo>
                  <a:cubicBezTo>
                    <a:pt x="63370" y="4549"/>
                    <a:pt x="59687" y="4716"/>
                    <a:pt x="56005" y="5133"/>
                  </a:cubicBezTo>
                  <a:lnTo>
                    <a:pt x="56005" y="5133"/>
                  </a:lnTo>
                  <a:cubicBezTo>
                    <a:pt x="54355" y="5316"/>
                    <a:pt x="52839" y="5699"/>
                    <a:pt x="51289" y="6316"/>
                  </a:cubicBezTo>
                  <a:lnTo>
                    <a:pt x="51289" y="6316"/>
                  </a:lnTo>
                  <a:cubicBezTo>
                    <a:pt x="50206" y="6749"/>
                    <a:pt x="49073" y="7349"/>
                    <a:pt x="47940" y="7549"/>
                  </a:cubicBezTo>
                  <a:lnTo>
                    <a:pt x="47940" y="7549"/>
                  </a:lnTo>
                  <a:cubicBezTo>
                    <a:pt x="47407" y="7649"/>
                    <a:pt x="46840" y="7632"/>
                    <a:pt x="46274" y="7599"/>
                  </a:cubicBezTo>
                  <a:lnTo>
                    <a:pt x="46274" y="7599"/>
                  </a:lnTo>
                  <a:cubicBezTo>
                    <a:pt x="46024" y="7599"/>
                    <a:pt x="45774" y="7582"/>
                    <a:pt x="45540" y="7582"/>
                  </a:cubicBezTo>
                  <a:lnTo>
                    <a:pt x="45540" y="7582"/>
                  </a:lnTo>
                  <a:cubicBezTo>
                    <a:pt x="45340" y="7582"/>
                    <a:pt x="45140" y="7582"/>
                    <a:pt x="44957" y="7582"/>
                  </a:cubicBezTo>
                  <a:lnTo>
                    <a:pt x="44957" y="7582"/>
                  </a:lnTo>
                  <a:cubicBezTo>
                    <a:pt x="43441" y="7565"/>
                    <a:pt x="41891" y="7549"/>
                    <a:pt x="40508" y="8365"/>
                  </a:cubicBezTo>
                  <a:lnTo>
                    <a:pt x="40508" y="8365"/>
                  </a:lnTo>
                  <a:cubicBezTo>
                    <a:pt x="38709" y="9415"/>
                    <a:pt x="37342" y="11065"/>
                    <a:pt x="35926" y="12614"/>
                  </a:cubicBezTo>
                  <a:lnTo>
                    <a:pt x="35926" y="12614"/>
                  </a:lnTo>
                  <a:cubicBezTo>
                    <a:pt x="34976" y="13681"/>
                    <a:pt x="33693" y="14264"/>
                    <a:pt x="32443" y="14514"/>
                  </a:cubicBezTo>
                  <a:lnTo>
                    <a:pt x="32443" y="14514"/>
                  </a:lnTo>
                  <a:cubicBezTo>
                    <a:pt x="31444" y="14714"/>
                    <a:pt x="30361" y="14664"/>
                    <a:pt x="30061" y="15963"/>
                  </a:cubicBezTo>
                  <a:lnTo>
                    <a:pt x="30061" y="15963"/>
                  </a:lnTo>
                  <a:cubicBezTo>
                    <a:pt x="29861" y="16763"/>
                    <a:pt x="30211" y="17296"/>
                    <a:pt x="29427" y="17780"/>
                  </a:cubicBezTo>
                  <a:lnTo>
                    <a:pt x="29427" y="17780"/>
                  </a:lnTo>
                  <a:cubicBezTo>
                    <a:pt x="28861" y="18146"/>
                    <a:pt x="29044" y="17930"/>
                    <a:pt x="28494" y="17580"/>
                  </a:cubicBezTo>
                  <a:lnTo>
                    <a:pt x="28494" y="17580"/>
                  </a:lnTo>
                  <a:cubicBezTo>
                    <a:pt x="27928" y="17213"/>
                    <a:pt x="26145" y="17030"/>
                    <a:pt x="25428" y="17346"/>
                  </a:cubicBezTo>
                  <a:lnTo>
                    <a:pt x="25428" y="17346"/>
                  </a:lnTo>
                  <a:cubicBezTo>
                    <a:pt x="24562" y="17746"/>
                    <a:pt x="23962" y="19146"/>
                    <a:pt x="23979" y="20129"/>
                  </a:cubicBezTo>
                  <a:lnTo>
                    <a:pt x="23979" y="20129"/>
                  </a:lnTo>
                  <a:cubicBezTo>
                    <a:pt x="24012" y="22495"/>
                    <a:pt x="27211" y="22962"/>
                    <a:pt x="28678" y="23795"/>
                  </a:cubicBezTo>
                  <a:lnTo>
                    <a:pt x="28678" y="23795"/>
                  </a:lnTo>
                  <a:cubicBezTo>
                    <a:pt x="29711" y="24395"/>
                    <a:pt x="30677" y="25228"/>
                    <a:pt x="30327" y="26711"/>
                  </a:cubicBezTo>
                  <a:lnTo>
                    <a:pt x="30327" y="26711"/>
                  </a:lnTo>
                  <a:cubicBezTo>
                    <a:pt x="30111" y="27661"/>
                    <a:pt x="29177" y="28444"/>
                    <a:pt x="28444" y="28877"/>
                  </a:cubicBezTo>
                  <a:lnTo>
                    <a:pt x="28444" y="28877"/>
                  </a:lnTo>
                  <a:cubicBezTo>
                    <a:pt x="27128" y="29643"/>
                    <a:pt x="25978" y="29960"/>
                    <a:pt x="24962" y="31343"/>
                  </a:cubicBezTo>
                  <a:lnTo>
                    <a:pt x="24962" y="31343"/>
                  </a:lnTo>
                  <a:cubicBezTo>
                    <a:pt x="24262" y="32309"/>
                    <a:pt x="24195" y="32976"/>
                    <a:pt x="23995" y="34092"/>
                  </a:cubicBezTo>
                  <a:lnTo>
                    <a:pt x="23995" y="34092"/>
                  </a:lnTo>
                  <a:cubicBezTo>
                    <a:pt x="23662" y="36109"/>
                    <a:pt x="21013" y="36025"/>
                    <a:pt x="19563" y="36358"/>
                  </a:cubicBezTo>
                  <a:lnTo>
                    <a:pt x="19563" y="36358"/>
                  </a:lnTo>
                  <a:cubicBezTo>
                    <a:pt x="19213" y="36425"/>
                    <a:pt x="18880" y="36425"/>
                    <a:pt x="18530" y="36425"/>
                  </a:cubicBezTo>
                  <a:lnTo>
                    <a:pt x="18530" y="36425"/>
                  </a:lnTo>
                  <a:cubicBezTo>
                    <a:pt x="18163" y="36425"/>
                    <a:pt x="17780" y="36408"/>
                    <a:pt x="17430" y="36508"/>
                  </a:cubicBezTo>
                  <a:lnTo>
                    <a:pt x="17430" y="36508"/>
                  </a:lnTo>
                  <a:cubicBezTo>
                    <a:pt x="16897" y="36658"/>
                    <a:pt x="16214" y="37208"/>
                    <a:pt x="15697" y="37525"/>
                  </a:cubicBezTo>
                  <a:lnTo>
                    <a:pt x="15697" y="37525"/>
                  </a:lnTo>
                  <a:cubicBezTo>
                    <a:pt x="15097" y="37891"/>
                    <a:pt x="14514" y="38058"/>
                    <a:pt x="14048" y="38591"/>
                  </a:cubicBezTo>
                  <a:lnTo>
                    <a:pt x="14048" y="38591"/>
                  </a:lnTo>
                  <a:cubicBezTo>
                    <a:pt x="13648" y="39041"/>
                    <a:pt x="13681" y="39358"/>
                    <a:pt x="13431" y="39874"/>
                  </a:cubicBezTo>
                  <a:lnTo>
                    <a:pt x="13431" y="39874"/>
                  </a:lnTo>
                  <a:cubicBezTo>
                    <a:pt x="12898" y="40907"/>
                    <a:pt x="11598" y="40091"/>
                    <a:pt x="10732" y="40824"/>
                  </a:cubicBezTo>
                  <a:lnTo>
                    <a:pt x="10732" y="40824"/>
                  </a:lnTo>
                  <a:cubicBezTo>
                    <a:pt x="9965" y="41457"/>
                    <a:pt x="9632" y="42707"/>
                    <a:pt x="9232" y="43657"/>
                  </a:cubicBezTo>
                  <a:lnTo>
                    <a:pt x="9232" y="43657"/>
                  </a:lnTo>
                  <a:cubicBezTo>
                    <a:pt x="8999" y="44207"/>
                    <a:pt x="8882" y="44990"/>
                    <a:pt x="8566" y="45456"/>
                  </a:cubicBezTo>
                  <a:lnTo>
                    <a:pt x="8566" y="45456"/>
                  </a:lnTo>
                  <a:cubicBezTo>
                    <a:pt x="7683" y="46739"/>
                    <a:pt x="5600" y="46823"/>
                    <a:pt x="4383" y="47256"/>
                  </a:cubicBezTo>
                  <a:lnTo>
                    <a:pt x="4383" y="47256"/>
                  </a:lnTo>
                  <a:cubicBezTo>
                    <a:pt x="2917" y="47789"/>
                    <a:pt x="1451" y="48156"/>
                    <a:pt x="1" y="48689"/>
                  </a:cubicBezTo>
                  <a:lnTo>
                    <a:pt x="1" y="48689"/>
                  </a:lnTo>
                  <a:lnTo>
                    <a:pt x="2834" y="53738"/>
                  </a:lnTo>
                  <a:cubicBezTo>
                    <a:pt x="5883" y="53921"/>
                    <a:pt x="8899" y="54471"/>
                    <a:pt x="11965" y="54487"/>
                  </a:cubicBezTo>
                  <a:lnTo>
                    <a:pt x="11965" y="54487"/>
                  </a:lnTo>
                  <a:cubicBezTo>
                    <a:pt x="13498" y="54504"/>
                    <a:pt x="15047" y="54471"/>
                    <a:pt x="16597" y="54454"/>
                  </a:cubicBezTo>
                  <a:lnTo>
                    <a:pt x="16597" y="54454"/>
                  </a:lnTo>
                  <a:cubicBezTo>
                    <a:pt x="20729" y="54438"/>
                    <a:pt x="24845" y="54804"/>
                    <a:pt x="28978" y="54837"/>
                  </a:cubicBezTo>
                  <a:lnTo>
                    <a:pt x="28978" y="54837"/>
                  </a:lnTo>
                  <a:cubicBezTo>
                    <a:pt x="33393" y="54854"/>
                    <a:pt x="37892" y="54421"/>
                    <a:pt x="42274" y="53754"/>
                  </a:cubicBezTo>
                  <a:lnTo>
                    <a:pt x="42274" y="53754"/>
                  </a:lnTo>
                  <a:cubicBezTo>
                    <a:pt x="46573" y="53104"/>
                    <a:pt x="50906" y="52805"/>
                    <a:pt x="55238" y="52388"/>
                  </a:cubicBezTo>
                  <a:lnTo>
                    <a:pt x="55238" y="52388"/>
                  </a:lnTo>
                  <a:cubicBezTo>
                    <a:pt x="59104" y="52021"/>
                    <a:pt x="63020" y="51555"/>
                    <a:pt x="66902" y="51555"/>
                  </a:cubicBezTo>
                  <a:lnTo>
                    <a:pt x="66902" y="51555"/>
                  </a:lnTo>
                  <a:cubicBezTo>
                    <a:pt x="67669" y="51555"/>
                    <a:pt x="68452" y="51572"/>
                    <a:pt x="69218" y="51588"/>
                  </a:cubicBezTo>
                  <a:lnTo>
                    <a:pt x="69218" y="51588"/>
                  </a:lnTo>
                  <a:cubicBezTo>
                    <a:pt x="70251" y="51605"/>
                    <a:pt x="71301" y="51622"/>
                    <a:pt x="72334" y="51605"/>
                  </a:cubicBezTo>
                  <a:lnTo>
                    <a:pt x="72334" y="51605"/>
                  </a:lnTo>
                  <a:cubicBezTo>
                    <a:pt x="74834" y="51555"/>
                    <a:pt x="77316" y="51255"/>
                    <a:pt x="79816" y="51205"/>
                  </a:cubicBezTo>
                  <a:lnTo>
                    <a:pt x="79816" y="51205"/>
                  </a:lnTo>
                  <a:cubicBezTo>
                    <a:pt x="80782" y="51172"/>
                    <a:pt x="81765" y="51205"/>
                    <a:pt x="82732" y="51222"/>
                  </a:cubicBezTo>
                  <a:lnTo>
                    <a:pt x="82732" y="51222"/>
                  </a:lnTo>
                  <a:cubicBezTo>
                    <a:pt x="84198" y="51238"/>
                    <a:pt x="85681" y="51272"/>
                    <a:pt x="87147" y="51172"/>
                  </a:cubicBezTo>
                  <a:lnTo>
                    <a:pt x="87147" y="51172"/>
                  </a:lnTo>
                  <a:cubicBezTo>
                    <a:pt x="90930" y="50888"/>
                    <a:pt x="94846" y="50155"/>
                    <a:pt x="98478" y="48872"/>
                  </a:cubicBezTo>
                  <a:lnTo>
                    <a:pt x="98478" y="48872"/>
                  </a:lnTo>
                  <a:cubicBezTo>
                    <a:pt x="100727" y="48089"/>
                    <a:pt x="102810" y="47356"/>
                    <a:pt x="104510" y="45440"/>
                  </a:cubicBezTo>
                  <a:lnTo>
                    <a:pt x="104510" y="45440"/>
                  </a:lnTo>
                  <a:cubicBezTo>
                    <a:pt x="105843" y="43957"/>
                    <a:pt x="109109" y="41007"/>
                    <a:pt x="106759" y="38858"/>
                  </a:cubicBezTo>
                  <a:lnTo>
                    <a:pt x="106759" y="38858"/>
                  </a:lnTo>
                  <a:cubicBezTo>
                    <a:pt x="105626" y="37808"/>
                    <a:pt x="103377" y="37925"/>
                    <a:pt x="101994" y="37858"/>
                  </a:cubicBezTo>
                  <a:lnTo>
                    <a:pt x="101994" y="37858"/>
                  </a:lnTo>
                  <a:cubicBezTo>
                    <a:pt x="101377" y="37825"/>
                    <a:pt x="100744" y="37841"/>
                    <a:pt x="100111" y="37858"/>
                  </a:cubicBezTo>
                  <a:lnTo>
                    <a:pt x="100111" y="37858"/>
                  </a:lnTo>
                  <a:cubicBezTo>
                    <a:pt x="98611" y="37891"/>
                    <a:pt x="97078" y="37925"/>
                    <a:pt x="95695" y="37442"/>
                  </a:cubicBezTo>
                  <a:lnTo>
                    <a:pt x="95695" y="37442"/>
                  </a:lnTo>
                  <a:cubicBezTo>
                    <a:pt x="94979" y="37192"/>
                    <a:pt x="94446" y="36592"/>
                    <a:pt x="93712" y="36425"/>
                  </a:cubicBezTo>
                  <a:lnTo>
                    <a:pt x="93712" y="36425"/>
                  </a:lnTo>
                  <a:cubicBezTo>
                    <a:pt x="92746" y="36209"/>
                    <a:pt x="91730" y="36492"/>
                    <a:pt x="90930" y="35575"/>
                  </a:cubicBezTo>
                  <a:lnTo>
                    <a:pt x="90930" y="35575"/>
                  </a:lnTo>
                  <a:cubicBezTo>
                    <a:pt x="89597" y="34076"/>
                    <a:pt x="93529" y="33393"/>
                    <a:pt x="94379" y="33109"/>
                  </a:cubicBezTo>
                  <a:lnTo>
                    <a:pt x="94379" y="33109"/>
                  </a:lnTo>
                  <a:cubicBezTo>
                    <a:pt x="96528" y="32359"/>
                    <a:pt x="99961" y="29810"/>
                    <a:pt x="102210" y="31343"/>
                  </a:cubicBezTo>
                  <a:lnTo>
                    <a:pt x="102210" y="31343"/>
                  </a:lnTo>
                  <a:cubicBezTo>
                    <a:pt x="102977" y="31876"/>
                    <a:pt x="103477" y="32609"/>
                    <a:pt x="104327" y="33076"/>
                  </a:cubicBezTo>
                  <a:lnTo>
                    <a:pt x="104327" y="33076"/>
                  </a:lnTo>
                  <a:cubicBezTo>
                    <a:pt x="105360" y="33609"/>
                    <a:pt x="106343" y="33609"/>
                    <a:pt x="107476" y="33559"/>
                  </a:cubicBezTo>
                  <a:lnTo>
                    <a:pt x="107476" y="33559"/>
                  </a:lnTo>
                  <a:cubicBezTo>
                    <a:pt x="109642" y="33459"/>
                    <a:pt x="112125" y="33109"/>
                    <a:pt x="114241" y="32476"/>
                  </a:cubicBezTo>
                  <a:lnTo>
                    <a:pt x="114241" y="32476"/>
                  </a:lnTo>
                  <a:cubicBezTo>
                    <a:pt x="115524" y="32110"/>
                    <a:pt x="116757" y="31526"/>
                    <a:pt x="117857" y="30660"/>
                  </a:cubicBezTo>
                  <a:lnTo>
                    <a:pt x="117857" y="30660"/>
                  </a:lnTo>
                  <a:cubicBezTo>
                    <a:pt x="118707" y="29977"/>
                    <a:pt x="119190" y="29510"/>
                    <a:pt x="120273" y="29294"/>
                  </a:cubicBezTo>
                  <a:lnTo>
                    <a:pt x="120273" y="29294"/>
                  </a:lnTo>
                  <a:cubicBezTo>
                    <a:pt x="121456" y="29060"/>
                    <a:pt x="122556" y="28894"/>
                    <a:pt x="123739" y="28494"/>
                  </a:cubicBezTo>
                  <a:lnTo>
                    <a:pt x="123739" y="28494"/>
                  </a:lnTo>
                  <a:cubicBezTo>
                    <a:pt x="124972" y="28094"/>
                    <a:pt x="126571" y="28094"/>
                    <a:pt x="127421" y="26844"/>
                  </a:cubicBezTo>
                  <a:lnTo>
                    <a:pt x="127421" y="26844"/>
                  </a:lnTo>
                  <a:cubicBezTo>
                    <a:pt x="127888" y="26128"/>
                    <a:pt x="128154" y="25278"/>
                    <a:pt x="128638" y="24528"/>
                  </a:cubicBezTo>
                  <a:lnTo>
                    <a:pt x="128638" y="24528"/>
                  </a:lnTo>
                  <a:cubicBezTo>
                    <a:pt x="129121" y="23811"/>
                    <a:pt x="129554" y="22962"/>
                    <a:pt x="130137" y="22345"/>
                  </a:cubicBezTo>
                  <a:lnTo>
                    <a:pt x="130137" y="22345"/>
                  </a:lnTo>
                  <a:cubicBezTo>
                    <a:pt x="130787" y="21679"/>
                    <a:pt x="131620" y="21245"/>
                    <a:pt x="131920" y="20179"/>
                  </a:cubicBezTo>
                  <a:lnTo>
                    <a:pt x="131920" y="20179"/>
                  </a:lnTo>
                  <a:cubicBezTo>
                    <a:pt x="132153" y="19313"/>
                    <a:pt x="131837" y="18429"/>
                    <a:pt x="131654" y="17596"/>
                  </a:cubicBezTo>
                  <a:lnTo>
                    <a:pt x="131654" y="17596"/>
                  </a:lnTo>
                  <a:cubicBezTo>
                    <a:pt x="131437" y="16680"/>
                    <a:pt x="131454" y="15763"/>
                    <a:pt x="131270" y="14864"/>
                  </a:cubicBezTo>
                  <a:lnTo>
                    <a:pt x="131270" y="14864"/>
                  </a:lnTo>
                  <a:cubicBezTo>
                    <a:pt x="131104" y="14064"/>
                    <a:pt x="131020" y="13597"/>
                    <a:pt x="131020" y="12714"/>
                  </a:cubicBezTo>
                  <a:lnTo>
                    <a:pt x="131020" y="12714"/>
                  </a:lnTo>
                  <a:cubicBezTo>
                    <a:pt x="131020" y="11931"/>
                    <a:pt x="131187" y="10931"/>
                    <a:pt x="130954" y="10181"/>
                  </a:cubicBezTo>
                  <a:lnTo>
                    <a:pt x="130954" y="10181"/>
                  </a:lnTo>
                  <a:cubicBezTo>
                    <a:pt x="130720" y="9348"/>
                    <a:pt x="130154" y="8498"/>
                    <a:pt x="129837" y="7665"/>
                  </a:cubicBezTo>
                  <a:lnTo>
                    <a:pt x="129837" y="7665"/>
                  </a:lnTo>
                  <a:cubicBezTo>
                    <a:pt x="129454" y="6682"/>
                    <a:pt x="128988" y="5832"/>
                    <a:pt x="128504" y="4899"/>
                  </a:cubicBezTo>
                  <a:lnTo>
                    <a:pt x="128504" y="4899"/>
                  </a:lnTo>
                  <a:cubicBezTo>
                    <a:pt x="127521" y="2950"/>
                    <a:pt x="126122" y="2183"/>
                    <a:pt x="124305" y="1433"/>
                  </a:cubicBezTo>
                  <a:lnTo>
                    <a:pt x="124305" y="1433"/>
                  </a:lnTo>
                  <a:cubicBezTo>
                    <a:pt x="121723" y="367"/>
                    <a:pt x="119090" y="1"/>
                    <a:pt x="116390" y="1"/>
                  </a:cubicBezTo>
                  <a:lnTo>
                    <a:pt x="116390" y="1"/>
                  </a:lnTo>
                  <a:cubicBezTo>
                    <a:pt x="115674" y="1"/>
                    <a:pt x="114941" y="17"/>
                    <a:pt x="114208" y="67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1780675" y="2103275"/>
              <a:ext cx="971875" cy="371200"/>
            </a:xfrm>
            <a:custGeom>
              <a:avLst/>
              <a:gdLst/>
              <a:ahLst/>
              <a:cxnLst/>
              <a:rect l="l" t="t" r="r" b="b"/>
              <a:pathLst>
                <a:path w="38875" h="14848" extrusionOk="0">
                  <a:moveTo>
                    <a:pt x="9531" y="634"/>
                  </a:moveTo>
                  <a:cubicBezTo>
                    <a:pt x="7782" y="1700"/>
                    <a:pt x="5899" y="3183"/>
                    <a:pt x="5149" y="5099"/>
                  </a:cubicBezTo>
                  <a:lnTo>
                    <a:pt x="5149" y="5099"/>
                  </a:lnTo>
                  <a:cubicBezTo>
                    <a:pt x="4816" y="5966"/>
                    <a:pt x="4999" y="6649"/>
                    <a:pt x="4849" y="7549"/>
                  </a:cubicBezTo>
                  <a:lnTo>
                    <a:pt x="4849" y="7549"/>
                  </a:lnTo>
                  <a:cubicBezTo>
                    <a:pt x="4633" y="8882"/>
                    <a:pt x="3499" y="9298"/>
                    <a:pt x="2400" y="9748"/>
                  </a:cubicBezTo>
                  <a:lnTo>
                    <a:pt x="2400" y="9748"/>
                  </a:lnTo>
                  <a:cubicBezTo>
                    <a:pt x="1817" y="9982"/>
                    <a:pt x="1117" y="10182"/>
                    <a:pt x="717" y="10698"/>
                  </a:cubicBezTo>
                  <a:lnTo>
                    <a:pt x="717" y="10698"/>
                  </a:lnTo>
                  <a:cubicBezTo>
                    <a:pt x="0" y="11615"/>
                    <a:pt x="767" y="12814"/>
                    <a:pt x="1050" y="13864"/>
                  </a:cubicBezTo>
                  <a:lnTo>
                    <a:pt x="1050" y="13864"/>
                  </a:lnTo>
                  <a:cubicBezTo>
                    <a:pt x="4816" y="14847"/>
                    <a:pt x="8265" y="14497"/>
                    <a:pt x="11714" y="14481"/>
                  </a:cubicBezTo>
                  <a:lnTo>
                    <a:pt x="11714" y="14481"/>
                  </a:lnTo>
                  <a:cubicBezTo>
                    <a:pt x="14780" y="14447"/>
                    <a:pt x="17679" y="14247"/>
                    <a:pt x="20745" y="13931"/>
                  </a:cubicBezTo>
                  <a:lnTo>
                    <a:pt x="20745" y="13931"/>
                  </a:lnTo>
                  <a:cubicBezTo>
                    <a:pt x="23062" y="13697"/>
                    <a:pt x="25361" y="13414"/>
                    <a:pt x="27660" y="13131"/>
                  </a:cubicBezTo>
                  <a:lnTo>
                    <a:pt x="27660" y="13131"/>
                  </a:lnTo>
                  <a:cubicBezTo>
                    <a:pt x="28677" y="12998"/>
                    <a:pt x="29693" y="12948"/>
                    <a:pt x="30660" y="12681"/>
                  </a:cubicBezTo>
                  <a:lnTo>
                    <a:pt x="30660" y="12681"/>
                  </a:lnTo>
                  <a:cubicBezTo>
                    <a:pt x="32343" y="12231"/>
                    <a:pt x="33659" y="10965"/>
                    <a:pt x="35092" y="10048"/>
                  </a:cubicBezTo>
                  <a:lnTo>
                    <a:pt x="35092" y="10048"/>
                  </a:lnTo>
                  <a:cubicBezTo>
                    <a:pt x="36225" y="9332"/>
                    <a:pt x="37542" y="8349"/>
                    <a:pt x="38258" y="7216"/>
                  </a:cubicBezTo>
                  <a:lnTo>
                    <a:pt x="38258" y="7216"/>
                  </a:lnTo>
                  <a:cubicBezTo>
                    <a:pt x="38641" y="6599"/>
                    <a:pt x="38875" y="5683"/>
                    <a:pt x="38258" y="5233"/>
                  </a:cubicBezTo>
                  <a:lnTo>
                    <a:pt x="38258" y="5233"/>
                  </a:lnTo>
                  <a:cubicBezTo>
                    <a:pt x="37725" y="4833"/>
                    <a:pt x="36425" y="4916"/>
                    <a:pt x="35809" y="4716"/>
                  </a:cubicBezTo>
                  <a:lnTo>
                    <a:pt x="35809" y="4716"/>
                  </a:lnTo>
                  <a:cubicBezTo>
                    <a:pt x="34526" y="4333"/>
                    <a:pt x="33259" y="3866"/>
                    <a:pt x="31976" y="3433"/>
                  </a:cubicBezTo>
                  <a:lnTo>
                    <a:pt x="31976" y="3433"/>
                  </a:lnTo>
                  <a:cubicBezTo>
                    <a:pt x="31060" y="3117"/>
                    <a:pt x="30093" y="2900"/>
                    <a:pt x="29210" y="2500"/>
                  </a:cubicBezTo>
                  <a:lnTo>
                    <a:pt x="29210" y="2500"/>
                  </a:lnTo>
                  <a:cubicBezTo>
                    <a:pt x="28677" y="2250"/>
                    <a:pt x="28194" y="1867"/>
                    <a:pt x="27561" y="1834"/>
                  </a:cubicBezTo>
                  <a:lnTo>
                    <a:pt x="27561" y="1834"/>
                  </a:lnTo>
                  <a:cubicBezTo>
                    <a:pt x="26677" y="1800"/>
                    <a:pt x="25628" y="2267"/>
                    <a:pt x="24794" y="2567"/>
                  </a:cubicBezTo>
                  <a:lnTo>
                    <a:pt x="24794" y="2567"/>
                  </a:lnTo>
                  <a:cubicBezTo>
                    <a:pt x="24378" y="2717"/>
                    <a:pt x="24378" y="2850"/>
                    <a:pt x="23845" y="2733"/>
                  </a:cubicBezTo>
                  <a:lnTo>
                    <a:pt x="23845" y="2733"/>
                  </a:lnTo>
                  <a:cubicBezTo>
                    <a:pt x="23578" y="2667"/>
                    <a:pt x="23162" y="2333"/>
                    <a:pt x="22828" y="2250"/>
                  </a:cubicBezTo>
                  <a:lnTo>
                    <a:pt x="22828" y="2250"/>
                  </a:lnTo>
                  <a:cubicBezTo>
                    <a:pt x="21895" y="2017"/>
                    <a:pt x="20879" y="2200"/>
                    <a:pt x="19996" y="2417"/>
                  </a:cubicBezTo>
                  <a:lnTo>
                    <a:pt x="19996" y="2417"/>
                  </a:lnTo>
                  <a:cubicBezTo>
                    <a:pt x="19412" y="2567"/>
                    <a:pt x="19279" y="2417"/>
                    <a:pt x="18746" y="2250"/>
                  </a:cubicBezTo>
                  <a:lnTo>
                    <a:pt x="18746" y="2250"/>
                  </a:lnTo>
                  <a:cubicBezTo>
                    <a:pt x="17963" y="2017"/>
                    <a:pt x="17046" y="1967"/>
                    <a:pt x="16230" y="1800"/>
                  </a:cubicBezTo>
                  <a:lnTo>
                    <a:pt x="16230" y="1800"/>
                  </a:lnTo>
                  <a:cubicBezTo>
                    <a:pt x="14797" y="1500"/>
                    <a:pt x="13614" y="984"/>
                    <a:pt x="12314" y="317"/>
                  </a:cubicBezTo>
                  <a:lnTo>
                    <a:pt x="12314" y="317"/>
                  </a:lnTo>
                  <a:cubicBezTo>
                    <a:pt x="11864" y="101"/>
                    <a:pt x="11514" y="1"/>
                    <a:pt x="11181" y="1"/>
                  </a:cubicBezTo>
                  <a:lnTo>
                    <a:pt x="11181" y="1"/>
                  </a:lnTo>
                  <a:cubicBezTo>
                    <a:pt x="10631" y="1"/>
                    <a:pt x="10165" y="251"/>
                    <a:pt x="9531" y="6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5583125" y="2423200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1814825" y="1201000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4911600" y="1320550"/>
              <a:ext cx="739850" cy="471575"/>
            </a:xfrm>
            <a:custGeom>
              <a:avLst/>
              <a:gdLst/>
              <a:ahLst/>
              <a:cxnLst/>
              <a:rect l="l" t="t" r="r" b="b"/>
              <a:pathLst>
                <a:path w="29594" h="18863" extrusionOk="0">
                  <a:moveTo>
                    <a:pt x="1" y="10115"/>
                  </a:moveTo>
                  <a:cubicBezTo>
                    <a:pt x="551" y="8882"/>
                    <a:pt x="1100" y="7932"/>
                    <a:pt x="1934" y="6849"/>
                  </a:cubicBezTo>
                  <a:cubicBezTo>
                    <a:pt x="2983" y="5483"/>
                    <a:pt x="4416" y="3916"/>
                    <a:pt x="5999" y="3116"/>
                  </a:cubicBezTo>
                  <a:cubicBezTo>
                    <a:pt x="6782" y="2717"/>
                    <a:pt x="7749" y="2533"/>
                    <a:pt x="8599" y="2333"/>
                  </a:cubicBezTo>
                  <a:cubicBezTo>
                    <a:pt x="10365" y="1933"/>
                    <a:pt x="12115" y="1467"/>
                    <a:pt x="13881" y="1067"/>
                  </a:cubicBezTo>
                  <a:cubicBezTo>
                    <a:pt x="15814" y="617"/>
                    <a:pt x="17997" y="117"/>
                    <a:pt x="20013" y="34"/>
                  </a:cubicBezTo>
                  <a:cubicBezTo>
                    <a:pt x="21179" y="1"/>
                    <a:pt x="22379" y="134"/>
                    <a:pt x="23545" y="267"/>
                  </a:cubicBezTo>
                  <a:cubicBezTo>
                    <a:pt x="25611" y="500"/>
                    <a:pt x="28327" y="1600"/>
                    <a:pt x="28944" y="3800"/>
                  </a:cubicBezTo>
                  <a:cubicBezTo>
                    <a:pt x="29244" y="4883"/>
                    <a:pt x="29444" y="5999"/>
                    <a:pt x="29477" y="7115"/>
                  </a:cubicBezTo>
                  <a:cubicBezTo>
                    <a:pt x="29511" y="8449"/>
                    <a:pt x="29594" y="9865"/>
                    <a:pt x="29244" y="11165"/>
                  </a:cubicBezTo>
                  <a:cubicBezTo>
                    <a:pt x="28561" y="13614"/>
                    <a:pt x="27078" y="15697"/>
                    <a:pt x="24945" y="17096"/>
                  </a:cubicBezTo>
                  <a:cubicBezTo>
                    <a:pt x="23195" y="18246"/>
                    <a:pt x="20713" y="18613"/>
                    <a:pt x="18663" y="18729"/>
                  </a:cubicBezTo>
                  <a:cubicBezTo>
                    <a:pt x="16497" y="18863"/>
                    <a:pt x="14347" y="18763"/>
                    <a:pt x="12198" y="18513"/>
                  </a:cubicBezTo>
                  <a:cubicBezTo>
                    <a:pt x="9449" y="18196"/>
                    <a:pt x="6766" y="17713"/>
                    <a:pt x="4183" y="16663"/>
                  </a:cubicBezTo>
                  <a:cubicBezTo>
                    <a:pt x="2817" y="16080"/>
                    <a:pt x="1684" y="15297"/>
                    <a:pt x="417" y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5654775" y="1500100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3914350" y="1357625"/>
              <a:ext cx="941875" cy="329525"/>
            </a:xfrm>
            <a:custGeom>
              <a:avLst/>
              <a:gdLst/>
              <a:ahLst/>
              <a:cxnLst/>
              <a:rect l="l" t="t" r="r" b="b"/>
              <a:pathLst>
                <a:path w="37675" h="13181" extrusionOk="0">
                  <a:moveTo>
                    <a:pt x="36941" y="8632"/>
                  </a:moveTo>
                  <a:cubicBezTo>
                    <a:pt x="37125" y="8065"/>
                    <a:pt x="37408" y="7482"/>
                    <a:pt x="37558" y="6916"/>
                  </a:cubicBezTo>
                  <a:cubicBezTo>
                    <a:pt x="37675" y="6449"/>
                    <a:pt x="37575" y="5882"/>
                    <a:pt x="37591" y="5399"/>
                  </a:cubicBezTo>
                  <a:cubicBezTo>
                    <a:pt x="37591" y="4000"/>
                    <a:pt x="37491" y="2916"/>
                    <a:pt x="36342" y="1933"/>
                  </a:cubicBezTo>
                  <a:cubicBezTo>
                    <a:pt x="35308" y="1067"/>
                    <a:pt x="34242" y="634"/>
                    <a:pt x="32909" y="417"/>
                  </a:cubicBezTo>
                  <a:cubicBezTo>
                    <a:pt x="31176" y="117"/>
                    <a:pt x="29343" y="0"/>
                    <a:pt x="27594" y="0"/>
                  </a:cubicBezTo>
                  <a:cubicBezTo>
                    <a:pt x="22445" y="0"/>
                    <a:pt x="17313" y="934"/>
                    <a:pt x="12264" y="1783"/>
                  </a:cubicBezTo>
                  <a:cubicBezTo>
                    <a:pt x="9698" y="2217"/>
                    <a:pt x="7198" y="2866"/>
                    <a:pt x="4749" y="3733"/>
                  </a:cubicBezTo>
                  <a:cubicBezTo>
                    <a:pt x="3333" y="4233"/>
                    <a:pt x="1150" y="4916"/>
                    <a:pt x="633" y="6532"/>
                  </a:cubicBezTo>
                  <a:cubicBezTo>
                    <a:pt x="0" y="8582"/>
                    <a:pt x="2033" y="11081"/>
                    <a:pt x="3716" y="12031"/>
                  </a:cubicBezTo>
                  <a:cubicBezTo>
                    <a:pt x="4949" y="12714"/>
                    <a:pt x="6315" y="12814"/>
                    <a:pt x="7682" y="12964"/>
                  </a:cubicBezTo>
                  <a:cubicBezTo>
                    <a:pt x="9614" y="13181"/>
                    <a:pt x="11514" y="12914"/>
                    <a:pt x="13430" y="12797"/>
                  </a:cubicBezTo>
                  <a:cubicBezTo>
                    <a:pt x="17346" y="12531"/>
                    <a:pt x="21278" y="12114"/>
                    <a:pt x="25194" y="11998"/>
                  </a:cubicBezTo>
                  <a:cubicBezTo>
                    <a:pt x="27210" y="11931"/>
                    <a:pt x="28993" y="11348"/>
                    <a:pt x="30876" y="10748"/>
                  </a:cubicBezTo>
                  <a:cubicBezTo>
                    <a:pt x="31993" y="10398"/>
                    <a:pt x="33109" y="10098"/>
                    <a:pt x="34175" y="9582"/>
                  </a:cubicBezTo>
                  <a:cubicBezTo>
                    <a:pt x="35325" y="9032"/>
                    <a:pt x="36442" y="8382"/>
                    <a:pt x="36941" y="8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3629825" y="1538000"/>
              <a:ext cx="244975" cy="115825"/>
            </a:xfrm>
            <a:custGeom>
              <a:avLst/>
              <a:gdLst/>
              <a:ahLst/>
              <a:cxnLst/>
              <a:rect l="l" t="t" r="r" b="b"/>
              <a:pathLst>
                <a:path w="9799" h="4633" extrusionOk="0">
                  <a:moveTo>
                    <a:pt x="9798" y="4166"/>
                  </a:moveTo>
                  <a:cubicBezTo>
                    <a:pt x="9165" y="3500"/>
                    <a:pt x="8798" y="2816"/>
                    <a:pt x="8215" y="2167"/>
                  </a:cubicBezTo>
                  <a:cubicBezTo>
                    <a:pt x="7649" y="1517"/>
                    <a:pt x="6799" y="1134"/>
                    <a:pt x="6032" y="784"/>
                  </a:cubicBezTo>
                  <a:cubicBezTo>
                    <a:pt x="4316" y="0"/>
                    <a:pt x="2017" y="367"/>
                    <a:pt x="750" y="1833"/>
                  </a:cubicBezTo>
                  <a:cubicBezTo>
                    <a:pt x="517" y="2117"/>
                    <a:pt x="0" y="2833"/>
                    <a:pt x="84" y="3283"/>
                  </a:cubicBezTo>
                  <a:cubicBezTo>
                    <a:pt x="150" y="3750"/>
                    <a:pt x="534" y="3833"/>
                    <a:pt x="933" y="3966"/>
                  </a:cubicBezTo>
                  <a:cubicBezTo>
                    <a:pt x="3316" y="4633"/>
                    <a:pt x="6116" y="4366"/>
                    <a:pt x="9798" y="4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3220325" y="1611325"/>
              <a:ext cx="312875" cy="243300"/>
            </a:xfrm>
            <a:custGeom>
              <a:avLst/>
              <a:gdLst/>
              <a:ahLst/>
              <a:cxnLst/>
              <a:rect l="l" t="t" r="r" b="b"/>
              <a:pathLst>
                <a:path w="12515" h="9732" extrusionOk="0">
                  <a:moveTo>
                    <a:pt x="7249" y="1433"/>
                  </a:moveTo>
                  <a:cubicBezTo>
                    <a:pt x="7499" y="883"/>
                    <a:pt x="7866" y="433"/>
                    <a:pt x="8332" y="83"/>
                  </a:cubicBezTo>
                  <a:cubicBezTo>
                    <a:pt x="9049" y="383"/>
                    <a:pt x="9882" y="0"/>
                    <a:pt x="10632" y="200"/>
                  </a:cubicBezTo>
                  <a:cubicBezTo>
                    <a:pt x="11165" y="350"/>
                    <a:pt x="12515" y="1266"/>
                    <a:pt x="11931" y="1933"/>
                  </a:cubicBezTo>
                  <a:cubicBezTo>
                    <a:pt x="11481" y="2466"/>
                    <a:pt x="9915" y="2033"/>
                    <a:pt x="9299" y="2016"/>
                  </a:cubicBezTo>
                  <a:cubicBezTo>
                    <a:pt x="6916" y="2000"/>
                    <a:pt x="4966" y="3783"/>
                    <a:pt x="2600" y="3766"/>
                  </a:cubicBezTo>
                  <a:cubicBezTo>
                    <a:pt x="2034" y="3749"/>
                    <a:pt x="1284" y="3283"/>
                    <a:pt x="701" y="3566"/>
                  </a:cubicBezTo>
                  <a:cubicBezTo>
                    <a:pt x="18" y="3916"/>
                    <a:pt x="1" y="5066"/>
                    <a:pt x="67" y="5699"/>
                  </a:cubicBezTo>
                  <a:cubicBezTo>
                    <a:pt x="201" y="6815"/>
                    <a:pt x="1217" y="8031"/>
                    <a:pt x="2134" y="8615"/>
                  </a:cubicBezTo>
                  <a:cubicBezTo>
                    <a:pt x="3067" y="9198"/>
                    <a:pt x="4300" y="9598"/>
                    <a:pt x="5383" y="9648"/>
                  </a:cubicBezTo>
                  <a:cubicBezTo>
                    <a:pt x="6899" y="9731"/>
                    <a:pt x="8649" y="9731"/>
                    <a:pt x="9765" y="8581"/>
                  </a:cubicBezTo>
                  <a:cubicBezTo>
                    <a:pt x="10448" y="7882"/>
                    <a:pt x="11182" y="6915"/>
                    <a:pt x="11248" y="5899"/>
                  </a:cubicBezTo>
                  <a:cubicBezTo>
                    <a:pt x="11298" y="4966"/>
                    <a:pt x="10648" y="4482"/>
                    <a:pt x="10398" y="4166"/>
                  </a:cubicBezTo>
                  <a:cubicBezTo>
                    <a:pt x="9715" y="3649"/>
                    <a:pt x="8899" y="3133"/>
                    <a:pt x="8049" y="2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4769150" y="2148675"/>
              <a:ext cx="551125" cy="288300"/>
            </a:xfrm>
            <a:custGeom>
              <a:avLst/>
              <a:gdLst/>
              <a:ahLst/>
              <a:cxnLst/>
              <a:rect l="l" t="t" r="r" b="b"/>
              <a:pathLst>
                <a:path w="22045" h="11532" extrusionOk="0">
                  <a:moveTo>
                    <a:pt x="19795" y="2884"/>
                  </a:moveTo>
                  <a:cubicBezTo>
                    <a:pt x="19062" y="2200"/>
                    <a:pt x="18396" y="1567"/>
                    <a:pt x="17463" y="1201"/>
                  </a:cubicBezTo>
                  <a:cubicBezTo>
                    <a:pt x="16446" y="801"/>
                    <a:pt x="15296" y="484"/>
                    <a:pt x="14213" y="368"/>
                  </a:cubicBezTo>
                  <a:cubicBezTo>
                    <a:pt x="11781" y="118"/>
                    <a:pt x="9315" y="1"/>
                    <a:pt x="6948" y="817"/>
                  </a:cubicBezTo>
                  <a:cubicBezTo>
                    <a:pt x="4482" y="1667"/>
                    <a:pt x="2150" y="3134"/>
                    <a:pt x="783" y="5366"/>
                  </a:cubicBezTo>
                  <a:cubicBezTo>
                    <a:pt x="483" y="5866"/>
                    <a:pt x="0" y="6599"/>
                    <a:pt x="33" y="7199"/>
                  </a:cubicBezTo>
                  <a:cubicBezTo>
                    <a:pt x="67" y="7866"/>
                    <a:pt x="1250" y="8399"/>
                    <a:pt x="1700" y="8799"/>
                  </a:cubicBezTo>
                  <a:cubicBezTo>
                    <a:pt x="2416" y="9432"/>
                    <a:pt x="3066" y="10149"/>
                    <a:pt x="3882" y="10682"/>
                  </a:cubicBezTo>
                  <a:cubicBezTo>
                    <a:pt x="5132" y="11498"/>
                    <a:pt x="6565" y="11532"/>
                    <a:pt x="7998" y="11515"/>
                  </a:cubicBezTo>
                  <a:cubicBezTo>
                    <a:pt x="9415" y="11515"/>
                    <a:pt x="10814" y="11432"/>
                    <a:pt x="12197" y="11182"/>
                  </a:cubicBezTo>
                  <a:cubicBezTo>
                    <a:pt x="13530" y="10932"/>
                    <a:pt x="14980" y="10748"/>
                    <a:pt x="16230" y="10265"/>
                  </a:cubicBezTo>
                  <a:cubicBezTo>
                    <a:pt x="17846" y="9615"/>
                    <a:pt x="19679" y="8865"/>
                    <a:pt x="20862" y="7516"/>
                  </a:cubicBezTo>
                  <a:cubicBezTo>
                    <a:pt x="22045" y="6166"/>
                    <a:pt x="22012" y="4083"/>
                    <a:pt x="19795" y="28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3222825" y="1952475"/>
              <a:ext cx="157500" cy="143325"/>
            </a:xfrm>
            <a:custGeom>
              <a:avLst/>
              <a:gdLst/>
              <a:ahLst/>
              <a:cxnLst/>
              <a:rect l="l" t="t" r="r" b="b"/>
              <a:pathLst>
                <a:path w="6300" h="5733" extrusionOk="0">
                  <a:moveTo>
                    <a:pt x="5450" y="1"/>
                  </a:moveTo>
                  <a:cubicBezTo>
                    <a:pt x="4650" y="601"/>
                    <a:pt x="3817" y="984"/>
                    <a:pt x="2983" y="1517"/>
                  </a:cubicBezTo>
                  <a:cubicBezTo>
                    <a:pt x="2417" y="1884"/>
                    <a:pt x="1700" y="2217"/>
                    <a:pt x="1267" y="2717"/>
                  </a:cubicBezTo>
                  <a:cubicBezTo>
                    <a:pt x="884" y="3150"/>
                    <a:pt x="1" y="4566"/>
                    <a:pt x="434" y="5216"/>
                  </a:cubicBezTo>
                  <a:cubicBezTo>
                    <a:pt x="784" y="5733"/>
                    <a:pt x="2684" y="5549"/>
                    <a:pt x="3150" y="5433"/>
                  </a:cubicBezTo>
                  <a:cubicBezTo>
                    <a:pt x="5133" y="4950"/>
                    <a:pt x="6183" y="2983"/>
                    <a:pt x="6299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2844600" y="2112025"/>
              <a:ext cx="407425" cy="252875"/>
            </a:xfrm>
            <a:custGeom>
              <a:avLst/>
              <a:gdLst/>
              <a:ahLst/>
              <a:cxnLst/>
              <a:rect l="l" t="t" r="r" b="b"/>
              <a:pathLst>
                <a:path w="16297" h="10115" extrusionOk="0">
                  <a:moveTo>
                    <a:pt x="12164" y="2250"/>
                  </a:moveTo>
                  <a:cubicBezTo>
                    <a:pt x="9948" y="1050"/>
                    <a:pt x="6648" y="1"/>
                    <a:pt x="4299" y="1450"/>
                  </a:cubicBezTo>
                  <a:cubicBezTo>
                    <a:pt x="3166" y="2133"/>
                    <a:pt x="2566" y="3200"/>
                    <a:pt x="1900" y="4300"/>
                  </a:cubicBezTo>
                  <a:cubicBezTo>
                    <a:pt x="1350" y="5233"/>
                    <a:pt x="866" y="5966"/>
                    <a:pt x="683" y="7066"/>
                  </a:cubicBezTo>
                  <a:cubicBezTo>
                    <a:pt x="617" y="7532"/>
                    <a:pt x="0" y="10115"/>
                    <a:pt x="1216" y="9798"/>
                  </a:cubicBezTo>
                  <a:cubicBezTo>
                    <a:pt x="1450" y="9732"/>
                    <a:pt x="1650" y="9382"/>
                    <a:pt x="1850" y="9232"/>
                  </a:cubicBezTo>
                  <a:cubicBezTo>
                    <a:pt x="2066" y="9082"/>
                    <a:pt x="2266" y="8932"/>
                    <a:pt x="2483" y="8765"/>
                  </a:cubicBezTo>
                  <a:cubicBezTo>
                    <a:pt x="2916" y="8432"/>
                    <a:pt x="3499" y="8382"/>
                    <a:pt x="3966" y="8099"/>
                  </a:cubicBezTo>
                  <a:cubicBezTo>
                    <a:pt x="4182" y="7949"/>
                    <a:pt x="4316" y="7782"/>
                    <a:pt x="4582" y="7715"/>
                  </a:cubicBezTo>
                  <a:cubicBezTo>
                    <a:pt x="4816" y="7632"/>
                    <a:pt x="5182" y="7599"/>
                    <a:pt x="5449" y="7549"/>
                  </a:cubicBezTo>
                  <a:cubicBezTo>
                    <a:pt x="5949" y="7449"/>
                    <a:pt x="6415" y="7316"/>
                    <a:pt x="6932" y="7182"/>
                  </a:cubicBezTo>
                  <a:cubicBezTo>
                    <a:pt x="8448" y="6799"/>
                    <a:pt x="9931" y="6466"/>
                    <a:pt x="11164" y="5416"/>
                  </a:cubicBezTo>
                  <a:cubicBezTo>
                    <a:pt x="11714" y="4949"/>
                    <a:pt x="12131" y="4350"/>
                    <a:pt x="12797" y="4083"/>
                  </a:cubicBezTo>
                  <a:cubicBezTo>
                    <a:pt x="13480" y="3800"/>
                    <a:pt x="14130" y="3733"/>
                    <a:pt x="14863" y="3733"/>
                  </a:cubicBezTo>
                  <a:cubicBezTo>
                    <a:pt x="15047" y="3716"/>
                    <a:pt x="16296" y="3566"/>
                    <a:pt x="15930" y="3117"/>
                  </a:cubicBezTo>
                  <a:cubicBezTo>
                    <a:pt x="15846" y="3017"/>
                    <a:pt x="15580" y="3100"/>
                    <a:pt x="15463" y="3083"/>
                  </a:cubicBezTo>
                  <a:cubicBezTo>
                    <a:pt x="14797" y="2933"/>
                    <a:pt x="14097" y="2650"/>
                    <a:pt x="12164" y="2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2865425" y="1261825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1876900" y="2096625"/>
              <a:ext cx="502400" cy="242875"/>
            </a:xfrm>
            <a:custGeom>
              <a:avLst/>
              <a:gdLst/>
              <a:ahLst/>
              <a:cxnLst/>
              <a:rect l="l" t="t" r="r" b="b"/>
              <a:pathLst>
                <a:path w="20096" h="9715" extrusionOk="0">
                  <a:moveTo>
                    <a:pt x="15797" y="2733"/>
                  </a:moveTo>
                  <a:cubicBezTo>
                    <a:pt x="15830" y="2516"/>
                    <a:pt x="15880" y="2266"/>
                    <a:pt x="15930" y="2016"/>
                  </a:cubicBezTo>
                  <a:cubicBezTo>
                    <a:pt x="14014" y="1400"/>
                    <a:pt x="11914" y="1133"/>
                    <a:pt x="9931" y="750"/>
                  </a:cubicBezTo>
                  <a:cubicBezTo>
                    <a:pt x="9132" y="600"/>
                    <a:pt x="8315" y="483"/>
                    <a:pt x="7515" y="283"/>
                  </a:cubicBezTo>
                  <a:cubicBezTo>
                    <a:pt x="6449" y="0"/>
                    <a:pt x="5582" y="400"/>
                    <a:pt x="4566" y="750"/>
                  </a:cubicBezTo>
                  <a:cubicBezTo>
                    <a:pt x="3050" y="1266"/>
                    <a:pt x="1867" y="2283"/>
                    <a:pt x="1117" y="3699"/>
                  </a:cubicBezTo>
                  <a:cubicBezTo>
                    <a:pt x="600" y="4666"/>
                    <a:pt x="417" y="5999"/>
                    <a:pt x="200" y="7065"/>
                  </a:cubicBezTo>
                  <a:cubicBezTo>
                    <a:pt x="0" y="8015"/>
                    <a:pt x="250" y="9481"/>
                    <a:pt x="1383" y="9614"/>
                  </a:cubicBezTo>
                  <a:cubicBezTo>
                    <a:pt x="2200" y="9714"/>
                    <a:pt x="3100" y="9415"/>
                    <a:pt x="3866" y="9181"/>
                  </a:cubicBezTo>
                  <a:cubicBezTo>
                    <a:pt x="4883" y="8881"/>
                    <a:pt x="5916" y="8781"/>
                    <a:pt x="6982" y="8748"/>
                  </a:cubicBezTo>
                  <a:cubicBezTo>
                    <a:pt x="8898" y="8698"/>
                    <a:pt x="11481" y="8465"/>
                    <a:pt x="13164" y="7448"/>
                  </a:cubicBezTo>
                  <a:cubicBezTo>
                    <a:pt x="14147" y="6848"/>
                    <a:pt x="15164" y="6282"/>
                    <a:pt x="15497" y="5099"/>
                  </a:cubicBezTo>
                  <a:cubicBezTo>
                    <a:pt x="15563" y="4832"/>
                    <a:pt x="15597" y="4549"/>
                    <a:pt x="15663" y="4282"/>
                  </a:cubicBezTo>
                  <a:cubicBezTo>
                    <a:pt x="15763" y="3833"/>
                    <a:pt x="15863" y="3383"/>
                    <a:pt x="16030" y="2966"/>
                  </a:cubicBezTo>
                  <a:cubicBezTo>
                    <a:pt x="16330" y="2250"/>
                    <a:pt x="16813" y="1716"/>
                    <a:pt x="17613" y="1616"/>
                  </a:cubicBezTo>
                  <a:cubicBezTo>
                    <a:pt x="18196" y="1550"/>
                    <a:pt x="20096" y="1916"/>
                    <a:pt x="19446" y="2899"/>
                  </a:cubicBezTo>
                  <a:cubicBezTo>
                    <a:pt x="19063" y="3466"/>
                    <a:pt x="17980" y="3283"/>
                    <a:pt x="17413" y="3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2403850" y="2134525"/>
              <a:ext cx="329950" cy="191650"/>
            </a:xfrm>
            <a:custGeom>
              <a:avLst/>
              <a:gdLst/>
              <a:ahLst/>
              <a:cxnLst/>
              <a:rect l="l" t="t" r="r" b="b"/>
              <a:pathLst>
                <a:path w="13198" h="7666" extrusionOk="0">
                  <a:moveTo>
                    <a:pt x="534" y="1133"/>
                  </a:moveTo>
                  <a:cubicBezTo>
                    <a:pt x="1434" y="567"/>
                    <a:pt x="2134" y="117"/>
                    <a:pt x="3200" y="67"/>
                  </a:cubicBezTo>
                  <a:cubicBezTo>
                    <a:pt x="4300" y="17"/>
                    <a:pt x="5450" y="0"/>
                    <a:pt x="6516" y="184"/>
                  </a:cubicBezTo>
                  <a:cubicBezTo>
                    <a:pt x="7549" y="367"/>
                    <a:pt x="8682" y="834"/>
                    <a:pt x="9565" y="1400"/>
                  </a:cubicBezTo>
                  <a:cubicBezTo>
                    <a:pt x="9882" y="1600"/>
                    <a:pt x="10132" y="1883"/>
                    <a:pt x="10448" y="2083"/>
                  </a:cubicBezTo>
                  <a:cubicBezTo>
                    <a:pt x="10782" y="2300"/>
                    <a:pt x="11148" y="2400"/>
                    <a:pt x="11448" y="2650"/>
                  </a:cubicBezTo>
                  <a:cubicBezTo>
                    <a:pt x="12048" y="3166"/>
                    <a:pt x="13114" y="4183"/>
                    <a:pt x="13181" y="5033"/>
                  </a:cubicBezTo>
                  <a:cubicBezTo>
                    <a:pt x="13198" y="5382"/>
                    <a:pt x="13014" y="5466"/>
                    <a:pt x="12948" y="5749"/>
                  </a:cubicBezTo>
                  <a:cubicBezTo>
                    <a:pt x="12848" y="6166"/>
                    <a:pt x="12981" y="6216"/>
                    <a:pt x="12698" y="6549"/>
                  </a:cubicBezTo>
                  <a:cubicBezTo>
                    <a:pt x="11865" y="7499"/>
                    <a:pt x="10515" y="7665"/>
                    <a:pt x="9399" y="7115"/>
                  </a:cubicBezTo>
                  <a:cubicBezTo>
                    <a:pt x="7682" y="6282"/>
                    <a:pt x="6033" y="5332"/>
                    <a:pt x="4333" y="4449"/>
                  </a:cubicBezTo>
                  <a:cubicBezTo>
                    <a:pt x="3083" y="3783"/>
                    <a:pt x="1" y="3333"/>
                    <a:pt x="534" y="1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3374875" y="1888325"/>
              <a:ext cx="60025" cy="69175"/>
            </a:xfrm>
            <a:custGeom>
              <a:avLst/>
              <a:gdLst/>
              <a:ahLst/>
              <a:cxnLst/>
              <a:rect l="l" t="t" r="r" b="b"/>
              <a:pathLst>
                <a:path w="2401" h="2767" extrusionOk="0">
                  <a:moveTo>
                    <a:pt x="217" y="2767"/>
                  </a:moveTo>
                  <a:cubicBezTo>
                    <a:pt x="67" y="2217"/>
                    <a:pt x="1" y="1634"/>
                    <a:pt x="17" y="1067"/>
                  </a:cubicBezTo>
                  <a:cubicBezTo>
                    <a:pt x="534" y="834"/>
                    <a:pt x="684" y="1"/>
                    <a:pt x="1384" y="51"/>
                  </a:cubicBezTo>
                  <a:cubicBezTo>
                    <a:pt x="1600" y="51"/>
                    <a:pt x="1950" y="267"/>
                    <a:pt x="2067" y="501"/>
                  </a:cubicBezTo>
                  <a:cubicBezTo>
                    <a:pt x="2400" y="1167"/>
                    <a:pt x="1234" y="2000"/>
                    <a:pt x="1067" y="2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4596675" y="1636725"/>
              <a:ext cx="241650" cy="90825"/>
            </a:xfrm>
            <a:custGeom>
              <a:avLst/>
              <a:gdLst/>
              <a:ahLst/>
              <a:cxnLst/>
              <a:rect l="l" t="t" r="r" b="b"/>
              <a:pathLst>
                <a:path w="9666" h="3633" extrusionOk="0">
                  <a:moveTo>
                    <a:pt x="8799" y="0"/>
                  </a:moveTo>
                  <a:cubicBezTo>
                    <a:pt x="6982" y="234"/>
                    <a:pt x="5083" y="567"/>
                    <a:pt x="3350" y="1267"/>
                  </a:cubicBezTo>
                  <a:cubicBezTo>
                    <a:pt x="2750" y="1500"/>
                    <a:pt x="1" y="2483"/>
                    <a:pt x="1650" y="3250"/>
                  </a:cubicBezTo>
                  <a:cubicBezTo>
                    <a:pt x="2367" y="3583"/>
                    <a:pt x="3450" y="3566"/>
                    <a:pt x="4233" y="3600"/>
                  </a:cubicBezTo>
                  <a:cubicBezTo>
                    <a:pt x="5183" y="3633"/>
                    <a:pt x="6166" y="3550"/>
                    <a:pt x="7099" y="3383"/>
                  </a:cubicBezTo>
                  <a:cubicBezTo>
                    <a:pt x="7749" y="3266"/>
                    <a:pt x="9665" y="2883"/>
                    <a:pt x="9648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1869825" y="1311800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2083925" y="1555500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2357625" y="1606725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3115350" y="1652150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3224075" y="1540075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3474850" y="1383875"/>
              <a:ext cx="348275" cy="228300"/>
            </a:xfrm>
            <a:custGeom>
              <a:avLst/>
              <a:gdLst/>
              <a:ahLst/>
              <a:cxnLst/>
              <a:rect l="l" t="t" r="r" b="b"/>
              <a:pathLst>
                <a:path w="13931" h="9132" extrusionOk="0">
                  <a:moveTo>
                    <a:pt x="217" y="9131"/>
                  </a:moveTo>
                  <a:cubicBezTo>
                    <a:pt x="117" y="8465"/>
                    <a:pt x="1" y="7848"/>
                    <a:pt x="101" y="7182"/>
                  </a:cubicBezTo>
                  <a:cubicBezTo>
                    <a:pt x="351" y="5516"/>
                    <a:pt x="1267" y="3916"/>
                    <a:pt x="2417" y="2733"/>
                  </a:cubicBezTo>
                  <a:cubicBezTo>
                    <a:pt x="3400" y="1700"/>
                    <a:pt x="4600" y="683"/>
                    <a:pt x="5983" y="300"/>
                  </a:cubicBezTo>
                  <a:cubicBezTo>
                    <a:pt x="7016" y="0"/>
                    <a:pt x="7982" y="167"/>
                    <a:pt x="8982" y="483"/>
                  </a:cubicBezTo>
                  <a:cubicBezTo>
                    <a:pt x="9815" y="767"/>
                    <a:pt x="10465" y="1250"/>
                    <a:pt x="11215" y="1683"/>
                  </a:cubicBezTo>
                  <a:cubicBezTo>
                    <a:pt x="11648" y="1933"/>
                    <a:pt x="12131" y="1900"/>
                    <a:pt x="12581" y="2116"/>
                  </a:cubicBezTo>
                  <a:cubicBezTo>
                    <a:pt x="12981" y="2300"/>
                    <a:pt x="13714" y="2533"/>
                    <a:pt x="13814" y="3033"/>
                  </a:cubicBezTo>
                  <a:cubicBezTo>
                    <a:pt x="13931" y="3533"/>
                    <a:pt x="13398" y="3983"/>
                    <a:pt x="13064" y="4266"/>
                  </a:cubicBezTo>
                  <a:cubicBezTo>
                    <a:pt x="12231" y="4949"/>
                    <a:pt x="11381" y="5732"/>
                    <a:pt x="10382" y="6149"/>
                  </a:cubicBezTo>
                  <a:cubicBezTo>
                    <a:pt x="8799" y="6799"/>
                    <a:pt x="7132" y="7165"/>
                    <a:pt x="5649" y="8015"/>
                  </a:cubicBezTo>
                  <a:cubicBezTo>
                    <a:pt x="4933" y="8432"/>
                    <a:pt x="4216" y="8781"/>
                    <a:pt x="3367" y="8848"/>
                  </a:cubicBezTo>
                  <a:cubicBezTo>
                    <a:pt x="2517" y="8915"/>
                    <a:pt x="1634" y="8848"/>
                    <a:pt x="217" y="9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3232425" y="1649650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2598000" y="1861250"/>
              <a:ext cx="2330750" cy="822325"/>
            </a:xfrm>
            <a:custGeom>
              <a:avLst/>
              <a:gdLst/>
              <a:ahLst/>
              <a:cxnLst/>
              <a:rect l="l" t="t" r="r" b="b"/>
              <a:pathLst>
                <a:path w="93230" h="32893" extrusionOk="0">
                  <a:moveTo>
                    <a:pt x="27045" y="10665"/>
                  </a:moveTo>
                  <a:cubicBezTo>
                    <a:pt x="28361" y="10198"/>
                    <a:pt x="29611" y="9598"/>
                    <a:pt x="30927" y="9149"/>
                  </a:cubicBezTo>
                  <a:cubicBezTo>
                    <a:pt x="31993" y="8782"/>
                    <a:pt x="33110" y="8732"/>
                    <a:pt x="34176" y="8432"/>
                  </a:cubicBezTo>
                  <a:cubicBezTo>
                    <a:pt x="34693" y="8282"/>
                    <a:pt x="35209" y="8082"/>
                    <a:pt x="35726" y="7932"/>
                  </a:cubicBezTo>
                  <a:cubicBezTo>
                    <a:pt x="36093" y="7815"/>
                    <a:pt x="36476" y="7766"/>
                    <a:pt x="36776" y="7516"/>
                  </a:cubicBezTo>
                  <a:cubicBezTo>
                    <a:pt x="36926" y="7416"/>
                    <a:pt x="37126" y="7249"/>
                    <a:pt x="37209" y="7099"/>
                  </a:cubicBezTo>
                  <a:cubicBezTo>
                    <a:pt x="37309" y="6916"/>
                    <a:pt x="37292" y="6716"/>
                    <a:pt x="37376" y="6549"/>
                  </a:cubicBezTo>
                  <a:cubicBezTo>
                    <a:pt x="37542" y="6183"/>
                    <a:pt x="37709" y="5899"/>
                    <a:pt x="38009" y="5633"/>
                  </a:cubicBezTo>
                  <a:cubicBezTo>
                    <a:pt x="38142" y="5516"/>
                    <a:pt x="38392" y="5383"/>
                    <a:pt x="38425" y="5199"/>
                  </a:cubicBezTo>
                  <a:cubicBezTo>
                    <a:pt x="38492" y="4866"/>
                    <a:pt x="37875" y="4166"/>
                    <a:pt x="37592" y="4033"/>
                  </a:cubicBezTo>
                  <a:cubicBezTo>
                    <a:pt x="37642" y="3783"/>
                    <a:pt x="37809" y="3833"/>
                    <a:pt x="37992" y="3783"/>
                  </a:cubicBezTo>
                  <a:cubicBezTo>
                    <a:pt x="38159" y="3750"/>
                    <a:pt x="38309" y="3683"/>
                    <a:pt x="38475" y="3650"/>
                  </a:cubicBezTo>
                  <a:cubicBezTo>
                    <a:pt x="38592" y="3616"/>
                    <a:pt x="38725" y="3683"/>
                    <a:pt x="38842" y="3650"/>
                  </a:cubicBezTo>
                  <a:cubicBezTo>
                    <a:pt x="38942" y="3633"/>
                    <a:pt x="38942" y="3550"/>
                    <a:pt x="39009" y="3533"/>
                  </a:cubicBezTo>
                  <a:cubicBezTo>
                    <a:pt x="39292" y="3467"/>
                    <a:pt x="39558" y="3417"/>
                    <a:pt x="39825" y="3350"/>
                  </a:cubicBezTo>
                  <a:cubicBezTo>
                    <a:pt x="40425" y="3167"/>
                    <a:pt x="40958" y="2933"/>
                    <a:pt x="41575" y="2833"/>
                  </a:cubicBezTo>
                  <a:cubicBezTo>
                    <a:pt x="43108" y="2633"/>
                    <a:pt x="44624" y="2250"/>
                    <a:pt x="46157" y="2134"/>
                  </a:cubicBezTo>
                  <a:cubicBezTo>
                    <a:pt x="47407" y="2034"/>
                    <a:pt x="48656" y="2000"/>
                    <a:pt x="49889" y="1767"/>
                  </a:cubicBezTo>
                  <a:cubicBezTo>
                    <a:pt x="50689" y="1600"/>
                    <a:pt x="51489" y="1517"/>
                    <a:pt x="52289" y="1384"/>
                  </a:cubicBezTo>
                  <a:cubicBezTo>
                    <a:pt x="53755" y="1150"/>
                    <a:pt x="55205" y="784"/>
                    <a:pt x="56688" y="584"/>
                  </a:cubicBezTo>
                  <a:cubicBezTo>
                    <a:pt x="59304" y="217"/>
                    <a:pt x="62036" y="1"/>
                    <a:pt x="64669" y="51"/>
                  </a:cubicBezTo>
                  <a:cubicBezTo>
                    <a:pt x="66369" y="84"/>
                    <a:pt x="68118" y="217"/>
                    <a:pt x="69701" y="834"/>
                  </a:cubicBezTo>
                  <a:cubicBezTo>
                    <a:pt x="70135" y="1000"/>
                    <a:pt x="71201" y="1584"/>
                    <a:pt x="71384" y="2117"/>
                  </a:cubicBezTo>
                  <a:cubicBezTo>
                    <a:pt x="71418" y="2217"/>
                    <a:pt x="71368" y="2300"/>
                    <a:pt x="71384" y="2400"/>
                  </a:cubicBezTo>
                  <a:cubicBezTo>
                    <a:pt x="71418" y="2500"/>
                    <a:pt x="71534" y="2550"/>
                    <a:pt x="71551" y="2667"/>
                  </a:cubicBezTo>
                  <a:cubicBezTo>
                    <a:pt x="71584" y="2983"/>
                    <a:pt x="71118" y="3250"/>
                    <a:pt x="70968" y="3500"/>
                  </a:cubicBezTo>
                  <a:cubicBezTo>
                    <a:pt x="70718" y="3916"/>
                    <a:pt x="70451" y="4350"/>
                    <a:pt x="70251" y="4800"/>
                  </a:cubicBezTo>
                  <a:cubicBezTo>
                    <a:pt x="69851" y="5649"/>
                    <a:pt x="69168" y="6266"/>
                    <a:pt x="68202" y="6049"/>
                  </a:cubicBezTo>
                  <a:cubicBezTo>
                    <a:pt x="67768" y="5966"/>
                    <a:pt x="67335" y="5783"/>
                    <a:pt x="66902" y="5649"/>
                  </a:cubicBezTo>
                  <a:cubicBezTo>
                    <a:pt x="66019" y="5399"/>
                    <a:pt x="65119" y="5199"/>
                    <a:pt x="64219" y="5049"/>
                  </a:cubicBezTo>
                  <a:cubicBezTo>
                    <a:pt x="62920" y="4816"/>
                    <a:pt x="61620" y="4500"/>
                    <a:pt x="60320" y="4233"/>
                  </a:cubicBezTo>
                  <a:cubicBezTo>
                    <a:pt x="57421" y="3616"/>
                    <a:pt x="54188" y="4450"/>
                    <a:pt x="51889" y="6316"/>
                  </a:cubicBezTo>
                  <a:cubicBezTo>
                    <a:pt x="51139" y="6916"/>
                    <a:pt x="50406" y="7599"/>
                    <a:pt x="50123" y="8532"/>
                  </a:cubicBezTo>
                  <a:cubicBezTo>
                    <a:pt x="50006" y="8915"/>
                    <a:pt x="50039" y="9382"/>
                    <a:pt x="50056" y="9765"/>
                  </a:cubicBezTo>
                  <a:cubicBezTo>
                    <a:pt x="50089" y="10382"/>
                    <a:pt x="50706" y="10648"/>
                    <a:pt x="50872" y="11231"/>
                  </a:cubicBezTo>
                  <a:cubicBezTo>
                    <a:pt x="51072" y="11964"/>
                    <a:pt x="51022" y="12764"/>
                    <a:pt x="51306" y="13464"/>
                  </a:cubicBezTo>
                  <a:cubicBezTo>
                    <a:pt x="51756" y="14547"/>
                    <a:pt x="52889" y="14381"/>
                    <a:pt x="53855" y="14547"/>
                  </a:cubicBezTo>
                  <a:cubicBezTo>
                    <a:pt x="54955" y="14747"/>
                    <a:pt x="56221" y="15014"/>
                    <a:pt x="57054" y="15830"/>
                  </a:cubicBezTo>
                  <a:cubicBezTo>
                    <a:pt x="57671" y="16397"/>
                    <a:pt x="58404" y="17080"/>
                    <a:pt x="59170" y="17413"/>
                  </a:cubicBezTo>
                  <a:cubicBezTo>
                    <a:pt x="60187" y="17830"/>
                    <a:pt x="61770" y="17430"/>
                    <a:pt x="62686" y="16963"/>
                  </a:cubicBezTo>
                  <a:cubicBezTo>
                    <a:pt x="63020" y="16797"/>
                    <a:pt x="63336" y="16530"/>
                    <a:pt x="63636" y="16313"/>
                  </a:cubicBezTo>
                  <a:cubicBezTo>
                    <a:pt x="64169" y="15914"/>
                    <a:pt x="64736" y="15580"/>
                    <a:pt x="65302" y="15264"/>
                  </a:cubicBezTo>
                  <a:cubicBezTo>
                    <a:pt x="66652" y="14497"/>
                    <a:pt x="68102" y="14031"/>
                    <a:pt x="69651" y="13914"/>
                  </a:cubicBezTo>
                  <a:cubicBezTo>
                    <a:pt x="70435" y="13847"/>
                    <a:pt x="71501" y="13681"/>
                    <a:pt x="72251" y="14031"/>
                  </a:cubicBezTo>
                  <a:cubicBezTo>
                    <a:pt x="72417" y="14097"/>
                    <a:pt x="73167" y="14364"/>
                    <a:pt x="73201" y="14564"/>
                  </a:cubicBezTo>
                  <a:cubicBezTo>
                    <a:pt x="72817" y="14464"/>
                    <a:pt x="72384" y="14281"/>
                    <a:pt x="71951" y="14197"/>
                  </a:cubicBezTo>
                  <a:cubicBezTo>
                    <a:pt x="71251" y="14064"/>
                    <a:pt x="70435" y="14397"/>
                    <a:pt x="69735" y="14447"/>
                  </a:cubicBezTo>
                  <a:cubicBezTo>
                    <a:pt x="69251" y="14497"/>
                    <a:pt x="68818" y="14581"/>
                    <a:pt x="68318" y="14581"/>
                  </a:cubicBezTo>
                  <a:cubicBezTo>
                    <a:pt x="67585" y="14597"/>
                    <a:pt x="66985" y="14897"/>
                    <a:pt x="66335" y="15214"/>
                  </a:cubicBezTo>
                  <a:cubicBezTo>
                    <a:pt x="65986" y="15397"/>
                    <a:pt x="65336" y="15847"/>
                    <a:pt x="65236" y="16280"/>
                  </a:cubicBezTo>
                  <a:cubicBezTo>
                    <a:pt x="65152" y="16663"/>
                    <a:pt x="65469" y="16997"/>
                    <a:pt x="65786" y="17180"/>
                  </a:cubicBezTo>
                  <a:cubicBezTo>
                    <a:pt x="66652" y="17713"/>
                    <a:pt x="67768" y="17896"/>
                    <a:pt x="68768" y="17996"/>
                  </a:cubicBezTo>
                  <a:cubicBezTo>
                    <a:pt x="69985" y="18130"/>
                    <a:pt x="71034" y="18513"/>
                    <a:pt x="72217" y="18796"/>
                  </a:cubicBezTo>
                  <a:cubicBezTo>
                    <a:pt x="73434" y="19113"/>
                    <a:pt x="74650" y="19246"/>
                    <a:pt x="75867" y="19463"/>
                  </a:cubicBezTo>
                  <a:cubicBezTo>
                    <a:pt x="76600" y="19579"/>
                    <a:pt x="77266" y="19896"/>
                    <a:pt x="77983" y="20029"/>
                  </a:cubicBezTo>
                  <a:cubicBezTo>
                    <a:pt x="78899" y="20213"/>
                    <a:pt x="80032" y="19863"/>
                    <a:pt x="80799" y="19379"/>
                  </a:cubicBezTo>
                  <a:cubicBezTo>
                    <a:pt x="81249" y="19079"/>
                    <a:pt x="81715" y="18813"/>
                    <a:pt x="82165" y="18496"/>
                  </a:cubicBezTo>
                  <a:cubicBezTo>
                    <a:pt x="82465" y="18246"/>
                    <a:pt x="82765" y="17980"/>
                    <a:pt x="83048" y="17696"/>
                  </a:cubicBezTo>
                  <a:cubicBezTo>
                    <a:pt x="83298" y="17530"/>
                    <a:pt x="83531" y="17330"/>
                    <a:pt x="83731" y="17113"/>
                  </a:cubicBezTo>
                  <a:cubicBezTo>
                    <a:pt x="84065" y="16647"/>
                    <a:pt x="83915" y="15780"/>
                    <a:pt x="83581" y="15347"/>
                  </a:cubicBezTo>
                  <a:cubicBezTo>
                    <a:pt x="83148" y="14797"/>
                    <a:pt x="82548" y="14681"/>
                    <a:pt x="81915" y="14564"/>
                  </a:cubicBezTo>
                  <a:cubicBezTo>
                    <a:pt x="80732" y="14314"/>
                    <a:pt x="79532" y="13831"/>
                    <a:pt x="78299" y="13897"/>
                  </a:cubicBezTo>
                  <a:cubicBezTo>
                    <a:pt x="78616" y="13681"/>
                    <a:pt x="79099" y="13747"/>
                    <a:pt x="79449" y="13747"/>
                  </a:cubicBezTo>
                  <a:cubicBezTo>
                    <a:pt x="79932" y="13747"/>
                    <a:pt x="80432" y="13747"/>
                    <a:pt x="80915" y="13747"/>
                  </a:cubicBezTo>
                  <a:cubicBezTo>
                    <a:pt x="81532" y="13747"/>
                    <a:pt x="82082" y="13781"/>
                    <a:pt x="82682" y="13897"/>
                  </a:cubicBezTo>
                  <a:cubicBezTo>
                    <a:pt x="83598" y="14064"/>
                    <a:pt x="84448" y="14547"/>
                    <a:pt x="85431" y="14464"/>
                  </a:cubicBezTo>
                  <a:cubicBezTo>
                    <a:pt x="85748" y="14431"/>
                    <a:pt x="86231" y="14164"/>
                    <a:pt x="86547" y="14297"/>
                  </a:cubicBezTo>
                  <a:cubicBezTo>
                    <a:pt x="87064" y="14514"/>
                    <a:pt x="85748" y="15547"/>
                    <a:pt x="85598" y="15714"/>
                  </a:cubicBezTo>
                  <a:cubicBezTo>
                    <a:pt x="85098" y="16280"/>
                    <a:pt x="84231" y="16713"/>
                    <a:pt x="84148" y="17530"/>
                  </a:cubicBezTo>
                  <a:cubicBezTo>
                    <a:pt x="84031" y="18746"/>
                    <a:pt x="84698" y="19596"/>
                    <a:pt x="85531" y="20379"/>
                  </a:cubicBezTo>
                  <a:cubicBezTo>
                    <a:pt x="86631" y="21429"/>
                    <a:pt x="87880" y="22295"/>
                    <a:pt x="88930" y="23428"/>
                  </a:cubicBezTo>
                  <a:cubicBezTo>
                    <a:pt x="89547" y="24112"/>
                    <a:pt x="90063" y="24845"/>
                    <a:pt x="90763" y="25461"/>
                  </a:cubicBezTo>
                  <a:cubicBezTo>
                    <a:pt x="91163" y="25795"/>
                    <a:pt x="91646" y="26111"/>
                    <a:pt x="92013" y="26494"/>
                  </a:cubicBezTo>
                  <a:cubicBezTo>
                    <a:pt x="93229" y="27777"/>
                    <a:pt x="89847" y="28111"/>
                    <a:pt x="89313" y="28177"/>
                  </a:cubicBezTo>
                  <a:cubicBezTo>
                    <a:pt x="86597" y="28511"/>
                    <a:pt x="83815" y="28544"/>
                    <a:pt x="81082" y="28627"/>
                  </a:cubicBezTo>
                  <a:cubicBezTo>
                    <a:pt x="77300" y="28777"/>
                    <a:pt x="73500" y="28694"/>
                    <a:pt x="69701" y="28810"/>
                  </a:cubicBezTo>
                  <a:cubicBezTo>
                    <a:pt x="59254" y="29094"/>
                    <a:pt x="48990" y="31127"/>
                    <a:pt x="38609" y="32126"/>
                  </a:cubicBezTo>
                  <a:cubicBezTo>
                    <a:pt x="34959" y="32476"/>
                    <a:pt x="31277" y="32760"/>
                    <a:pt x="27611" y="32843"/>
                  </a:cubicBezTo>
                  <a:cubicBezTo>
                    <a:pt x="24645" y="32893"/>
                    <a:pt x="21729" y="32693"/>
                    <a:pt x="18763" y="32443"/>
                  </a:cubicBezTo>
                  <a:cubicBezTo>
                    <a:pt x="15881" y="32210"/>
                    <a:pt x="12981" y="32076"/>
                    <a:pt x="10099" y="31760"/>
                  </a:cubicBezTo>
                  <a:cubicBezTo>
                    <a:pt x="8449" y="31560"/>
                    <a:pt x="6766" y="31410"/>
                    <a:pt x="5150" y="31027"/>
                  </a:cubicBezTo>
                  <a:cubicBezTo>
                    <a:pt x="3950" y="30743"/>
                    <a:pt x="2734" y="30310"/>
                    <a:pt x="1617" y="29744"/>
                  </a:cubicBezTo>
                  <a:cubicBezTo>
                    <a:pt x="1151" y="29494"/>
                    <a:pt x="318" y="29110"/>
                    <a:pt x="1" y="28627"/>
                  </a:cubicBezTo>
                  <a:cubicBezTo>
                    <a:pt x="318" y="28011"/>
                    <a:pt x="1617" y="28127"/>
                    <a:pt x="2167" y="28061"/>
                  </a:cubicBezTo>
                  <a:cubicBezTo>
                    <a:pt x="3417" y="27894"/>
                    <a:pt x="4633" y="27727"/>
                    <a:pt x="5883" y="27494"/>
                  </a:cubicBezTo>
                  <a:cubicBezTo>
                    <a:pt x="7049" y="27294"/>
                    <a:pt x="8199" y="27094"/>
                    <a:pt x="9365" y="26878"/>
                  </a:cubicBezTo>
                  <a:cubicBezTo>
                    <a:pt x="10465" y="26661"/>
                    <a:pt x="11648" y="27028"/>
                    <a:pt x="12681" y="26528"/>
                  </a:cubicBezTo>
                  <a:cubicBezTo>
                    <a:pt x="13381" y="26178"/>
                    <a:pt x="13948" y="25695"/>
                    <a:pt x="14464" y="25111"/>
                  </a:cubicBezTo>
                  <a:cubicBezTo>
                    <a:pt x="14864" y="24645"/>
                    <a:pt x="15497" y="23878"/>
                    <a:pt x="16131" y="23728"/>
                  </a:cubicBezTo>
                  <a:cubicBezTo>
                    <a:pt x="16430" y="23662"/>
                    <a:pt x="16814" y="23678"/>
                    <a:pt x="17114" y="23645"/>
                  </a:cubicBezTo>
                  <a:cubicBezTo>
                    <a:pt x="17680" y="23578"/>
                    <a:pt x="18213" y="23562"/>
                    <a:pt x="18780" y="23595"/>
                  </a:cubicBezTo>
                  <a:cubicBezTo>
                    <a:pt x="20746" y="23745"/>
                    <a:pt x="22779" y="23828"/>
                    <a:pt x="24745" y="23678"/>
                  </a:cubicBezTo>
                  <a:cubicBezTo>
                    <a:pt x="27878" y="23428"/>
                    <a:pt x="30927" y="22779"/>
                    <a:pt x="33776" y="21396"/>
                  </a:cubicBezTo>
                  <a:cubicBezTo>
                    <a:pt x="35159" y="20712"/>
                    <a:pt x="37775" y="19696"/>
                    <a:pt x="37026" y="17680"/>
                  </a:cubicBezTo>
                  <a:cubicBezTo>
                    <a:pt x="36626" y="16597"/>
                    <a:pt x="35576" y="16147"/>
                    <a:pt x="34759" y="15430"/>
                  </a:cubicBezTo>
                  <a:cubicBezTo>
                    <a:pt x="34326" y="15030"/>
                    <a:pt x="33926" y="14597"/>
                    <a:pt x="33526" y="14181"/>
                  </a:cubicBezTo>
                  <a:cubicBezTo>
                    <a:pt x="32777" y="13431"/>
                    <a:pt x="31993" y="12731"/>
                    <a:pt x="30994" y="12331"/>
                  </a:cubicBezTo>
                  <a:cubicBezTo>
                    <a:pt x="29644" y="11781"/>
                    <a:pt x="28478" y="11798"/>
                    <a:pt x="27061" y="11898"/>
                  </a:cubicBezTo>
                  <a:cubicBezTo>
                    <a:pt x="25728" y="11981"/>
                    <a:pt x="24295" y="11981"/>
                    <a:pt x="22996" y="11615"/>
                  </a:cubicBezTo>
                  <a:cubicBezTo>
                    <a:pt x="23162" y="11415"/>
                    <a:pt x="24179" y="11381"/>
                    <a:pt x="24229" y="11365"/>
                  </a:cubicBezTo>
                  <a:cubicBezTo>
                    <a:pt x="25128" y="11231"/>
                    <a:pt x="26012" y="11115"/>
                    <a:pt x="27045" y="1066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4280075" y="1709200"/>
              <a:ext cx="1563850" cy="369950"/>
            </a:xfrm>
            <a:custGeom>
              <a:avLst/>
              <a:gdLst/>
              <a:ahLst/>
              <a:cxnLst/>
              <a:rect l="l" t="t" r="r" b="b"/>
              <a:pathLst>
                <a:path w="62554" h="14798" extrusionOk="0">
                  <a:moveTo>
                    <a:pt x="9265" y="7482"/>
                  </a:moveTo>
                  <a:cubicBezTo>
                    <a:pt x="8816" y="8099"/>
                    <a:pt x="8116" y="8682"/>
                    <a:pt x="8899" y="9349"/>
                  </a:cubicBezTo>
                  <a:cubicBezTo>
                    <a:pt x="9382" y="9765"/>
                    <a:pt x="10032" y="9982"/>
                    <a:pt x="10232" y="10665"/>
                  </a:cubicBezTo>
                  <a:cubicBezTo>
                    <a:pt x="10415" y="11315"/>
                    <a:pt x="10682" y="11798"/>
                    <a:pt x="11282" y="12198"/>
                  </a:cubicBezTo>
                  <a:cubicBezTo>
                    <a:pt x="12298" y="12848"/>
                    <a:pt x="13331" y="12981"/>
                    <a:pt x="14514" y="13131"/>
                  </a:cubicBezTo>
                  <a:cubicBezTo>
                    <a:pt x="15881" y="13314"/>
                    <a:pt x="17264" y="13331"/>
                    <a:pt x="18630" y="13548"/>
                  </a:cubicBezTo>
                  <a:cubicBezTo>
                    <a:pt x="19363" y="13664"/>
                    <a:pt x="20080" y="13864"/>
                    <a:pt x="20829" y="13947"/>
                  </a:cubicBezTo>
                  <a:cubicBezTo>
                    <a:pt x="21829" y="14047"/>
                    <a:pt x="22812" y="14081"/>
                    <a:pt x="23829" y="14081"/>
                  </a:cubicBezTo>
                  <a:cubicBezTo>
                    <a:pt x="25412" y="14097"/>
                    <a:pt x="27078" y="13781"/>
                    <a:pt x="28611" y="13348"/>
                  </a:cubicBezTo>
                  <a:cubicBezTo>
                    <a:pt x="29994" y="12948"/>
                    <a:pt x="31410" y="12598"/>
                    <a:pt x="32843" y="12431"/>
                  </a:cubicBezTo>
                  <a:cubicBezTo>
                    <a:pt x="33377" y="12365"/>
                    <a:pt x="33943" y="12348"/>
                    <a:pt x="34443" y="12248"/>
                  </a:cubicBezTo>
                  <a:cubicBezTo>
                    <a:pt x="34610" y="12215"/>
                    <a:pt x="34760" y="12065"/>
                    <a:pt x="34943" y="12098"/>
                  </a:cubicBezTo>
                  <a:cubicBezTo>
                    <a:pt x="35109" y="12148"/>
                    <a:pt x="35126" y="12281"/>
                    <a:pt x="35259" y="12365"/>
                  </a:cubicBezTo>
                  <a:cubicBezTo>
                    <a:pt x="35359" y="12431"/>
                    <a:pt x="35459" y="12448"/>
                    <a:pt x="35576" y="12531"/>
                  </a:cubicBezTo>
                  <a:cubicBezTo>
                    <a:pt x="35693" y="12631"/>
                    <a:pt x="35759" y="12764"/>
                    <a:pt x="35893" y="12848"/>
                  </a:cubicBezTo>
                  <a:cubicBezTo>
                    <a:pt x="36276" y="13148"/>
                    <a:pt x="36759" y="13281"/>
                    <a:pt x="37109" y="13581"/>
                  </a:cubicBezTo>
                  <a:cubicBezTo>
                    <a:pt x="37875" y="14214"/>
                    <a:pt x="39009" y="14564"/>
                    <a:pt x="39975" y="14631"/>
                  </a:cubicBezTo>
                  <a:cubicBezTo>
                    <a:pt x="40325" y="14664"/>
                    <a:pt x="40641" y="14781"/>
                    <a:pt x="40975" y="14781"/>
                  </a:cubicBezTo>
                  <a:cubicBezTo>
                    <a:pt x="41458" y="14797"/>
                    <a:pt x="41941" y="14797"/>
                    <a:pt x="42408" y="14781"/>
                  </a:cubicBezTo>
                  <a:cubicBezTo>
                    <a:pt x="43657" y="14747"/>
                    <a:pt x="44990" y="14514"/>
                    <a:pt x="46224" y="14297"/>
                  </a:cubicBezTo>
                  <a:cubicBezTo>
                    <a:pt x="46657" y="14214"/>
                    <a:pt x="47123" y="14181"/>
                    <a:pt x="47540" y="14064"/>
                  </a:cubicBezTo>
                  <a:cubicBezTo>
                    <a:pt x="47940" y="13931"/>
                    <a:pt x="48306" y="13631"/>
                    <a:pt x="48673" y="13448"/>
                  </a:cubicBezTo>
                  <a:cubicBezTo>
                    <a:pt x="49056" y="13264"/>
                    <a:pt x="49373" y="13031"/>
                    <a:pt x="49739" y="12814"/>
                  </a:cubicBezTo>
                  <a:cubicBezTo>
                    <a:pt x="50223" y="12531"/>
                    <a:pt x="50722" y="12315"/>
                    <a:pt x="51222" y="12081"/>
                  </a:cubicBezTo>
                  <a:cubicBezTo>
                    <a:pt x="51689" y="11848"/>
                    <a:pt x="52072" y="11615"/>
                    <a:pt x="52605" y="11498"/>
                  </a:cubicBezTo>
                  <a:cubicBezTo>
                    <a:pt x="53055" y="11381"/>
                    <a:pt x="53538" y="11348"/>
                    <a:pt x="53988" y="11248"/>
                  </a:cubicBezTo>
                  <a:cubicBezTo>
                    <a:pt x="54388" y="11148"/>
                    <a:pt x="54772" y="10998"/>
                    <a:pt x="55138" y="10815"/>
                  </a:cubicBezTo>
                  <a:cubicBezTo>
                    <a:pt x="55838" y="10498"/>
                    <a:pt x="56571" y="10332"/>
                    <a:pt x="57254" y="9998"/>
                  </a:cubicBezTo>
                  <a:cubicBezTo>
                    <a:pt x="58354" y="9482"/>
                    <a:pt x="59454" y="9049"/>
                    <a:pt x="60320" y="8149"/>
                  </a:cubicBezTo>
                  <a:cubicBezTo>
                    <a:pt x="61037" y="7399"/>
                    <a:pt x="61637" y="6666"/>
                    <a:pt x="62020" y="5699"/>
                  </a:cubicBezTo>
                  <a:cubicBezTo>
                    <a:pt x="62303" y="5000"/>
                    <a:pt x="62553" y="4333"/>
                    <a:pt x="62436" y="3550"/>
                  </a:cubicBezTo>
                  <a:cubicBezTo>
                    <a:pt x="62320" y="2817"/>
                    <a:pt x="61837" y="2284"/>
                    <a:pt x="61187" y="1934"/>
                  </a:cubicBezTo>
                  <a:cubicBezTo>
                    <a:pt x="60387" y="1500"/>
                    <a:pt x="59437" y="1417"/>
                    <a:pt x="58621" y="1001"/>
                  </a:cubicBezTo>
                  <a:cubicBezTo>
                    <a:pt x="58137" y="751"/>
                    <a:pt x="57687" y="567"/>
                    <a:pt x="57171" y="401"/>
                  </a:cubicBezTo>
                  <a:cubicBezTo>
                    <a:pt x="56704" y="234"/>
                    <a:pt x="56221" y="1"/>
                    <a:pt x="55705" y="51"/>
                  </a:cubicBezTo>
                  <a:cubicBezTo>
                    <a:pt x="53355" y="217"/>
                    <a:pt x="51572" y="2150"/>
                    <a:pt x="49323" y="2617"/>
                  </a:cubicBezTo>
                  <a:cubicBezTo>
                    <a:pt x="48890" y="2700"/>
                    <a:pt x="48506" y="2850"/>
                    <a:pt x="48056" y="2867"/>
                  </a:cubicBezTo>
                  <a:cubicBezTo>
                    <a:pt x="47623" y="2867"/>
                    <a:pt x="47173" y="2850"/>
                    <a:pt x="46723" y="2850"/>
                  </a:cubicBezTo>
                  <a:cubicBezTo>
                    <a:pt x="45624" y="2850"/>
                    <a:pt x="44507" y="2917"/>
                    <a:pt x="43424" y="2783"/>
                  </a:cubicBezTo>
                  <a:cubicBezTo>
                    <a:pt x="42074" y="2617"/>
                    <a:pt x="40691" y="2634"/>
                    <a:pt x="39342" y="2567"/>
                  </a:cubicBezTo>
                  <a:cubicBezTo>
                    <a:pt x="37842" y="2484"/>
                    <a:pt x="36426" y="2384"/>
                    <a:pt x="34943" y="2534"/>
                  </a:cubicBezTo>
                  <a:cubicBezTo>
                    <a:pt x="34210" y="2617"/>
                    <a:pt x="33476" y="2534"/>
                    <a:pt x="32743" y="2600"/>
                  </a:cubicBezTo>
                  <a:cubicBezTo>
                    <a:pt x="31877" y="2684"/>
                    <a:pt x="31027" y="2767"/>
                    <a:pt x="30144" y="2684"/>
                  </a:cubicBezTo>
                  <a:cubicBezTo>
                    <a:pt x="29327" y="2617"/>
                    <a:pt x="28478" y="2567"/>
                    <a:pt x="27694" y="2400"/>
                  </a:cubicBezTo>
                  <a:cubicBezTo>
                    <a:pt x="27178" y="2300"/>
                    <a:pt x="26911" y="2034"/>
                    <a:pt x="26495" y="1767"/>
                  </a:cubicBezTo>
                  <a:cubicBezTo>
                    <a:pt x="25595" y="1184"/>
                    <a:pt x="24462" y="734"/>
                    <a:pt x="23395" y="634"/>
                  </a:cubicBezTo>
                  <a:cubicBezTo>
                    <a:pt x="22196" y="501"/>
                    <a:pt x="20896" y="1267"/>
                    <a:pt x="19796" y="1617"/>
                  </a:cubicBezTo>
                  <a:cubicBezTo>
                    <a:pt x="18230" y="2117"/>
                    <a:pt x="16730" y="2800"/>
                    <a:pt x="15147" y="3283"/>
                  </a:cubicBezTo>
                  <a:cubicBezTo>
                    <a:pt x="13581" y="3750"/>
                    <a:pt x="12098" y="4300"/>
                    <a:pt x="10449" y="4383"/>
                  </a:cubicBezTo>
                  <a:cubicBezTo>
                    <a:pt x="8732" y="4483"/>
                    <a:pt x="6999" y="4200"/>
                    <a:pt x="5283" y="4050"/>
                  </a:cubicBezTo>
                  <a:cubicBezTo>
                    <a:pt x="4183" y="3933"/>
                    <a:pt x="3067" y="3917"/>
                    <a:pt x="1967" y="4050"/>
                  </a:cubicBezTo>
                  <a:cubicBezTo>
                    <a:pt x="1584" y="4116"/>
                    <a:pt x="1201" y="4166"/>
                    <a:pt x="817" y="4233"/>
                  </a:cubicBezTo>
                  <a:cubicBezTo>
                    <a:pt x="567" y="4266"/>
                    <a:pt x="218" y="4266"/>
                    <a:pt x="1" y="4433"/>
                  </a:cubicBezTo>
                  <a:cubicBezTo>
                    <a:pt x="68" y="4616"/>
                    <a:pt x="584" y="4650"/>
                    <a:pt x="767" y="4716"/>
                  </a:cubicBezTo>
                  <a:cubicBezTo>
                    <a:pt x="1267" y="4866"/>
                    <a:pt x="1751" y="4983"/>
                    <a:pt x="2267" y="5100"/>
                  </a:cubicBezTo>
                  <a:cubicBezTo>
                    <a:pt x="3367" y="5350"/>
                    <a:pt x="4533" y="5350"/>
                    <a:pt x="5616" y="5616"/>
                  </a:cubicBezTo>
                  <a:cubicBezTo>
                    <a:pt x="6216" y="5783"/>
                    <a:pt x="6833" y="5949"/>
                    <a:pt x="7399" y="6183"/>
                  </a:cubicBezTo>
                  <a:cubicBezTo>
                    <a:pt x="7616" y="6266"/>
                    <a:pt x="7832" y="6349"/>
                    <a:pt x="7999" y="6499"/>
                  </a:cubicBezTo>
                  <a:cubicBezTo>
                    <a:pt x="8166" y="6633"/>
                    <a:pt x="8216" y="6866"/>
                    <a:pt x="9265" y="748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3450700" y="1663800"/>
              <a:ext cx="624450" cy="250800"/>
            </a:xfrm>
            <a:custGeom>
              <a:avLst/>
              <a:gdLst/>
              <a:ahLst/>
              <a:cxnLst/>
              <a:rect l="l" t="t" r="r" b="b"/>
              <a:pathLst>
                <a:path w="24978" h="10032" extrusionOk="0">
                  <a:moveTo>
                    <a:pt x="14797" y="8315"/>
                  </a:moveTo>
                  <a:cubicBezTo>
                    <a:pt x="14114" y="8532"/>
                    <a:pt x="13481" y="8715"/>
                    <a:pt x="12797" y="8832"/>
                  </a:cubicBezTo>
                  <a:cubicBezTo>
                    <a:pt x="11264" y="9098"/>
                    <a:pt x="9748" y="9532"/>
                    <a:pt x="8215" y="9698"/>
                  </a:cubicBezTo>
                  <a:cubicBezTo>
                    <a:pt x="6582" y="9865"/>
                    <a:pt x="4883" y="10032"/>
                    <a:pt x="3266" y="9732"/>
                  </a:cubicBezTo>
                  <a:cubicBezTo>
                    <a:pt x="2400" y="9565"/>
                    <a:pt x="817" y="9365"/>
                    <a:pt x="317" y="8465"/>
                  </a:cubicBezTo>
                  <a:cubicBezTo>
                    <a:pt x="0" y="7899"/>
                    <a:pt x="617" y="7332"/>
                    <a:pt x="1033" y="6982"/>
                  </a:cubicBezTo>
                  <a:cubicBezTo>
                    <a:pt x="1583" y="6532"/>
                    <a:pt x="2067" y="6232"/>
                    <a:pt x="2450" y="5616"/>
                  </a:cubicBezTo>
                  <a:cubicBezTo>
                    <a:pt x="2650" y="5316"/>
                    <a:pt x="2666" y="4999"/>
                    <a:pt x="2816" y="4683"/>
                  </a:cubicBezTo>
                  <a:cubicBezTo>
                    <a:pt x="3000" y="4266"/>
                    <a:pt x="3400" y="3850"/>
                    <a:pt x="3699" y="3533"/>
                  </a:cubicBezTo>
                  <a:cubicBezTo>
                    <a:pt x="4399" y="2850"/>
                    <a:pt x="5266" y="2400"/>
                    <a:pt x="6166" y="2067"/>
                  </a:cubicBezTo>
                  <a:cubicBezTo>
                    <a:pt x="8432" y="1234"/>
                    <a:pt x="10948" y="1434"/>
                    <a:pt x="13314" y="1017"/>
                  </a:cubicBezTo>
                  <a:cubicBezTo>
                    <a:pt x="14030" y="900"/>
                    <a:pt x="14747" y="867"/>
                    <a:pt x="15463" y="750"/>
                  </a:cubicBezTo>
                  <a:cubicBezTo>
                    <a:pt x="16230" y="634"/>
                    <a:pt x="16980" y="450"/>
                    <a:pt x="17746" y="350"/>
                  </a:cubicBezTo>
                  <a:cubicBezTo>
                    <a:pt x="19446" y="134"/>
                    <a:pt x="21212" y="1"/>
                    <a:pt x="22812" y="734"/>
                  </a:cubicBezTo>
                  <a:cubicBezTo>
                    <a:pt x="23911" y="1234"/>
                    <a:pt x="24711" y="1850"/>
                    <a:pt x="24878" y="3116"/>
                  </a:cubicBezTo>
                  <a:cubicBezTo>
                    <a:pt x="24978" y="4016"/>
                    <a:pt x="24845" y="5016"/>
                    <a:pt x="24311" y="5783"/>
                  </a:cubicBezTo>
                  <a:cubicBezTo>
                    <a:pt x="23628" y="6782"/>
                    <a:pt x="22445" y="6849"/>
                    <a:pt x="21362" y="6949"/>
                  </a:cubicBezTo>
                  <a:cubicBezTo>
                    <a:pt x="20379" y="7049"/>
                    <a:pt x="19379" y="7082"/>
                    <a:pt x="18396" y="7182"/>
                  </a:cubicBezTo>
                  <a:cubicBezTo>
                    <a:pt x="16313" y="7382"/>
                    <a:pt x="14297" y="7882"/>
                    <a:pt x="12264" y="831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2269725" y="1450525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4571275" y="1558000"/>
              <a:ext cx="350350" cy="138325"/>
            </a:xfrm>
            <a:custGeom>
              <a:avLst/>
              <a:gdLst/>
              <a:ahLst/>
              <a:cxnLst/>
              <a:rect l="l" t="t" r="r" b="b"/>
              <a:pathLst>
                <a:path w="14014" h="5533" extrusionOk="0">
                  <a:moveTo>
                    <a:pt x="0" y="5532"/>
                  </a:moveTo>
                  <a:cubicBezTo>
                    <a:pt x="1317" y="4516"/>
                    <a:pt x="2800" y="3749"/>
                    <a:pt x="4449" y="3416"/>
                  </a:cubicBezTo>
                  <a:cubicBezTo>
                    <a:pt x="5416" y="3216"/>
                    <a:pt x="6349" y="3133"/>
                    <a:pt x="7332" y="3149"/>
                  </a:cubicBezTo>
                  <a:cubicBezTo>
                    <a:pt x="8165" y="3149"/>
                    <a:pt x="9048" y="3233"/>
                    <a:pt x="9865" y="3133"/>
                  </a:cubicBezTo>
                  <a:cubicBezTo>
                    <a:pt x="10998" y="2983"/>
                    <a:pt x="12431" y="2566"/>
                    <a:pt x="13164" y="1667"/>
                  </a:cubicBezTo>
                  <a:cubicBezTo>
                    <a:pt x="13497" y="1283"/>
                    <a:pt x="14014" y="400"/>
                    <a:pt x="13197" y="200"/>
                  </a:cubicBezTo>
                  <a:cubicBezTo>
                    <a:pt x="12281" y="0"/>
                    <a:pt x="11248" y="817"/>
                    <a:pt x="10464" y="1183"/>
                  </a:cubicBezTo>
                  <a:cubicBezTo>
                    <a:pt x="9448" y="1650"/>
                    <a:pt x="8448" y="1966"/>
                    <a:pt x="7365" y="2216"/>
                  </a:cubicBezTo>
                  <a:cubicBezTo>
                    <a:pt x="6282" y="2466"/>
                    <a:pt x="5116" y="2616"/>
                    <a:pt x="4066" y="3016"/>
                  </a:cubicBezTo>
                  <a:cubicBezTo>
                    <a:pt x="3533" y="3233"/>
                    <a:pt x="2966" y="3416"/>
                    <a:pt x="2433" y="3633"/>
                  </a:cubicBezTo>
                  <a:cubicBezTo>
                    <a:pt x="1900" y="3849"/>
                    <a:pt x="967" y="4349"/>
                    <a:pt x="0" y="553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2822925" y="1548825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3882675" y="1607575"/>
              <a:ext cx="66275" cy="57075"/>
            </a:xfrm>
            <a:custGeom>
              <a:avLst/>
              <a:gdLst/>
              <a:ahLst/>
              <a:cxnLst/>
              <a:rect l="l" t="t" r="r" b="b"/>
              <a:pathLst>
                <a:path w="2651" h="2283" extrusionOk="0">
                  <a:moveTo>
                    <a:pt x="884" y="2283"/>
                  </a:moveTo>
                  <a:cubicBezTo>
                    <a:pt x="351" y="1733"/>
                    <a:pt x="1" y="1550"/>
                    <a:pt x="251" y="867"/>
                  </a:cubicBezTo>
                  <a:cubicBezTo>
                    <a:pt x="417" y="450"/>
                    <a:pt x="767" y="0"/>
                    <a:pt x="1267" y="17"/>
                  </a:cubicBezTo>
                  <a:cubicBezTo>
                    <a:pt x="1550" y="33"/>
                    <a:pt x="2133" y="367"/>
                    <a:pt x="2300" y="600"/>
                  </a:cubicBezTo>
                  <a:cubicBezTo>
                    <a:pt x="2650" y="1067"/>
                    <a:pt x="2367" y="1533"/>
                    <a:pt x="2000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3919750" y="1958325"/>
              <a:ext cx="432425" cy="207875"/>
            </a:xfrm>
            <a:custGeom>
              <a:avLst/>
              <a:gdLst/>
              <a:ahLst/>
              <a:cxnLst/>
              <a:rect l="l" t="t" r="r" b="b"/>
              <a:pathLst>
                <a:path w="17297" h="8315" extrusionOk="0">
                  <a:moveTo>
                    <a:pt x="234" y="7348"/>
                  </a:moveTo>
                  <a:cubicBezTo>
                    <a:pt x="151" y="6698"/>
                    <a:pt x="1" y="6149"/>
                    <a:pt x="217" y="5532"/>
                  </a:cubicBezTo>
                  <a:cubicBezTo>
                    <a:pt x="467" y="4849"/>
                    <a:pt x="817" y="4099"/>
                    <a:pt x="1217" y="3499"/>
                  </a:cubicBezTo>
                  <a:cubicBezTo>
                    <a:pt x="1684" y="2799"/>
                    <a:pt x="2350" y="2383"/>
                    <a:pt x="3033" y="1933"/>
                  </a:cubicBezTo>
                  <a:cubicBezTo>
                    <a:pt x="3683" y="1500"/>
                    <a:pt x="4366" y="1000"/>
                    <a:pt x="5083" y="700"/>
                  </a:cubicBezTo>
                  <a:cubicBezTo>
                    <a:pt x="6632" y="33"/>
                    <a:pt x="8532" y="0"/>
                    <a:pt x="10198" y="33"/>
                  </a:cubicBezTo>
                  <a:cubicBezTo>
                    <a:pt x="11331" y="67"/>
                    <a:pt x="12498" y="150"/>
                    <a:pt x="13631" y="317"/>
                  </a:cubicBezTo>
                  <a:cubicBezTo>
                    <a:pt x="14614" y="467"/>
                    <a:pt x="15647" y="667"/>
                    <a:pt x="16463" y="1316"/>
                  </a:cubicBezTo>
                  <a:cubicBezTo>
                    <a:pt x="16780" y="1550"/>
                    <a:pt x="17163" y="1883"/>
                    <a:pt x="17230" y="2300"/>
                  </a:cubicBezTo>
                  <a:cubicBezTo>
                    <a:pt x="17297" y="2749"/>
                    <a:pt x="17047" y="3233"/>
                    <a:pt x="16880" y="3633"/>
                  </a:cubicBezTo>
                  <a:cubicBezTo>
                    <a:pt x="16314" y="4966"/>
                    <a:pt x="14814" y="5632"/>
                    <a:pt x="13581" y="6215"/>
                  </a:cubicBezTo>
                  <a:cubicBezTo>
                    <a:pt x="12698" y="6649"/>
                    <a:pt x="11698" y="6982"/>
                    <a:pt x="10765" y="7348"/>
                  </a:cubicBezTo>
                  <a:cubicBezTo>
                    <a:pt x="9815" y="7715"/>
                    <a:pt x="8699" y="8065"/>
                    <a:pt x="7682" y="8165"/>
                  </a:cubicBezTo>
                  <a:cubicBezTo>
                    <a:pt x="6399" y="8315"/>
                    <a:pt x="4999" y="8198"/>
                    <a:pt x="3733" y="7982"/>
                  </a:cubicBezTo>
                  <a:cubicBezTo>
                    <a:pt x="2767" y="7815"/>
                    <a:pt x="1934" y="7465"/>
                    <a:pt x="234" y="7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4115550" y="2169100"/>
              <a:ext cx="104150" cy="88325"/>
            </a:xfrm>
            <a:custGeom>
              <a:avLst/>
              <a:gdLst/>
              <a:ahLst/>
              <a:cxnLst/>
              <a:rect l="l" t="t" r="r" b="b"/>
              <a:pathLst>
                <a:path w="4166" h="3533" extrusionOk="0">
                  <a:moveTo>
                    <a:pt x="267" y="2700"/>
                  </a:moveTo>
                  <a:cubicBezTo>
                    <a:pt x="183" y="2183"/>
                    <a:pt x="0" y="1800"/>
                    <a:pt x="250" y="1417"/>
                  </a:cubicBezTo>
                  <a:cubicBezTo>
                    <a:pt x="517" y="1000"/>
                    <a:pt x="1033" y="700"/>
                    <a:pt x="1450" y="484"/>
                  </a:cubicBezTo>
                  <a:cubicBezTo>
                    <a:pt x="2383" y="0"/>
                    <a:pt x="3116" y="84"/>
                    <a:pt x="3799" y="867"/>
                  </a:cubicBezTo>
                  <a:cubicBezTo>
                    <a:pt x="4149" y="1283"/>
                    <a:pt x="4166" y="1900"/>
                    <a:pt x="3916" y="2383"/>
                  </a:cubicBezTo>
                  <a:cubicBezTo>
                    <a:pt x="3483" y="3183"/>
                    <a:pt x="2366" y="3483"/>
                    <a:pt x="1533" y="3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5721425" y="1840000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5850550" y="1738375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5516050" y="1962900"/>
              <a:ext cx="216225" cy="85425"/>
            </a:xfrm>
            <a:custGeom>
              <a:avLst/>
              <a:gdLst/>
              <a:ahLst/>
              <a:cxnLst/>
              <a:rect l="l" t="t" r="r" b="b"/>
              <a:pathLst>
                <a:path w="8649" h="3417" extrusionOk="0">
                  <a:moveTo>
                    <a:pt x="8648" y="0"/>
                  </a:moveTo>
                  <a:cubicBezTo>
                    <a:pt x="7432" y="50"/>
                    <a:pt x="6249" y="350"/>
                    <a:pt x="5033" y="534"/>
                  </a:cubicBezTo>
                  <a:cubicBezTo>
                    <a:pt x="4383" y="634"/>
                    <a:pt x="3583" y="717"/>
                    <a:pt x="3033" y="1117"/>
                  </a:cubicBezTo>
                  <a:cubicBezTo>
                    <a:pt x="2616" y="1417"/>
                    <a:pt x="2283" y="1850"/>
                    <a:pt x="1833" y="2100"/>
                  </a:cubicBezTo>
                  <a:cubicBezTo>
                    <a:pt x="1183" y="2466"/>
                    <a:pt x="484" y="2783"/>
                    <a:pt x="0" y="3383"/>
                  </a:cubicBezTo>
                  <a:cubicBezTo>
                    <a:pt x="284" y="3416"/>
                    <a:pt x="584" y="3200"/>
                    <a:pt x="850" y="3100"/>
                  </a:cubicBezTo>
                  <a:cubicBezTo>
                    <a:pt x="1250" y="2916"/>
                    <a:pt x="1683" y="2650"/>
                    <a:pt x="2067" y="2416"/>
                  </a:cubicBezTo>
                  <a:cubicBezTo>
                    <a:pt x="2616" y="2083"/>
                    <a:pt x="3116" y="1517"/>
                    <a:pt x="3816" y="1750"/>
                  </a:cubicBezTo>
                  <a:cubicBezTo>
                    <a:pt x="4116" y="1850"/>
                    <a:pt x="4249" y="2050"/>
                    <a:pt x="4499" y="2217"/>
                  </a:cubicBezTo>
                  <a:cubicBezTo>
                    <a:pt x="4866" y="2450"/>
                    <a:pt x="5766" y="2533"/>
                    <a:pt x="6199" y="2550"/>
                  </a:cubicBezTo>
                  <a:cubicBezTo>
                    <a:pt x="6849" y="2566"/>
                    <a:pt x="7782" y="2183"/>
                    <a:pt x="8215" y="1683"/>
                  </a:cubicBezTo>
                  <a:cubicBezTo>
                    <a:pt x="8615" y="1217"/>
                    <a:pt x="8448" y="817"/>
                    <a:pt x="8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5202800" y="2120775"/>
              <a:ext cx="69175" cy="65000"/>
            </a:xfrm>
            <a:custGeom>
              <a:avLst/>
              <a:gdLst/>
              <a:ahLst/>
              <a:cxnLst/>
              <a:rect l="l" t="t" r="r" b="b"/>
              <a:pathLst>
                <a:path w="2767" h="2600" extrusionOk="0">
                  <a:moveTo>
                    <a:pt x="0" y="2533"/>
                  </a:moveTo>
                  <a:cubicBezTo>
                    <a:pt x="850" y="2533"/>
                    <a:pt x="2016" y="2600"/>
                    <a:pt x="2533" y="1717"/>
                  </a:cubicBezTo>
                  <a:cubicBezTo>
                    <a:pt x="2733" y="1400"/>
                    <a:pt x="2766" y="750"/>
                    <a:pt x="2566" y="417"/>
                  </a:cubicBezTo>
                  <a:cubicBezTo>
                    <a:pt x="2316" y="1"/>
                    <a:pt x="2133" y="200"/>
                    <a:pt x="1816" y="417"/>
                  </a:cubicBezTo>
                  <a:cubicBezTo>
                    <a:pt x="1183" y="884"/>
                    <a:pt x="650" y="1400"/>
                    <a:pt x="283" y="2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114300" y="1942475"/>
              <a:ext cx="62075" cy="40450"/>
            </a:xfrm>
            <a:custGeom>
              <a:avLst/>
              <a:gdLst/>
              <a:ahLst/>
              <a:cxnLst/>
              <a:rect l="l" t="t" r="r" b="b"/>
              <a:pathLst>
                <a:path w="2483" h="1618" extrusionOk="0">
                  <a:moveTo>
                    <a:pt x="0" y="1451"/>
                  </a:moveTo>
                  <a:cubicBezTo>
                    <a:pt x="100" y="734"/>
                    <a:pt x="133" y="551"/>
                    <a:pt x="767" y="284"/>
                  </a:cubicBezTo>
                  <a:cubicBezTo>
                    <a:pt x="1050" y="168"/>
                    <a:pt x="1367" y="1"/>
                    <a:pt x="1683" y="101"/>
                  </a:cubicBezTo>
                  <a:cubicBezTo>
                    <a:pt x="1950" y="168"/>
                    <a:pt x="2483" y="434"/>
                    <a:pt x="2433" y="767"/>
                  </a:cubicBezTo>
                  <a:cubicBezTo>
                    <a:pt x="2316" y="1617"/>
                    <a:pt x="1033" y="1484"/>
                    <a:pt x="417" y="1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214275" y="1915400"/>
              <a:ext cx="185800" cy="132925"/>
            </a:xfrm>
            <a:custGeom>
              <a:avLst/>
              <a:gdLst/>
              <a:ahLst/>
              <a:cxnLst/>
              <a:rect l="l" t="t" r="r" b="b"/>
              <a:pathLst>
                <a:path w="7432" h="5317" extrusionOk="0">
                  <a:moveTo>
                    <a:pt x="0" y="2634"/>
                  </a:moveTo>
                  <a:cubicBezTo>
                    <a:pt x="200" y="2317"/>
                    <a:pt x="367" y="1950"/>
                    <a:pt x="583" y="1650"/>
                  </a:cubicBezTo>
                  <a:cubicBezTo>
                    <a:pt x="867" y="1251"/>
                    <a:pt x="1300" y="917"/>
                    <a:pt x="1683" y="617"/>
                  </a:cubicBezTo>
                  <a:cubicBezTo>
                    <a:pt x="2500" y="1"/>
                    <a:pt x="3333" y="67"/>
                    <a:pt x="4266" y="351"/>
                  </a:cubicBezTo>
                  <a:cubicBezTo>
                    <a:pt x="5466" y="701"/>
                    <a:pt x="7165" y="1301"/>
                    <a:pt x="7365" y="2750"/>
                  </a:cubicBezTo>
                  <a:cubicBezTo>
                    <a:pt x="7432" y="3300"/>
                    <a:pt x="7382" y="3883"/>
                    <a:pt x="7049" y="4333"/>
                  </a:cubicBezTo>
                  <a:cubicBezTo>
                    <a:pt x="6549" y="4983"/>
                    <a:pt x="5582" y="5233"/>
                    <a:pt x="4799" y="5266"/>
                  </a:cubicBezTo>
                  <a:cubicBezTo>
                    <a:pt x="3633" y="5316"/>
                    <a:pt x="2250" y="5150"/>
                    <a:pt x="1367" y="4316"/>
                  </a:cubicBezTo>
                  <a:cubicBezTo>
                    <a:pt x="683" y="3667"/>
                    <a:pt x="433" y="2883"/>
                    <a:pt x="0" y="2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4314250" y="2051200"/>
              <a:ext cx="62500" cy="32950"/>
            </a:xfrm>
            <a:custGeom>
              <a:avLst/>
              <a:gdLst/>
              <a:ahLst/>
              <a:cxnLst/>
              <a:rect l="l" t="t" r="r" b="b"/>
              <a:pathLst>
                <a:path w="2500" h="1318" extrusionOk="0">
                  <a:moveTo>
                    <a:pt x="217" y="1001"/>
                  </a:moveTo>
                  <a:cubicBezTo>
                    <a:pt x="317" y="784"/>
                    <a:pt x="434" y="384"/>
                    <a:pt x="650" y="251"/>
                  </a:cubicBezTo>
                  <a:cubicBezTo>
                    <a:pt x="783" y="168"/>
                    <a:pt x="1167" y="134"/>
                    <a:pt x="1317" y="101"/>
                  </a:cubicBezTo>
                  <a:cubicBezTo>
                    <a:pt x="1567" y="51"/>
                    <a:pt x="1950" y="1"/>
                    <a:pt x="2100" y="284"/>
                  </a:cubicBezTo>
                  <a:cubicBezTo>
                    <a:pt x="2500" y="1101"/>
                    <a:pt x="350" y="1234"/>
                    <a:pt x="0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3326550" y="1609650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039550" y="2079950"/>
              <a:ext cx="57075" cy="77500"/>
            </a:xfrm>
            <a:custGeom>
              <a:avLst/>
              <a:gdLst/>
              <a:ahLst/>
              <a:cxnLst/>
              <a:rect l="l" t="t" r="r" b="b"/>
              <a:pathLst>
                <a:path w="2283" h="3100" extrusionOk="0">
                  <a:moveTo>
                    <a:pt x="900" y="3100"/>
                  </a:moveTo>
                  <a:cubicBezTo>
                    <a:pt x="717" y="3000"/>
                    <a:pt x="383" y="2867"/>
                    <a:pt x="250" y="2683"/>
                  </a:cubicBezTo>
                  <a:cubicBezTo>
                    <a:pt x="183" y="2583"/>
                    <a:pt x="150" y="2333"/>
                    <a:pt x="117" y="2217"/>
                  </a:cubicBezTo>
                  <a:cubicBezTo>
                    <a:pt x="17" y="1833"/>
                    <a:pt x="0" y="1434"/>
                    <a:pt x="117" y="1050"/>
                  </a:cubicBezTo>
                  <a:cubicBezTo>
                    <a:pt x="333" y="351"/>
                    <a:pt x="867" y="1"/>
                    <a:pt x="1533" y="334"/>
                  </a:cubicBezTo>
                  <a:cubicBezTo>
                    <a:pt x="2066" y="584"/>
                    <a:pt x="2233" y="1067"/>
                    <a:pt x="2266" y="1634"/>
                  </a:cubicBezTo>
                  <a:cubicBezTo>
                    <a:pt x="2283" y="1883"/>
                    <a:pt x="2250" y="2233"/>
                    <a:pt x="2150" y="2450"/>
                  </a:cubicBezTo>
                  <a:cubicBezTo>
                    <a:pt x="2050" y="2650"/>
                    <a:pt x="1666" y="3083"/>
                    <a:pt x="1417" y="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885000" y="2139950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847925" y="2127025"/>
              <a:ext cx="26275" cy="30425"/>
            </a:xfrm>
            <a:custGeom>
              <a:avLst/>
              <a:gdLst/>
              <a:ahLst/>
              <a:cxnLst/>
              <a:rect l="l" t="t" r="r" b="b"/>
              <a:pathLst>
                <a:path w="1051" h="1217" extrusionOk="0">
                  <a:moveTo>
                    <a:pt x="767" y="1217"/>
                  </a:moveTo>
                  <a:cubicBezTo>
                    <a:pt x="484" y="1167"/>
                    <a:pt x="50" y="1200"/>
                    <a:pt x="34" y="834"/>
                  </a:cubicBezTo>
                  <a:cubicBezTo>
                    <a:pt x="0" y="600"/>
                    <a:pt x="217" y="284"/>
                    <a:pt x="400" y="167"/>
                  </a:cubicBezTo>
                  <a:cubicBezTo>
                    <a:pt x="650" y="0"/>
                    <a:pt x="1050" y="134"/>
                    <a:pt x="983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5553125" y="1455925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3375725" y="1585075"/>
              <a:ext cx="155400" cy="134575"/>
            </a:xfrm>
            <a:custGeom>
              <a:avLst/>
              <a:gdLst/>
              <a:ahLst/>
              <a:cxnLst/>
              <a:rect l="l" t="t" r="r" b="b"/>
              <a:pathLst>
                <a:path w="6216" h="5383" extrusionOk="0">
                  <a:moveTo>
                    <a:pt x="717" y="4599"/>
                  </a:moveTo>
                  <a:cubicBezTo>
                    <a:pt x="533" y="4416"/>
                    <a:pt x="183" y="4116"/>
                    <a:pt x="83" y="3833"/>
                  </a:cubicBezTo>
                  <a:cubicBezTo>
                    <a:pt x="0" y="3566"/>
                    <a:pt x="117" y="3150"/>
                    <a:pt x="167" y="2916"/>
                  </a:cubicBezTo>
                  <a:cubicBezTo>
                    <a:pt x="383" y="2017"/>
                    <a:pt x="850" y="1400"/>
                    <a:pt x="1566" y="817"/>
                  </a:cubicBezTo>
                  <a:cubicBezTo>
                    <a:pt x="2549" y="0"/>
                    <a:pt x="4282" y="284"/>
                    <a:pt x="5182" y="1117"/>
                  </a:cubicBezTo>
                  <a:cubicBezTo>
                    <a:pt x="6099" y="1950"/>
                    <a:pt x="6215" y="3966"/>
                    <a:pt x="5249" y="4816"/>
                  </a:cubicBezTo>
                  <a:cubicBezTo>
                    <a:pt x="4599" y="5382"/>
                    <a:pt x="3533" y="5366"/>
                    <a:pt x="2733" y="5332"/>
                  </a:cubicBezTo>
                  <a:cubicBezTo>
                    <a:pt x="1683" y="5299"/>
                    <a:pt x="667" y="5116"/>
                    <a:pt x="717" y="4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517175" y="2065375"/>
              <a:ext cx="176225" cy="138325"/>
            </a:xfrm>
            <a:custGeom>
              <a:avLst/>
              <a:gdLst/>
              <a:ahLst/>
              <a:cxnLst/>
              <a:rect l="l" t="t" r="r" b="b"/>
              <a:pathLst>
                <a:path w="7049" h="5533" extrusionOk="0">
                  <a:moveTo>
                    <a:pt x="317" y="3583"/>
                  </a:moveTo>
                  <a:cubicBezTo>
                    <a:pt x="183" y="3233"/>
                    <a:pt x="0" y="2966"/>
                    <a:pt x="150" y="2633"/>
                  </a:cubicBezTo>
                  <a:cubicBezTo>
                    <a:pt x="267" y="2333"/>
                    <a:pt x="583" y="2017"/>
                    <a:pt x="800" y="1767"/>
                  </a:cubicBezTo>
                  <a:cubicBezTo>
                    <a:pt x="1400" y="1083"/>
                    <a:pt x="2250" y="534"/>
                    <a:pt x="3149" y="300"/>
                  </a:cubicBezTo>
                  <a:cubicBezTo>
                    <a:pt x="4349" y="0"/>
                    <a:pt x="6082" y="317"/>
                    <a:pt x="6582" y="1583"/>
                  </a:cubicBezTo>
                  <a:cubicBezTo>
                    <a:pt x="7048" y="2750"/>
                    <a:pt x="6349" y="4166"/>
                    <a:pt x="5382" y="4866"/>
                  </a:cubicBezTo>
                  <a:cubicBezTo>
                    <a:pt x="4732" y="5332"/>
                    <a:pt x="4099" y="5532"/>
                    <a:pt x="3283" y="5399"/>
                  </a:cubicBezTo>
                  <a:cubicBezTo>
                    <a:pt x="2366" y="5266"/>
                    <a:pt x="1366" y="4833"/>
                    <a:pt x="317" y="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675050" y="2181175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1857725" y="2041200"/>
              <a:ext cx="191650" cy="172075"/>
            </a:xfrm>
            <a:custGeom>
              <a:avLst/>
              <a:gdLst/>
              <a:ahLst/>
              <a:cxnLst/>
              <a:rect l="l" t="t" r="r" b="b"/>
              <a:pathLst>
                <a:path w="7666" h="6883" extrusionOk="0">
                  <a:moveTo>
                    <a:pt x="7649" y="3717"/>
                  </a:moveTo>
                  <a:cubicBezTo>
                    <a:pt x="7666" y="3017"/>
                    <a:pt x="7616" y="2500"/>
                    <a:pt x="7283" y="1867"/>
                  </a:cubicBezTo>
                  <a:cubicBezTo>
                    <a:pt x="6883" y="1134"/>
                    <a:pt x="6266" y="634"/>
                    <a:pt x="5450" y="451"/>
                  </a:cubicBezTo>
                  <a:cubicBezTo>
                    <a:pt x="3500" y="1"/>
                    <a:pt x="551" y="617"/>
                    <a:pt x="234" y="2967"/>
                  </a:cubicBezTo>
                  <a:cubicBezTo>
                    <a:pt x="1" y="4733"/>
                    <a:pt x="1284" y="6449"/>
                    <a:pt x="3034" y="6733"/>
                  </a:cubicBezTo>
                  <a:cubicBezTo>
                    <a:pt x="3917" y="6883"/>
                    <a:pt x="4866" y="6766"/>
                    <a:pt x="5666" y="6383"/>
                  </a:cubicBezTo>
                  <a:cubicBezTo>
                    <a:pt x="6349" y="6066"/>
                    <a:pt x="6883" y="5450"/>
                    <a:pt x="7649" y="37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2067275" y="2029550"/>
              <a:ext cx="67500" cy="88750"/>
            </a:xfrm>
            <a:custGeom>
              <a:avLst/>
              <a:gdLst/>
              <a:ahLst/>
              <a:cxnLst/>
              <a:rect l="l" t="t" r="r" b="b"/>
              <a:pathLst>
                <a:path w="2700" h="3550" extrusionOk="0">
                  <a:moveTo>
                    <a:pt x="1267" y="3550"/>
                  </a:moveTo>
                  <a:cubicBezTo>
                    <a:pt x="933" y="3316"/>
                    <a:pt x="600" y="3166"/>
                    <a:pt x="400" y="2800"/>
                  </a:cubicBezTo>
                  <a:cubicBezTo>
                    <a:pt x="167" y="2400"/>
                    <a:pt x="0" y="2017"/>
                    <a:pt x="0" y="1533"/>
                  </a:cubicBezTo>
                  <a:cubicBezTo>
                    <a:pt x="34" y="734"/>
                    <a:pt x="550" y="0"/>
                    <a:pt x="1400" y="67"/>
                  </a:cubicBezTo>
                  <a:cubicBezTo>
                    <a:pt x="2133" y="117"/>
                    <a:pt x="2583" y="617"/>
                    <a:pt x="2650" y="1350"/>
                  </a:cubicBezTo>
                  <a:cubicBezTo>
                    <a:pt x="2700" y="2117"/>
                    <a:pt x="2100" y="2850"/>
                    <a:pt x="1483" y="3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045600" y="1586725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1820250" y="1399700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6616625" y="2435700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6591625" y="2451525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6126325" y="2358225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6960300" y="2538600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6395425" y="2554850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9"/>
          <p:cNvSpPr txBox="1">
            <a:spLocks noGrp="1"/>
          </p:cNvSpPr>
          <p:nvPr>
            <p:ph type="title"/>
          </p:nvPr>
        </p:nvSpPr>
        <p:spPr>
          <a:xfrm>
            <a:off x="4839975" y="1269413"/>
            <a:ext cx="3597600" cy="8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93" name="Google Shape;993;p9"/>
          <p:cNvSpPr txBox="1">
            <a:spLocks noGrp="1"/>
          </p:cNvSpPr>
          <p:nvPr>
            <p:ph type="subTitle" idx="1"/>
          </p:nvPr>
        </p:nvSpPr>
        <p:spPr>
          <a:xfrm>
            <a:off x="4839975" y="2207884"/>
            <a:ext cx="3597600" cy="16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4" name="Google Shape;994;p9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9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9"/>
          <p:cNvGrpSpPr/>
          <p:nvPr/>
        </p:nvGrpSpPr>
        <p:grpSpPr>
          <a:xfrm>
            <a:off x="-1691500" y="103613"/>
            <a:ext cx="5423325" cy="1482575"/>
            <a:chOff x="1780675" y="1201000"/>
            <a:chExt cx="5423325" cy="1482575"/>
          </a:xfrm>
        </p:grpSpPr>
        <p:sp>
          <p:nvSpPr>
            <p:cNvPr id="997" name="Google Shape;997;p9"/>
            <p:cNvSpPr/>
            <p:nvPr/>
          </p:nvSpPr>
          <p:spPr>
            <a:xfrm>
              <a:off x="2635875" y="1252650"/>
              <a:ext cx="3303850" cy="1371375"/>
            </a:xfrm>
            <a:custGeom>
              <a:avLst/>
              <a:gdLst/>
              <a:ahLst/>
              <a:cxnLst/>
              <a:rect l="l" t="t" r="r" b="b"/>
              <a:pathLst>
                <a:path w="132154" h="54855" extrusionOk="0">
                  <a:moveTo>
                    <a:pt x="114208" y="67"/>
                  </a:moveTo>
                  <a:cubicBezTo>
                    <a:pt x="110192" y="334"/>
                    <a:pt x="106026" y="700"/>
                    <a:pt x="102060" y="1450"/>
                  </a:cubicBezTo>
                  <a:lnTo>
                    <a:pt x="102060" y="1450"/>
                  </a:lnTo>
                  <a:cubicBezTo>
                    <a:pt x="100144" y="1817"/>
                    <a:pt x="98278" y="2183"/>
                    <a:pt x="96328" y="2183"/>
                  </a:cubicBezTo>
                  <a:lnTo>
                    <a:pt x="96328" y="2183"/>
                  </a:lnTo>
                  <a:cubicBezTo>
                    <a:pt x="94629" y="2167"/>
                    <a:pt x="93063" y="1633"/>
                    <a:pt x="91396" y="1450"/>
                  </a:cubicBezTo>
                  <a:lnTo>
                    <a:pt x="91396" y="1450"/>
                  </a:lnTo>
                  <a:cubicBezTo>
                    <a:pt x="90363" y="1334"/>
                    <a:pt x="89447" y="1084"/>
                    <a:pt x="88380" y="1084"/>
                  </a:cubicBezTo>
                  <a:lnTo>
                    <a:pt x="88380" y="1084"/>
                  </a:lnTo>
                  <a:cubicBezTo>
                    <a:pt x="88097" y="1100"/>
                    <a:pt x="87797" y="1084"/>
                    <a:pt x="87514" y="1084"/>
                  </a:cubicBezTo>
                  <a:lnTo>
                    <a:pt x="87514" y="1084"/>
                  </a:lnTo>
                  <a:cubicBezTo>
                    <a:pt x="86781" y="1067"/>
                    <a:pt x="86031" y="1067"/>
                    <a:pt x="85298" y="1167"/>
                  </a:cubicBezTo>
                  <a:lnTo>
                    <a:pt x="85298" y="1167"/>
                  </a:lnTo>
                  <a:cubicBezTo>
                    <a:pt x="79199" y="1967"/>
                    <a:pt x="73151" y="3050"/>
                    <a:pt x="67052" y="3983"/>
                  </a:cubicBezTo>
                  <a:lnTo>
                    <a:pt x="67052" y="3983"/>
                  </a:lnTo>
                  <a:cubicBezTo>
                    <a:pt x="63370" y="4549"/>
                    <a:pt x="59687" y="4716"/>
                    <a:pt x="56005" y="5133"/>
                  </a:cubicBezTo>
                  <a:lnTo>
                    <a:pt x="56005" y="5133"/>
                  </a:lnTo>
                  <a:cubicBezTo>
                    <a:pt x="54355" y="5316"/>
                    <a:pt x="52839" y="5699"/>
                    <a:pt x="51289" y="6316"/>
                  </a:cubicBezTo>
                  <a:lnTo>
                    <a:pt x="51289" y="6316"/>
                  </a:lnTo>
                  <a:cubicBezTo>
                    <a:pt x="50206" y="6749"/>
                    <a:pt x="49073" y="7349"/>
                    <a:pt x="47940" y="7549"/>
                  </a:cubicBezTo>
                  <a:lnTo>
                    <a:pt x="47940" y="7549"/>
                  </a:lnTo>
                  <a:cubicBezTo>
                    <a:pt x="47407" y="7649"/>
                    <a:pt x="46840" y="7632"/>
                    <a:pt x="46274" y="7599"/>
                  </a:cubicBezTo>
                  <a:lnTo>
                    <a:pt x="46274" y="7599"/>
                  </a:lnTo>
                  <a:cubicBezTo>
                    <a:pt x="46024" y="7599"/>
                    <a:pt x="45774" y="7582"/>
                    <a:pt x="45540" y="7582"/>
                  </a:cubicBezTo>
                  <a:lnTo>
                    <a:pt x="45540" y="7582"/>
                  </a:lnTo>
                  <a:cubicBezTo>
                    <a:pt x="45340" y="7582"/>
                    <a:pt x="45140" y="7582"/>
                    <a:pt x="44957" y="7582"/>
                  </a:cubicBezTo>
                  <a:lnTo>
                    <a:pt x="44957" y="7582"/>
                  </a:lnTo>
                  <a:cubicBezTo>
                    <a:pt x="43441" y="7565"/>
                    <a:pt x="41891" y="7549"/>
                    <a:pt x="40508" y="8365"/>
                  </a:cubicBezTo>
                  <a:lnTo>
                    <a:pt x="40508" y="8365"/>
                  </a:lnTo>
                  <a:cubicBezTo>
                    <a:pt x="38709" y="9415"/>
                    <a:pt x="37342" y="11065"/>
                    <a:pt x="35926" y="12614"/>
                  </a:cubicBezTo>
                  <a:lnTo>
                    <a:pt x="35926" y="12614"/>
                  </a:lnTo>
                  <a:cubicBezTo>
                    <a:pt x="34976" y="13681"/>
                    <a:pt x="33693" y="14264"/>
                    <a:pt x="32443" y="14514"/>
                  </a:cubicBezTo>
                  <a:lnTo>
                    <a:pt x="32443" y="14514"/>
                  </a:lnTo>
                  <a:cubicBezTo>
                    <a:pt x="31444" y="14714"/>
                    <a:pt x="30361" y="14664"/>
                    <a:pt x="30061" y="15963"/>
                  </a:cubicBezTo>
                  <a:lnTo>
                    <a:pt x="30061" y="15963"/>
                  </a:lnTo>
                  <a:cubicBezTo>
                    <a:pt x="29861" y="16763"/>
                    <a:pt x="30211" y="17296"/>
                    <a:pt x="29427" y="17780"/>
                  </a:cubicBezTo>
                  <a:lnTo>
                    <a:pt x="29427" y="17780"/>
                  </a:lnTo>
                  <a:cubicBezTo>
                    <a:pt x="28861" y="18146"/>
                    <a:pt x="29044" y="17930"/>
                    <a:pt x="28494" y="17580"/>
                  </a:cubicBezTo>
                  <a:lnTo>
                    <a:pt x="28494" y="17580"/>
                  </a:lnTo>
                  <a:cubicBezTo>
                    <a:pt x="27928" y="17213"/>
                    <a:pt x="26145" y="17030"/>
                    <a:pt x="25428" y="17346"/>
                  </a:cubicBezTo>
                  <a:lnTo>
                    <a:pt x="25428" y="17346"/>
                  </a:lnTo>
                  <a:cubicBezTo>
                    <a:pt x="24562" y="17746"/>
                    <a:pt x="23962" y="19146"/>
                    <a:pt x="23979" y="20129"/>
                  </a:cubicBezTo>
                  <a:lnTo>
                    <a:pt x="23979" y="20129"/>
                  </a:lnTo>
                  <a:cubicBezTo>
                    <a:pt x="24012" y="22495"/>
                    <a:pt x="27211" y="22962"/>
                    <a:pt x="28678" y="23795"/>
                  </a:cubicBezTo>
                  <a:lnTo>
                    <a:pt x="28678" y="23795"/>
                  </a:lnTo>
                  <a:cubicBezTo>
                    <a:pt x="29711" y="24395"/>
                    <a:pt x="30677" y="25228"/>
                    <a:pt x="30327" y="26711"/>
                  </a:cubicBezTo>
                  <a:lnTo>
                    <a:pt x="30327" y="26711"/>
                  </a:lnTo>
                  <a:cubicBezTo>
                    <a:pt x="30111" y="27661"/>
                    <a:pt x="29177" y="28444"/>
                    <a:pt x="28444" y="28877"/>
                  </a:cubicBezTo>
                  <a:lnTo>
                    <a:pt x="28444" y="28877"/>
                  </a:lnTo>
                  <a:cubicBezTo>
                    <a:pt x="27128" y="29643"/>
                    <a:pt x="25978" y="29960"/>
                    <a:pt x="24962" y="31343"/>
                  </a:cubicBezTo>
                  <a:lnTo>
                    <a:pt x="24962" y="31343"/>
                  </a:lnTo>
                  <a:cubicBezTo>
                    <a:pt x="24262" y="32309"/>
                    <a:pt x="24195" y="32976"/>
                    <a:pt x="23995" y="34092"/>
                  </a:cubicBezTo>
                  <a:lnTo>
                    <a:pt x="23995" y="34092"/>
                  </a:lnTo>
                  <a:cubicBezTo>
                    <a:pt x="23662" y="36109"/>
                    <a:pt x="21013" y="36025"/>
                    <a:pt x="19563" y="36358"/>
                  </a:cubicBezTo>
                  <a:lnTo>
                    <a:pt x="19563" y="36358"/>
                  </a:lnTo>
                  <a:cubicBezTo>
                    <a:pt x="19213" y="36425"/>
                    <a:pt x="18880" y="36425"/>
                    <a:pt x="18530" y="36425"/>
                  </a:cubicBezTo>
                  <a:lnTo>
                    <a:pt x="18530" y="36425"/>
                  </a:lnTo>
                  <a:cubicBezTo>
                    <a:pt x="18163" y="36425"/>
                    <a:pt x="17780" y="36408"/>
                    <a:pt x="17430" y="36508"/>
                  </a:cubicBezTo>
                  <a:lnTo>
                    <a:pt x="17430" y="36508"/>
                  </a:lnTo>
                  <a:cubicBezTo>
                    <a:pt x="16897" y="36658"/>
                    <a:pt x="16214" y="37208"/>
                    <a:pt x="15697" y="37525"/>
                  </a:cubicBezTo>
                  <a:lnTo>
                    <a:pt x="15697" y="37525"/>
                  </a:lnTo>
                  <a:cubicBezTo>
                    <a:pt x="15097" y="37891"/>
                    <a:pt x="14514" y="38058"/>
                    <a:pt x="14048" y="38591"/>
                  </a:cubicBezTo>
                  <a:lnTo>
                    <a:pt x="14048" y="38591"/>
                  </a:lnTo>
                  <a:cubicBezTo>
                    <a:pt x="13648" y="39041"/>
                    <a:pt x="13681" y="39358"/>
                    <a:pt x="13431" y="39874"/>
                  </a:cubicBezTo>
                  <a:lnTo>
                    <a:pt x="13431" y="39874"/>
                  </a:lnTo>
                  <a:cubicBezTo>
                    <a:pt x="12898" y="40907"/>
                    <a:pt x="11598" y="40091"/>
                    <a:pt x="10732" y="40824"/>
                  </a:cubicBezTo>
                  <a:lnTo>
                    <a:pt x="10732" y="40824"/>
                  </a:lnTo>
                  <a:cubicBezTo>
                    <a:pt x="9965" y="41457"/>
                    <a:pt x="9632" y="42707"/>
                    <a:pt x="9232" y="43657"/>
                  </a:cubicBezTo>
                  <a:lnTo>
                    <a:pt x="9232" y="43657"/>
                  </a:lnTo>
                  <a:cubicBezTo>
                    <a:pt x="8999" y="44207"/>
                    <a:pt x="8882" y="44990"/>
                    <a:pt x="8566" y="45456"/>
                  </a:cubicBezTo>
                  <a:lnTo>
                    <a:pt x="8566" y="45456"/>
                  </a:lnTo>
                  <a:cubicBezTo>
                    <a:pt x="7683" y="46739"/>
                    <a:pt x="5600" y="46823"/>
                    <a:pt x="4383" y="47256"/>
                  </a:cubicBezTo>
                  <a:lnTo>
                    <a:pt x="4383" y="47256"/>
                  </a:lnTo>
                  <a:cubicBezTo>
                    <a:pt x="2917" y="47789"/>
                    <a:pt x="1451" y="48156"/>
                    <a:pt x="1" y="48689"/>
                  </a:cubicBezTo>
                  <a:lnTo>
                    <a:pt x="1" y="48689"/>
                  </a:lnTo>
                  <a:lnTo>
                    <a:pt x="2834" y="53738"/>
                  </a:lnTo>
                  <a:cubicBezTo>
                    <a:pt x="5883" y="53921"/>
                    <a:pt x="8899" y="54471"/>
                    <a:pt x="11965" y="54487"/>
                  </a:cubicBezTo>
                  <a:lnTo>
                    <a:pt x="11965" y="54487"/>
                  </a:lnTo>
                  <a:cubicBezTo>
                    <a:pt x="13498" y="54504"/>
                    <a:pt x="15047" y="54471"/>
                    <a:pt x="16597" y="54454"/>
                  </a:cubicBezTo>
                  <a:lnTo>
                    <a:pt x="16597" y="54454"/>
                  </a:lnTo>
                  <a:cubicBezTo>
                    <a:pt x="20729" y="54438"/>
                    <a:pt x="24845" y="54804"/>
                    <a:pt x="28978" y="54837"/>
                  </a:cubicBezTo>
                  <a:lnTo>
                    <a:pt x="28978" y="54837"/>
                  </a:lnTo>
                  <a:cubicBezTo>
                    <a:pt x="33393" y="54854"/>
                    <a:pt x="37892" y="54421"/>
                    <a:pt x="42274" y="53754"/>
                  </a:cubicBezTo>
                  <a:lnTo>
                    <a:pt x="42274" y="53754"/>
                  </a:lnTo>
                  <a:cubicBezTo>
                    <a:pt x="46573" y="53104"/>
                    <a:pt x="50906" y="52805"/>
                    <a:pt x="55238" y="52388"/>
                  </a:cubicBezTo>
                  <a:lnTo>
                    <a:pt x="55238" y="52388"/>
                  </a:lnTo>
                  <a:cubicBezTo>
                    <a:pt x="59104" y="52021"/>
                    <a:pt x="63020" y="51555"/>
                    <a:pt x="66902" y="51555"/>
                  </a:cubicBezTo>
                  <a:lnTo>
                    <a:pt x="66902" y="51555"/>
                  </a:lnTo>
                  <a:cubicBezTo>
                    <a:pt x="67669" y="51555"/>
                    <a:pt x="68452" y="51572"/>
                    <a:pt x="69218" y="51588"/>
                  </a:cubicBezTo>
                  <a:lnTo>
                    <a:pt x="69218" y="51588"/>
                  </a:lnTo>
                  <a:cubicBezTo>
                    <a:pt x="70251" y="51605"/>
                    <a:pt x="71301" y="51622"/>
                    <a:pt x="72334" y="51605"/>
                  </a:cubicBezTo>
                  <a:lnTo>
                    <a:pt x="72334" y="51605"/>
                  </a:lnTo>
                  <a:cubicBezTo>
                    <a:pt x="74834" y="51555"/>
                    <a:pt x="77316" y="51255"/>
                    <a:pt x="79816" y="51205"/>
                  </a:cubicBezTo>
                  <a:lnTo>
                    <a:pt x="79816" y="51205"/>
                  </a:lnTo>
                  <a:cubicBezTo>
                    <a:pt x="80782" y="51172"/>
                    <a:pt x="81765" y="51205"/>
                    <a:pt x="82732" y="51222"/>
                  </a:cubicBezTo>
                  <a:lnTo>
                    <a:pt x="82732" y="51222"/>
                  </a:lnTo>
                  <a:cubicBezTo>
                    <a:pt x="84198" y="51238"/>
                    <a:pt x="85681" y="51272"/>
                    <a:pt x="87147" y="51172"/>
                  </a:cubicBezTo>
                  <a:lnTo>
                    <a:pt x="87147" y="51172"/>
                  </a:lnTo>
                  <a:cubicBezTo>
                    <a:pt x="90930" y="50888"/>
                    <a:pt x="94846" y="50155"/>
                    <a:pt x="98478" y="48872"/>
                  </a:cubicBezTo>
                  <a:lnTo>
                    <a:pt x="98478" y="48872"/>
                  </a:lnTo>
                  <a:cubicBezTo>
                    <a:pt x="100727" y="48089"/>
                    <a:pt x="102810" y="47356"/>
                    <a:pt x="104510" y="45440"/>
                  </a:cubicBezTo>
                  <a:lnTo>
                    <a:pt x="104510" y="45440"/>
                  </a:lnTo>
                  <a:cubicBezTo>
                    <a:pt x="105843" y="43957"/>
                    <a:pt x="109109" y="41007"/>
                    <a:pt x="106759" y="38858"/>
                  </a:cubicBezTo>
                  <a:lnTo>
                    <a:pt x="106759" y="38858"/>
                  </a:lnTo>
                  <a:cubicBezTo>
                    <a:pt x="105626" y="37808"/>
                    <a:pt x="103377" y="37925"/>
                    <a:pt x="101994" y="37858"/>
                  </a:cubicBezTo>
                  <a:lnTo>
                    <a:pt x="101994" y="37858"/>
                  </a:lnTo>
                  <a:cubicBezTo>
                    <a:pt x="101377" y="37825"/>
                    <a:pt x="100744" y="37841"/>
                    <a:pt x="100111" y="37858"/>
                  </a:cubicBezTo>
                  <a:lnTo>
                    <a:pt x="100111" y="37858"/>
                  </a:lnTo>
                  <a:cubicBezTo>
                    <a:pt x="98611" y="37891"/>
                    <a:pt x="97078" y="37925"/>
                    <a:pt x="95695" y="37442"/>
                  </a:cubicBezTo>
                  <a:lnTo>
                    <a:pt x="95695" y="37442"/>
                  </a:lnTo>
                  <a:cubicBezTo>
                    <a:pt x="94979" y="37192"/>
                    <a:pt x="94446" y="36592"/>
                    <a:pt x="93712" y="36425"/>
                  </a:cubicBezTo>
                  <a:lnTo>
                    <a:pt x="93712" y="36425"/>
                  </a:lnTo>
                  <a:cubicBezTo>
                    <a:pt x="92746" y="36209"/>
                    <a:pt x="91730" y="36492"/>
                    <a:pt x="90930" y="35575"/>
                  </a:cubicBezTo>
                  <a:lnTo>
                    <a:pt x="90930" y="35575"/>
                  </a:lnTo>
                  <a:cubicBezTo>
                    <a:pt x="89597" y="34076"/>
                    <a:pt x="93529" y="33393"/>
                    <a:pt x="94379" y="33109"/>
                  </a:cubicBezTo>
                  <a:lnTo>
                    <a:pt x="94379" y="33109"/>
                  </a:lnTo>
                  <a:cubicBezTo>
                    <a:pt x="96528" y="32359"/>
                    <a:pt x="99961" y="29810"/>
                    <a:pt x="102210" y="31343"/>
                  </a:cubicBezTo>
                  <a:lnTo>
                    <a:pt x="102210" y="31343"/>
                  </a:lnTo>
                  <a:cubicBezTo>
                    <a:pt x="102977" y="31876"/>
                    <a:pt x="103477" y="32609"/>
                    <a:pt x="104327" y="33076"/>
                  </a:cubicBezTo>
                  <a:lnTo>
                    <a:pt x="104327" y="33076"/>
                  </a:lnTo>
                  <a:cubicBezTo>
                    <a:pt x="105360" y="33609"/>
                    <a:pt x="106343" y="33609"/>
                    <a:pt x="107476" y="33559"/>
                  </a:cubicBezTo>
                  <a:lnTo>
                    <a:pt x="107476" y="33559"/>
                  </a:lnTo>
                  <a:cubicBezTo>
                    <a:pt x="109642" y="33459"/>
                    <a:pt x="112125" y="33109"/>
                    <a:pt x="114241" y="32476"/>
                  </a:cubicBezTo>
                  <a:lnTo>
                    <a:pt x="114241" y="32476"/>
                  </a:lnTo>
                  <a:cubicBezTo>
                    <a:pt x="115524" y="32110"/>
                    <a:pt x="116757" y="31526"/>
                    <a:pt x="117857" y="30660"/>
                  </a:cubicBezTo>
                  <a:lnTo>
                    <a:pt x="117857" y="30660"/>
                  </a:lnTo>
                  <a:cubicBezTo>
                    <a:pt x="118707" y="29977"/>
                    <a:pt x="119190" y="29510"/>
                    <a:pt x="120273" y="29294"/>
                  </a:cubicBezTo>
                  <a:lnTo>
                    <a:pt x="120273" y="29294"/>
                  </a:lnTo>
                  <a:cubicBezTo>
                    <a:pt x="121456" y="29060"/>
                    <a:pt x="122556" y="28894"/>
                    <a:pt x="123739" y="28494"/>
                  </a:cubicBezTo>
                  <a:lnTo>
                    <a:pt x="123739" y="28494"/>
                  </a:lnTo>
                  <a:cubicBezTo>
                    <a:pt x="124972" y="28094"/>
                    <a:pt x="126571" y="28094"/>
                    <a:pt x="127421" y="26844"/>
                  </a:cubicBezTo>
                  <a:lnTo>
                    <a:pt x="127421" y="26844"/>
                  </a:lnTo>
                  <a:cubicBezTo>
                    <a:pt x="127888" y="26128"/>
                    <a:pt x="128154" y="25278"/>
                    <a:pt x="128638" y="24528"/>
                  </a:cubicBezTo>
                  <a:lnTo>
                    <a:pt x="128638" y="24528"/>
                  </a:lnTo>
                  <a:cubicBezTo>
                    <a:pt x="129121" y="23811"/>
                    <a:pt x="129554" y="22962"/>
                    <a:pt x="130137" y="22345"/>
                  </a:cubicBezTo>
                  <a:lnTo>
                    <a:pt x="130137" y="22345"/>
                  </a:lnTo>
                  <a:cubicBezTo>
                    <a:pt x="130787" y="21679"/>
                    <a:pt x="131620" y="21245"/>
                    <a:pt x="131920" y="20179"/>
                  </a:cubicBezTo>
                  <a:lnTo>
                    <a:pt x="131920" y="20179"/>
                  </a:lnTo>
                  <a:cubicBezTo>
                    <a:pt x="132153" y="19313"/>
                    <a:pt x="131837" y="18429"/>
                    <a:pt x="131654" y="17596"/>
                  </a:cubicBezTo>
                  <a:lnTo>
                    <a:pt x="131654" y="17596"/>
                  </a:lnTo>
                  <a:cubicBezTo>
                    <a:pt x="131437" y="16680"/>
                    <a:pt x="131454" y="15763"/>
                    <a:pt x="131270" y="14864"/>
                  </a:cubicBezTo>
                  <a:lnTo>
                    <a:pt x="131270" y="14864"/>
                  </a:lnTo>
                  <a:cubicBezTo>
                    <a:pt x="131104" y="14064"/>
                    <a:pt x="131020" y="13597"/>
                    <a:pt x="131020" y="12714"/>
                  </a:cubicBezTo>
                  <a:lnTo>
                    <a:pt x="131020" y="12714"/>
                  </a:lnTo>
                  <a:cubicBezTo>
                    <a:pt x="131020" y="11931"/>
                    <a:pt x="131187" y="10931"/>
                    <a:pt x="130954" y="10181"/>
                  </a:cubicBezTo>
                  <a:lnTo>
                    <a:pt x="130954" y="10181"/>
                  </a:lnTo>
                  <a:cubicBezTo>
                    <a:pt x="130720" y="9348"/>
                    <a:pt x="130154" y="8498"/>
                    <a:pt x="129837" y="7665"/>
                  </a:cubicBezTo>
                  <a:lnTo>
                    <a:pt x="129837" y="7665"/>
                  </a:lnTo>
                  <a:cubicBezTo>
                    <a:pt x="129454" y="6682"/>
                    <a:pt x="128988" y="5832"/>
                    <a:pt x="128504" y="4899"/>
                  </a:cubicBezTo>
                  <a:lnTo>
                    <a:pt x="128504" y="4899"/>
                  </a:lnTo>
                  <a:cubicBezTo>
                    <a:pt x="127521" y="2950"/>
                    <a:pt x="126122" y="2183"/>
                    <a:pt x="124305" y="1433"/>
                  </a:cubicBezTo>
                  <a:lnTo>
                    <a:pt x="124305" y="1433"/>
                  </a:lnTo>
                  <a:cubicBezTo>
                    <a:pt x="121723" y="367"/>
                    <a:pt x="119090" y="1"/>
                    <a:pt x="116390" y="1"/>
                  </a:cubicBezTo>
                  <a:lnTo>
                    <a:pt x="116390" y="1"/>
                  </a:lnTo>
                  <a:cubicBezTo>
                    <a:pt x="115674" y="1"/>
                    <a:pt x="114941" y="17"/>
                    <a:pt x="114208" y="67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1780675" y="2103275"/>
              <a:ext cx="971875" cy="371200"/>
            </a:xfrm>
            <a:custGeom>
              <a:avLst/>
              <a:gdLst/>
              <a:ahLst/>
              <a:cxnLst/>
              <a:rect l="l" t="t" r="r" b="b"/>
              <a:pathLst>
                <a:path w="38875" h="14848" extrusionOk="0">
                  <a:moveTo>
                    <a:pt x="9531" y="634"/>
                  </a:moveTo>
                  <a:cubicBezTo>
                    <a:pt x="7782" y="1700"/>
                    <a:pt x="5899" y="3183"/>
                    <a:pt x="5149" y="5099"/>
                  </a:cubicBezTo>
                  <a:lnTo>
                    <a:pt x="5149" y="5099"/>
                  </a:lnTo>
                  <a:cubicBezTo>
                    <a:pt x="4816" y="5966"/>
                    <a:pt x="4999" y="6649"/>
                    <a:pt x="4849" y="7549"/>
                  </a:cubicBezTo>
                  <a:lnTo>
                    <a:pt x="4849" y="7549"/>
                  </a:lnTo>
                  <a:cubicBezTo>
                    <a:pt x="4633" y="8882"/>
                    <a:pt x="3499" y="9298"/>
                    <a:pt x="2400" y="9748"/>
                  </a:cubicBezTo>
                  <a:lnTo>
                    <a:pt x="2400" y="9748"/>
                  </a:lnTo>
                  <a:cubicBezTo>
                    <a:pt x="1817" y="9982"/>
                    <a:pt x="1117" y="10182"/>
                    <a:pt x="717" y="10698"/>
                  </a:cubicBezTo>
                  <a:lnTo>
                    <a:pt x="717" y="10698"/>
                  </a:lnTo>
                  <a:cubicBezTo>
                    <a:pt x="0" y="11615"/>
                    <a:pt x="767" y="12814"/>
                    <a:pt x="1050" y="13864"/>
                  </a:cubicBezTo>
                  <a:lnTo>
                    <a:pt x="1050" y="13864"/>
                  </a:lnTo>
                  <a:cubicBezTo>
                    <a:pt x="4816" y="14847"/>
                    <a:pt x="8265" y="14497"/>
                    <a:pt x="11714" y="14481"/>
                  </a:cubicBezTo>
                  <a:lnTo>
                    <a:pt x="11714" y="14481"/>
                  </a:lnTo>
                  <a:cubicBezTo>
                    <a:pt x="14780" y="14447"/>
                    <a:pt x="17679" y="14247"/>
                    <a:pt x="20745" y="13931"/>
                  </a:cubicBezTo>
                  <a:lnTo>
                    <a:pt x="20745" y="13931"/>
                  </a:lnTo>
                  <a:cubicBezTo>
                    <a:pt x="23062" y="13697"/>
                    <a:pt x="25361" y="13414"/>
                    <a:pt x="27660" y="13131"/>
                  </a:cubicBezTo>
                  <a:lnTo>
                    <a:pt x="27660" y="13131"/>
                  </a:lnTo>
                  <a:cubicBezTo>
                    <a:pt x="28677" y="12998"/>
                    <a:pt x="29693" y="12948"/>
                    <a:pt x="30660" y="12681"/>
                  </a:cubicBezTo>
                  <a:lnTo>
                    <a:pt x="30660" y="12681"/>
                  </a:lnTo>
                  <a:cubicBezTo>
                    <a:pt x="32343" y="12231"/>
                    <a:pt x="33659" y="10965"/>
                    <a:pt x="35092" y="10048"/>
                  </a:cubicBezTo>
                  <a:lnTo>
                    <a:pt x="35092" y="10048"/>
                  </a:lnTo>
                  <a:cubicBezTo>
                    <a:pt x="36225" y="9332"/>
                    <a:pt x="37542" y="8349"/>
                    <a:pt x="38258" y="7216"/>
                  </a:cubicBezTo>
                  <a:lnTo>
                    <a:pt x="38258" y="7216"/>
                  </a:lnTo>
                  <a:cubicBezTo>
                    <a:pt x="38641" y="6599"/>
                    <a:pt x="38875" y="5683"/>
                    <a:pt x="38258" y="5233"/>
                  </a:cubicBezTo>
                  <a:lnTo>
                    <a:pt x="38258" y="5233"/>
                  </a:lnTo>
                  <a:cubicBezTo>
                    <a:pt x="37725" y="4833"/>
                    <a:pt x="36425" y="4916"/>
                    <a:pt x="35809" y="4716"/>
                  </a:cubicBezTo>
                  <a:lnTo>
                    <a:pt x="35809" y="4716"/>
                  </a:lnTo>
                  <a:cubicBezTo>
                    <a:pt x="34526" y="4333"/>
                    <a:pt x="33259" y="3866"/>
                    <a:pt x="31976" y="3433"/>
                  </a:cubicBezTo>
                  <a:lnTo>
                    <a:pt x="31976" y="3433"/>
                  </a:lnTo>
                  <a:cubicBezTo>
                    <a:pt x="31060" y="3117"/>
                    <a:pt x="30093" y="2900"/>
                    <a:pt x="29210" y="2500"/>
                  </a:cubicBezTo>
                  <a:lnTo>
                    <a:pt x="29210" y="2500"/>
                  </a:lnTo>
                  <a:cubicBezTo>
                    <a:pt x="28677" y="2250"/>
                    <a:pt x="28194" y="1867"/>
                    <a:pt x="27561" y="1834"/>
                  </a:cubicBezTo>
                  <a:lnTo>
                    <a:pt x="27561" y="1834"/>
                  </a:lnTo>
                  <a:cubicBezTo>
                    <a:pt x="26677" y="1800"/>
                    <a:pt x="25628" y="2267"/>
                    <a:pt x="24794" y="2567"/>
                  </a:cubicBezTo>
                  <a:lnTo>
                    <a:pt x="24794" y="2567"/>
                  </a:lnTo>
                  <a:cubicBezTo>
                    <a:pt x="24378" y="2717"/>
                    <a:pt x="24378" y="2850"/>
                    <a:pt x="23845" y="2733"/>
                  </a:cubicBezTo>
                  <a:lnTo>
                    <a:pt x="23845" y="2733"/>
                  </a:lnTo>
                  <a:cubicBezTo>
                    <a:pt x="23578" y="2667"/>
                    <a:pt x="23162" y="2333"/>
                    <a:pt x="22828" y="2250"/>
                  </a:cubicBezTo>
                  <a:lnTo>
                    <a:pt x="22828" y="2250"/>
                  </a:lnTo>
                  <a:cubicBezTo>
                    <a:pt x="21895" y="2017"/>
                    <a:pt x="20879" y="2200"/>
                    <a:pt x="19996" y="2417"/>
                  </a:cubicBezTo>
                  <a:lnTo>
                    <a:pt x="19996" y="2417"/>
                  </a:lnTo>
                  <a:cubicBezTo>
                    <a:pt x="19412" y="2567"/>
                    <a:pt x="19279" y="2417"/>
                    <a:pt x="18746" y="2250"/>
                  </a:cubicBezTo>
                  <a:lnTo>
                    <a:pt x="18746" y="2250"/>
                  </a:lnTo>
                  <a:cubicBezTo>
                    <a:pt x="17963" y="2017"/>
                    <a:pt x="17046" y="1967"/>
                    <a:pt x="16230" y="1800"/>
                  </a:cubicBezTo>
                  <a:lnTo>
                    <a:pt x="16230" y="1800"/>
                  </a:lnTo>
                  <a:cubicBezTo>
                    <a:pt x="14797" y="1500"/>
                    <a:pt x="13614" y="984"/>
                    <a:pt x="12314" y="317"/>
                  </a:cubicBezTo>
                  <a:lnTo>
                    <a:pt x="12314" y="317"/>
                  </a:lnTo>
                  <a:cubicBezTo>
                    <a:pt x="11864" y="101"/>
                    <a:pt x="11514" y="1"/>
                    <a:pt x="11181" y="1"/>
                  </a:cubicBezTo>
                  <a:lnTo>
                    <a:pt x="11181" y="1"/>
                  </a:lnTo>
                  <a:cubicBezTo>
                    <a:pt x="10631" y="1"/>
                    <a:pt x="10165" y="251"/>
                    <a:pt x="9531" y="6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583125" y="2423200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1814825" y="1201000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4911600" y="1320550"/>
              <a:ext cx="739850" cy="471575"/>
            </a:xfrm>
            <a:custGeom>
              <a:avLst/>
              <a:gdLst/>
              <a:ahLst/>
              <a:cxnLst/>
              <a:rect l="l" t="t" r="r" b="b"/>
              <a:pathLst>
                <a:path w="29594" h="18863" extrusionOk="0">
                  <a:moveTo>
                    <a:pt x="1" y="10115"/>
                  </a:moveTo>
                  <a:cubicBezTo>
                    <a:pt x="551" y="8882"/>
                    <a:pt x="1100" y="7932"/>
                    <a:pt x="1934" y="6849"/>
                  </a:cubicBezTo>
                  <a:cubicBezTo>
                    <a:pt x="2983" y="5483"/>
                    <a:pt x="4416" y="3916"/>
                    <a:pt x="5999" y="3116"/>
                  </a:cubicBezTo>
                  <a:cubicBezTo>
                    <a:pt x="6782" y="2717"/>
                    <a:pt x="7749" y="2533"/>
                    <a:pt x="8599" y="2333"/>
                  </a:cubicBezTo>
                  <a:cubicBezTo>
                    <a:pt x="10365" y="1933"/>
                    <a:pt x="12115" y="1467"/>
                    <a:pt x="13881" y="1067"/>
                  </a:cubicBezTo>
                  <a:cubicBezTo>
                    <a:pt x="15814" y="617"/>
                    <a:pt x="17997" y="117"/>
                    <a:pt x="20013" y="34"/>
                  </a:cubicBezTo>
                  <a:cubicBezTo>
                    <a:pt x="21179" y="1"/>
                    <a:pt x="22379" y="134"/>
                    <a:pt x="23545" y="267"/>
                  </a:cubicBezTo>
                  <a:cubicBezTo>
                    <a:pt x="25611" y="500"/>
                    <a:pt x="28327" y="1600"/>
                    <a:pt x="28944" y="3800"/>
                  </a:cubicBezTo>
                  <a:cubicBezTo>
                    <a:pt x="29244" y="4883"/>
                    <a:pt x="29444" y="5999"/>
                    <a:pt x="29477" y="7115"/>
                  </a:cubicBezTo>
                  <a:cubicBezTo>
                    <a:pt x="29511" y="8449"/>
                    <a:pt x="29594" y="9865"/>
                    <a:pt x="29244" y="11165"/>
                  </a:cubicBezTo>
                  <a:cubicBezTo>
                    <a:pt x="28561" y="13614"/>
                    <a:pt x="27078" y="15697"/>
                    <a:pt x="24945" y="17096"/>
                  </a:cubicBezTo>
                  <a:cubicBezTo>
                    <a:pt x="23195" y="18246"/>
                    <a:pt x="20713" y="18613"/>
                    <a:pt x="18663" y="18729"/>
                  </a:cubicBezTo>
                  <a:cubicBezTo>
                    <a:pt x="16497" y="18863"/>
                    <a:pt x="14347" y="18763"/>
                    <a:pt x="12198" y="18513"/>
                  </a:cubicBezTo>
                  <a:cubicBezTo>
                    <a:pt x="9449" y="18196"/>
                    <a:pt x="6766" y="17713"/>
                    <a:pt x="4183" y="16663"/>
                  </a:cubicBezTo>
                  <a:cubicBezTo>
                    <a:pt x="2817" y="16080"/>
                    <a:pt x="1684" y="15297"/>
                    <a:pt x="417" y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654775" y="1500100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914350" y="1357625"/>
              <a:ext cx="941875" cy="329525"/>
            </a:xfrm>
            <a:custGeom>
              <a:avLst/>
              <a:gdLst/>
              <a:ahLst/>
              <a:cxnLst/>
              <a:rect l="l" t="t" r="r" b="b"/>
              <a:pathLst>
                <a:path w="37675" h="13181" extrusionOk="0">
                  <a:moveTo>
                    <a:pt x="36941" y="8632"/>
                  </a:moveTo>
                  <a:cubicBezTo>
                    <a:pt x="37125" y="8065"/>
                    <a:pt x="37408" y="7482"/>
                    <a:pt x="37558" y="6916"/>
                  </a:cubicBezTo>
                  <a:cubicBezTo>
                    <a:pt x="37675" y="6449"/>
                    <a:pt x="37575" y="5882"/>
                    <a:pt x="37591" y="5399"/>
                  </a:cubicBezTo>
                  <a:cubicBezTo>
                    <a:pt x="37591" y="4000"/>
                    <a:pt x="37491" y="2916"/>
                    <a:pt x="36342" y="1933"/>
                  </a:cubicBezTo>
                  <a:cubicBezTo>
                    <a:pt x="35308" y="1067"/>
                    <a:pt x="34242" y="634"/>
                    <a:pt x="32909" y="417"/>
                  </a:cubicBezTo>
                  <a:cubicBezTo>
                    <a:pt x="31176" y="117"/>
                    <a:pt x="29343" y="0"/>
                    <a:pt x="27594" y="0"/>
                  </a:cubicBezTo>
                  <a:cubicBezTo>
                    <a:pt x="22445" y="0"/>
                    <a:pt x="17313" y="934"/>
                    <a:pt x="12264" y="1783"/>
                  </a:cubicBezTo>
                  <a:cubicBezTo>
                    <a:pt x="9698" y="2217"/>
                    <a:pt x="7198" y="2866"/>
                    <a:pt x="4749" y="3733"/>
                  </a:cubicBezTo>
                  <a:cubicBezTo>
                    <a:pt x="3333" y="4233"/>
                    <a:pt x="1150" y="4916"/>
                    <a:pt x="633" y="6532"/>
                  </a:cubicBezTo>
                  <a:cubicBezTo>
                    <a:pt x="0" y="8582"/>
                    <a:pt x="2033" y="11081"/>
                    <a:pt x="3716" y="12031"/>
                  </a:cubicBezTo>
                  <a:cubicBezTo>
                    <a:pt x="4949" y="12714"/>
                    <a:pt x="6315" y="12814"/>
                    <a:pt x="7682" y="12964"/>
                  </a:cubicBezTo>
                  <a:cubicBezTo>
                    <a:pt x="9614" y="13181"/>
                    <a:pt x="11514" y="12914"/>
                    <a:pt x="13430" y="12797"/>
                  </a:cubicBezTo>
                  <a:cubicBezTo>
                    <a:pt x="17346" y="12531"/>
                    <a:pt x="21278" y="12114"/>
                    <a:pt x="25194" y="11998"/>
                  </a:cubicBezTo>
                  <a:cubicBezTo>
                    <a:pt x="27210" y="11931"/>
                    <a:pt x="28993" y="11348"/>
                    <a:pt x="30876" y="10748"/>
                  </a:cubicBezTo>
                  <a:cubicBezTo>
                    <a:pt x="31993" y="10398"/>
                    <a:pt x="33109" y="10098"/>
                    <a:pt x="34175" y="9582"/>
                  </a:cubicBezTo>
                  <a:cubicBezTo>
                    <a:pt x="35325" y="9032"/>
                    <a:pt x="36442" y="8382"/>
                    <a:pt x="36941" y="8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629825" y="1538000"/>
              <a:ext cx="244975" cy="115825"/>
            </a:xfrm>
            <a:custGeom>
              <a:avLst/>
              <a:gdLst/>
              <a:ahLst/>
              <a:cxnLst/>
              <a:rect l="l" t="t" r="r" b="b"/>
              <a:pathLst>
                <a:path w="9799" h="4633" extrusionOk="0">
                  <a:moveTo>
                    <a:pt x="9798" y="4166"/>
                  </a:moveTo>
                  <a:cubicBezTo>
                    <a:pt x="9165" y="3500"/>
                    <a:pt x="8798" y="2816"/>
                    <a:pt x="8215" y="2167"/>
                  </a:cubicBezTo>
                  <a:cubicBezTo>
                    <a:pt x="7649" y="1517"/>
                    <a:pt x="6799" y="1134"/>
                    <a:pt x="6032" y="784"/>
                  </a:cubicBezTo>
                  <a:cubicBezTo>
                    <a:pt x="4316" y="0"/>
                    <a:pt x="2017" y="367"/>
                    <a:pt x="750" y="1833"/>
                  </a:cubicBezTo>
                  <a:cubicBezTo>
                    <a:pt x="517" y="2117"/>
                    <a:pt x="0" y="2833"/>
                    <a:pt x="84" y="3283"/>
                  </a:cubicBezTo>
                  <a:cubicBezTo>
                    <a:pt x="150" y="3750"/>
                    <a:pt x="534" y="3833"/>
                    <a:pt x="933" y="3966"/>
                  </a:cubicBezTo>
                  <a:cubicBezTo>
                    <a:pt x="3316" y="4633"/>
                    <a:pt x="6116" y="4366"/>
                    <a:pt x="9798" y="4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220325" y="1611325"/>
              <a:ext cx="312875" cy="243300"/>
            </a:xfrm>
            <a:custGeom>
              <a:avLst/>
              <a:gdLst/>
              <a:ahLst/>
              <a:cxnLst/>
              <a:rect l="l" t="t" r="r" b="b"/>
              <a:pathLst>
                <a:path w="12515" h="9732" extrusionOk="0">
                  <a:moveTo>
                    <a:pt x="7249" y="1433"/>
                  </a:moveTo>
                  <a:cubicBezTo>
                    <a:pt x="7499" y="883"/>
                    <a:pt x="7866" y="433"/>
                    <a:pt x="8332" y="83"/>
                  </a:cubicBezTo>
                  <a:cubicBezTo>
                    <a:pt x="9049" y="383"/>
                    <a:pt x="9882" y="0"/>
                    <a:pt x="10632" y="200"/>
                  </a:cubicBezTo>
                  <a:cubicBezTo>
                    <a:pt x="11165" y="350"/>
                    <a:pt x="12515" y="1266"/>
                    <a:pt x="11931" y="1933"/>
                  </a:cubicBezTo>
                  <a:cubicBezTo>
                    <a:pt x="11481" y="2466"/>
                    <a:pt x="9915" y="2033"/>
                    <a:pt x="9299" y="2016"/>
                  </a:cubicBezTo>
                  <a:cubicBezTo>
                    <a:pt x="6916" y="2000"/>
                    <a:pt x="4966" y="3783"/>
                    <a:pt x="2600" y="3766"/>
                  </a:cubicBezTo>
                  <a:cubicBezTo>
                    <a:pt x="2034" y="3749"/>
                    <a:pt x="1284" y="3283"/>
                    <a:pt x="701" y="3566"/>
                  </a:cubicBezTo>
                  <a:cubicBezTo>
                    <a:pt x="18" y="3916"/>
                    <a:pt x="1" y="5066"/>
                    <a:pt x="67" y="5699"/>
                  </a:cubicBezTo>
                  <a:cubicBezTo>
                    <a:pt x="201" y="6815"/>
                    <a:pt x="1217" y="8031"/>
                    <a:pt x="2134" y="8615"/>
                  </a:cubicBezTo>
                  <a:cubicBezTo>
                    <a:pt x="3067" y="9198"/>
                    <a:pt x="4300" y="9598"/>
                    <a:pt x="5383" y="9648"/>
                  </a:cubicBezTo>
                  <a:cubicBezTo>
                    <a:pt x="6899" y="9731"/>
                    <a:pt x="8649" y="9731"/>
                    <a:pt x="9765" y="8581"/>
                  </a:cubicBezTo>
                  <a:cubicBezTo>
                    <a:pt x="10448" y="7882"/>
                    <a:pt x="11182" y="6915"/>
                    <a:pt x="11248" y="5899"/>
                  </a:cubicBezTo>
                  <a:cubicBezTo>
                    <a:pt x="11298" y="4966"/>
                    <a:pt x="10648" y="4482"/>
                    <a:pt x="10398" y="4166"/>
                  </a:cubicBezTo>
                  <a:cubicBezTo>
                    <a:pt x="9715" y="3649"/>
                    <a:pt x="8899" y="3133"/>
                    <a:pt x="8049" y="2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4769150" y="2148675"/>
              <a:ext cx="551125" cy="288300"/>
            </a:xfrm>
            <a:custGeom>
              <a:avLst/>
              <a:gdLst/>
              <a:ahLst/>
              <a:cxnLst/>
              <a:rect l="l" t="t" r="r" b="b"/>
              <a:pathLst>
                <a:path w="22045" h="11532" extrusionOk="0">
                  <a:moveTo>
                    <a:pt x="19795" y="2884"/>
                  </a:moveTo>
                  <a:cubicBezTo>
                    <a:pt x="19062" y="2200"/>
                    <a:pt x="18396" y="1567"/>
                    <a:pt x="17463" y="1201"/>
                  </a:cubicBezTo>
                  <a:cubicBezTo>
                    <a:pt x="16446" y="801"/>
                    <a:pt x="15296" y="484"/>
                    <a:pt x="14213" y="368"/>
                  </a:cubicBezTo>
                  <a:cubicBezTo>
                    <a:pt x="11781" y="118"/>
                    <a:pt x="9315" y="1"/>
                    <a:pt x="6948" y="817"/>
                  </a:cubicBezTo>
                  <a:cubicBezTo>
                    <a:pt x="4482" y="1667"/>
                    <a:pt x="2150" y="3134"/>
                    <a:pt x="783" y="5366"/>
                  </a:cubicBezTo>
                  <a:cubicBezTo>
                    <a:pt x="483" y="5866"/>
                    <a:pt x="0" y="6599"/>
                    <a:pt x="33" y="7199"/>
                  </a:cubicBezTo>
                  <a:cubicBezTo>
                    <a:pt x="67" y="7866"/>
                    <a:pt x="1250" y="8399"/>
                    <a:pt x="1700" y="8799"/>
                  </a:cubicBezTo>
                  <a:cubicBezTo>
                    <a:pt x="2416" y="9432"/>
                    <a:pt x="3066" y="10149"/>
                    <a:pt x="3882" y="10682"/>
                  </a:cubicBezTo>
                  <a:cubicBezTo>
                    <a:pt x="5132" y="11498"/>
                    <a:pt x="6565" y="11532"/>
                    <a:pt x="7998" y="11515"/>
                  </a:cubicBezTo>
                  <a:cubicBezTo>
                    <a:pt x="9415" y="11515"/>
                    <a:pt x="10814" y="11432"/>
                    <a:pt x="12197" y="11182"/>
                  </a:cubicBezTo>
                  <a:cubicBezTo>
                    <a:pt x="13530" y="10932"/>
                    <a:pt x="14980" y="10748"/>
                    <a:pt x="16230" y="10265"/>
                  </a:cubicBezTo>
                  <a:cubicBezTo>
                    <a:pt x="17846" y="9615"/>
                    <a:pt x="19679" y="8865"/>
                    <a:pt x="20862" y="7516"/>
                  </a:cubicBezTo>
                  <a:cubicBezTo>
                    <a:pt x="22045" y="6166"/>
                    <a:pt x="22012" y="4083"/>
                    <a:pt x="19795" y="28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3222825" y="1952475"/>
              <a:ext cx="157500" cy="143325"/>
            </a:xfrm>
            <a:custGeom>
              <a:avLst/>
              <a:gdLst/>
              <a:ahLst/>
              <a:cxnLst/>
              <a:rect l="l" t="t" r="r" b="b"/>
              <a:pathLst>
                <a:path w="6300" h="5733" extrusionOk="0">
                  <a:moveTo>
                    <a:pt x="5450" y="1"/>
                  </a:moveTo>
                  <a:cubicBezTo>
                    <a:pt x="4650" y="601"/>
                    <a:pt x="3817" y="984"/>
                    <a:pt x="2983" y="1517"/>
                  </a:cubicBezTo>
                  <a:cubicBezTo>
                    <a:pt x="2417" y="1884"/>
                    <a:pt x="1700" y="2217"/>
                    <a:pt x="1267" y="2717"/>
                  </a:cubicBezTo>
                  <a:cubicBezTo>
                    <a:pt x="884" y="3150"/>
                    <a:pt x="1" y="4566"/>
                    <a:pt x="434" y="5216"/>
                  </a:cubicBezTo>
                  <a:cubicBezTo>
                    <a:pt x="784" y="5733"/>
                    <a:pt x="2684" y="5549"/>
                    <a:pt x="3150" y="5433"/>
                  </a:cubicBezTo>
                  <a:cubicBezTo>
                    <a:pt x="5133" y="4950"/>
                    <a:pt x="6183" y="2983"/>
                    <a:pt x="6299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2844600" y="2112025"/>
              <a:ext cx="407425" cy="252875"/>
            </a:xfrm>
            <a:custGeom>
              <a:avLst/>
              <a:gdLst/>
              <a:ahLst/>
              <a:cxnLst/>
              <a:rect l="l" t="t" r="r" b="b"/>
              <a:pathLst>
                <a:path w="16297" h="10115" extrusionOk="0">
                  <a:moveTo>
                    <a:pt x="12164" y="2250"/>
                  </a:moveTo>
                  <a:cubicBezTo>
                    <a:pt x="9948" y="1050"/>
                    <a:pt x="6648" y="1"/>
                    <a:pt x="4299" y="1450"/>
                  </a:cubicBezTo>
                  <a:cubicBezTo>
                    <a:pt x="3166" y="2133"/>
                    <a:pt x="2566" y="3200"/>
                    <a:pt x="1900" y="4300"/>
                  </a:cubicBezTo>
                  <a:cubicBezTo>
                    <a:pt x="1350" y="5233"/>
                    <a:pt x="866" y="5966"/>
                    <a:pt x="683" y="7066"/>
                  </a:cubicBezTo>
                  <a:cubicBezTo>
                    <a:pt x="617" y="7532"/>
                    <a:pt x="0" y="10115"/>
                    <a:pt x="1216" y="9798"/>
                  </a:cubicBezTo>
                  <a:cubicBezTo>
                    <a:pt x="1450" y="9732"/>
                    <a:pt x="1650" y="9382"/>
                    <a:pt x="1850" y="9232"/>
                  </a:cubicBezTo>
                  <a:cubicBezTo>
                    <a:pt x="2066" y="9082"/>
                    <a:pt x="2266" y="8932"/>
                    <a:pt x="2483" y="8765"/>
                  </a:cubicBezTo>
                  <a:cubicBezTo>
                    <a:pt x="2916" y="8432"/>
                    <a:pt x="3499" y="8382"/>
                    <a:pt x="3966" y="8099"/>
                  </a:cubicBezTo>
                  <a:cubicBezTo>
                    <a:pt x="4182" y="7949"/>
                    <a:pt x="4316" y="7782"/>
                    <a:pt x="4582" y="7715"/>
                  </a:cubicBezTo>
                  <a:cubicBezTo>
                    <a:pt x="4816" y="7632"/>
                    <a:pt x="5182" y="7599"/>
                    <a:pt x="5449" y="7549"/>
                  </a:cubicBezTo>
                  <a:cubicBezTo>
                    <a:pt x="5949" y="7449"/>
                    <a:pt x="6415" y="7316"/>
                    <a:pt x="6932" y="7182"/>
                  </a:cubicBezTo>
                  <a:cubicBezTo>
                    <a:pt x="8448" y="6799"/>
                    <a:pt x="9931" y="6466"/>
                    <a:pt x="11164" y="5416"/>
                  </a:cubicBezTo>
                  <a:cubicBezTo>
                    <a:pt x="11714" y="4949"/>
                    <a:pt x="12131" y="4350"/>
                    <a:pt x="12797" y="4083"/>
                  </a:cubicBezTo>
                  <a:cubicBezTo>
                    <a:pt x="13480" y="3800"/>
                    <a:pt x="14130" y="3733"/>
                    <a:pt x="14863" y="3733"/>
                  </a:cubicBezTo>
                  <a:cubicBezTo>
                    <a:pt x="15047" y="3716"/>
                    <a:pt x="16296" y="3566"/>
                    <a:pt x="15930" y="3117"/>
                  </a:cubicBezTo>
                  <a:cubicBezTo>
                    <a:pt x="15846" y="3017"/>
                    <a:pt x="15580" y="3100"/>
                    <a:pt x="15463" y="3083"/>
                  </a:cubicBezTo>
                  <a:cubicBezTo>
                    <a:pt x="14797" y="2933"/>
                    <a:pt x="14097" y="2650"/>
                    <a:pt x="12164" y="2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2865425" y="1261825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1876900" y="2096625"/>
              <a:ext cx="502400" cy="242875"/>
            </a:xfrm>
            <a:custGeom>
              <a:avLst/>
              <a:gdLst/>
              <a:ahLst/>
              <a:cxnLst/>
              <a:rect l="l" t="t" r="r" b="b"/>
              <a:pathLst>
                <a:path w="20096" h="9715" extrusionOk="0">
                  <a:moveTo>
                    <a:pt x="15797" y="2733"/>
                  </a:moveTo>
                  <a:cubicBezTo>
                    <a:pt x="15830" y="2516"/>
                    <a:pt x="15880" y="2266"/>
                    <a:pt x="15930" y="2016"/>
                  </a:cubicBezTo>
                  <a:cubicBezTo>
                    <a:pt x="14014" y="1400"/>
                    <a:pt x="11914" y="1133"/>
                    <a:pt x="9931" y="750"/>
                  </a:cubicBezTo>
                  <a:cubicBezTo>
                    <a:pt x="9132" y="600"/>
                    <a:pt x="8315" y="483"/>
                    <a:pt x="7515" y="283"/>
                  </a:cubicBezTo>
                  <a:cubicBezTo>
                    <a:pt x="6449" y="0"/>
                    <a:pt x="5582" y="400"/>
                    <a:pt x="4566" y="750"/>
                  </a:cubicBezTo>
                  <a:cubicBezTo>
                    <a:pt x="3050" y="1266"/>
                    <a:pt x="1867" y="2283"/>
                    <a:pt x="1117" y="3699"/>
                  </a:cubicBezTo>
                  <a:cubicBezTo>
                    <a:pt x="600" y="4666"/>
                    <a:pt x="417" y="5999"/>
                    <a:pt x="200" y="7065"/>
                  </a:cubicBezTo>
                  <a:cubicBezTo>
                    <a:pt x="0" y="8015"/>
                    <a:pt x="250" y="9481"/>
                    <a:pt x="1383" y="9614"/>
                  </a:cubicBezTo>
                  <a:cubicBezTo>
                    <a:pt x="2200" y="9714"/>
                    <a:pt x="3100" y="9415"/>
                    <a:pt x="3866" y="9181"/>
                  </a:cubicBezTo>
                  <a:cubicBezTo>
                    <a:pt x="4883" y="8881"/>
                    <a:pt x="5916" y="8781"/>
                    <a:pt x="6982" y="8748"/>
                  </a:cubicBezTo>
                  <a:cubicBezTo>
                    <a:pt x="8898" y="8698"/>
                    <a:pt x="11481" y="8465"/>
                    <a:pt x="13164" y="7448"/>
                  </a:cubicBezTo>
                  <a:cubicBezTo>
                    <a:pt x="14147" y="6848"/>
                    <a:pt x="15164" y="6282"/>
                    <a:pt x="15497" y="5099"/>
                  </a:cubicBezTo>
                  <a:cubicBezTo>
                    <a:pt x="15563" y="4832"/>
                    <a:pt x="15597" y="4549"/>
                    <a:pt x="15663" y="4282"/>
                  </a:cubicBezTo>
                  <a:cubicBezTo>
                    <a:pt x="15763" y="3833"/>
                    <a:pt x="15863" y="3383"/>
                    <a:pt x="16030" y="2966"/>
                  </a:cubicBezTo>
                  <a:cubicBezTo>
                    <a:pt x="16330" y="2250"/>
                    <a:pt x="16813" y="1716"/>
                    <a:pt x="17613" y="1616"/>
                  </a:cubicBezTo>
                  <a:cubicBezTo>
                    <a:pt x="18196" y="1550"/>
                    <a:pt x="20096" y="1916"/>
                    <a:pt x="19446" y="2899"/>
                  </a:cubicBezTo>
                  <a:cubicBezTo>
                    <a:pt x="19063" y="3466"/>
                    <a:pt x="17980" y="3283"/>
                    <a:pt x="17413" y="3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2403850" y="2134525"/>
              <a:ext cx="329950" cy="191650"/>
            </a:xfrm>
            <a:custGeom>
              <a:avLst/>
              <a:gdLst/>
              <a:ahLst/>
              <a:cxnLst/>
              <a:rect l="l" t="t" r="r" b="b"/>
              <a:pathLst>
                <a:path w="13198" h="7666" extrusionOk="0">
                  <a:moveTo>
                    <a:pt x="534" y="1133"/>
                  </a:moveTo>
                  <a:cubicBezTo>
                    <a:pt x="1434" y="567"/>
                    <a:pt x="2134" y="117"/>
                    <a:pt x="3200" y="67"/>
                  </a:cubicBezTo>
                  <a:cubicBezTo>
                    <a:pt x="4300" y="17"/>
                    <a:pt x="5450" y="0"/>
                    <a:pt x="6516" y="184"/>
                  </a:cubicBezTo>
                  <a:cubicBezTo>
                    <a:pt x="7549" y="367"/>
                    <a:pt x="8682" y="834"/>
                    <a:pt x="9565" y="1400"/>
                  </a:cubicBezTo>
                  <a:cubicBezTo>
                    <a:pt x="9882" y="1600"/>
                    <a:pt x="10132" y="1883"/>
                    <a:pt x="10448" y="2083"/>
                  </a:cubicBezTo>
                  <a:cubicBezTo>
                    <a:pt x="10782" y="2300"/>
                    <a:pt x="11148" y="2400"/>
                    <a:pt x="11448" y="2650"/>
                  </a:cubicBezTo>
                  <a:cubicBezTo>
                    <a:pt x="12048" y="3166"/>
                    <a:pt x="13114" y="4183"/>
                    <a:pt x="13181" y="5033"/>
                  </a:cubicBezTo>
                  <a:cubicBezTo>
                    <a:pt x="13198" y="5382"/>
                    <a:pt x="13014" y="5466"/>
                    <a:pt x="12948" y="5749"/>
                  </a:cubicBezTo>
                  <a:cubicBezTo>
                    <a:pt x="12848" y="6166"/>
                    <a:pt x="12981" y="6216"/>
                    <a:pt x="12698" y="6549"/>
                  </a:cubicBezTo>
                  <a:cubicBezTo>
                    <a:pt x="11865" y="7499"/>
                    <a:pt x="10515" y="7665"/>
                    <a:pt x="9399" y="7115"/>
                  </a:cubicBezTo>
                  <a:cubicBezTo>
                    <a:pt x="7682" y="6282"/>
                    <a:pt x="6033" y="5332"/>
                    <a:pt x="4333" y="4449"/>
                  </a:cubicBezTo>
                  <a:cubicBezTo>
                    <a:pt x="3083" y="3783"/>
                    <a:pt x="1" y="3333"/>
                    <a:pt x="534" y="1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374875" y="1888325"/>
              <a:ext cx="60025" cy="69175"/>
            </a:xfrm>
            <a:custGeom>
              <a:avLst/>
              <a:gdLst/>
              <a:ahLst/>
              <a:cxnLst/>
              <a:rect l="l" t="t" r="r" b="b"/>
              <a:pathLst>
                <a:path w="2401" h="2767" extrusionOk="0">
                  <a:moveTo>
                    <a:pt x="217" y="2767"/>
                  </a:moveTo>
                  <a:cubicBezTo>
                    <a:pt x="67" y="2217"/>
                    <a:pt x="1" y="1634"/>
                    <a:pt x="17" y="1067"/>
                  </a:cubicBezTo>
                  <a:cubicBezTo>
                    <a:pt x="534" y="834"/>
                    <a:pt x="684" y="1"/>
                    <a:pt x="1384" y="51"/>
                  </a:cubicBezTo>
                  <a:cubicBezTo>
                    <a:pt x="1600" y="51"/>
                    <a:pt x="1950" y="267"/>
                    <a:pt x="2067" y="501"/>
                  </a:cubicBezTo>
                  <a:cubicBezTo>
                    <a:pt x="2400" y="1167"/>
                    <a:pt x="1234" y="2000"/>
                    <a:pt x="1067" y="2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4596675" y="1636725"/>
              <a:ext cx="241650" cy="90825"/>
            </a:xfrm>
            <a:custGeom>
              <a:avLst/>
              <a:gdLst/>
              <a:ahLst/>
              <a:cxnLst/>
              <a:rect l="l" t="t" r="r" b="b"/>
              <a:pathLst>
                <a:path w="9666" h="3633" extrusionOk="0">
                  <a:moveTo>
                    <a:pt x="8799" y="0"/>
                  </a:moveTo>
                  <a:cubicBezTo>
                    <a:pt x="6982" y="234"/>
                    <a:pt x="5083" y="567"/>
                    <a:pt x="3350" y="1267"/>
                  </a:cubicBezTo>
                  <a:cubicBezTo>
                    <a:pt x="2750" y="1500"/>
                    <a:pt x="1" y="2483"/>
                    <a:pt x="1650" y="3250"/>
                  </a:cubicBezTo>
                  <a:cubicBezTo>
                    <a:pt x="2367" y="3583"/>
                    <a:pt x="3450" y="3566"/>
                    <a:pt x="4233" y="3600"/>
                  </a:cubicBezTo>
                  <a:cubicBezTo>
                    <a:pt x="5183" y="3633"/>
                    <a:pt x="6166" y="3550"/>
                    <a:pt x="7099" y="3383"/>
                  </a:cubicBezTo>
                  <a:cubicBezTo>
                    <a:pt x="7749" y="3266"/>
                    <a:pt x="9665" y="2883"/>
                    <a:pt x="9648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1869825" y="1311800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2083925" y="1555500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2357625" y="1606725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3115350" y="1652150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3224075" y="1540075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3474850" y="1383875"/>
              <a:ext cx="348275" cy="228300"/>
            </a:xfrm>
            <a:custGeom>
              <a:avLst/>
              <a:gdLst/>
              <a:ahLst/>
              <a:cxnLst/>
              <a:rect l="l" t="t" r="r" b="b"/>
              <a:pathLst>
                <a:path w="13931" h="9132" extrusionOk="0">
                  <a:moveTo>
                    <a:pt x="217" y="9131"/>
                  </a:moveTo>
                  <a:cubicBezTo>
                    <a:pt x="117" y="8465"/>
                    <a:pt x="1" y="7848"/>
                    <a:pt x="101" y="7182"/>
                  </a:cubicBezTo>
                  <a:cubicBezTo>
                    <a:pt x="351" y="5516"/>
                    <a:pt x="1267" y="3916"/>
                    <a:pt x="2417" y="2733"/>
                  </a:cubicBezTo>
                  <a:cubicBezTo>
                    <a:pt x="3400" y="1700"/>
                    <a:pt x="4600" y="683"/>
                    <a:pt x="5983" y="300"/>
                  </a:cubicBezTo>
                  <a:cubicBezTo>
                    <a:pt x="7016" y="0"/>
                    <a:pt x="7982" y="167"/>
                    <a:pt x="8982" y="483"/>
                  </a:cubicBezTo>
                  <a:cubicBezTo>
                    <a:pt x="9815" y="767"/>
                    <a:pt x="10465" y="1250"/>
                    <a:pt x="11215" y="1683"/>
                  </a:cubicBezTo>
                  <a:cubicBezTo>
                    <a:pt x="11648" y="1933"/>
                    <a:pt x="12131" y="1900"/>
                    <a:pt x="12581" y="2116"/>
                  </a:cubicBezTo>
                  <a:cubicBezTo>
                    <a:pt x="12981" y="2300"/>
                    <a:pt x="13714" y="2533"/>
                    <a:pt x="13814" y="3033"/>
                  </a:cubicBezTo>
                  <a:cubicBezTo>
                    <a:pt x="13931" y="3533"/>
                    <a:pt x="13398" y="3983"/>
                    <a:pt x="13064" y="4266"/>
                  </a:cubicBezTo>
                  <a:cubicBezTo>
                    <a:pt x="12231" y="4949"/>
                    <a:pt x="11381" y="5732"/>
                    <a:pt x="10382" y="6149"/>
                  </a:cubicBezTo>
                  <a:cubicBezTo>
                    <a:pt x="8799" y="6799"/>
                    <a:pt x="7132" y="7165"/>
                    <a:pt x="5649" y="8015"/>
                  </a:cubicBezTo>
                  <a:cubicBezTo>
                    <a:pt x="4933" y="8432"/>
                    <a:pt x="4216" y="8781"/>
                    <a:pt x="3367" y="8848"/>
                  </a:cubicBezTo>
                  <a:cubicBezTo>
                    <a:pt x="2517" y="8915"/>
                    <a:pt x="1634" y="8848"/>
                    <a:pt x="217" y="9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3232425" y="1649650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2598000" y="1861250"/>
              <a:ext cx="2330750" cy="822325"/>
            </a:xfrm>
            <a:custGeom>
              <a:avLst/>
              <a:gdLst/>
              <a:ahLst/>
              <a:cxnLst/>
              <a:rect l="l" t="t" r="r" b="b"/>
              <a:pathLst>
                <a:path w="93230" h="32893" extrusionOk="0">
                  <a:moveTo>
                    <a:pt x="27045" y="10665"/>
                  </a:moveTo>
                  <a:cubicBezTo>
                    <a:pt x="28361" y="10198"/>
                    <a:pt x="29611" y="9598"/>
                    <a:pt x="30927" y="9149"/>
                  </a:cubicBezTo>
                  <a:cubicBezTo>
                    <a:pt x="31993" y="8782"/>
                    <a:pt x="33110" y="8732"/>
                    <a:pt x="34176" y="8432"/>
                  </a:cubicBezTo>
                  <a:cubicBezTo>
                    <a:pt x="34693" y="8282"/>
                    <a:pt x="35209" y="8082"/>
                    <a:pt x="35726" y="7932"/>
                  </a:cubicBezTo>
                  <a:cubicBezTo>
                    <a:pt x="36093" y="7815"/>
                    <a:pt x="36476" y="7766"/>
                    <a:pt x="36776" y="7516"/>
                  </a:cubicBezTo>
                  <a:cubicBezTo>
                    <a:pt x="36926" y="7416"/>
                    <a:pt x="37126" y="7249"/>
                    <a:pt x="37209" y="7099"/>
                  </a:cubicBezTo>
                  <a:cubicBezTo>
                    <a:pt x="37309" y="6916"/>
                    <a:pt x="37292" y="6716"/>
                    <a:pt x="37376" y="6549"/>
                  </a:cubicBezTo>
                  <a:cubicBezTo>
                    <a:pt x="37542" y="6183"/>
                    <a:pt x="37709" y="5899"/>
                    <a:pt x="38009" y="5633"/>
                  </a:cubicBezTo>
                  <a:cubicBezTo>
                    <a:pt x="38142" y="5516"/>
                    <a:pt x="38392" y="5383"/>
                    <a:pt x="38425" y="5199"/>
                  </a:cubicBezTo>
                  <a:cubicBezTo>
                    <a:pt x="38492" y="4866"/>
                    <a:pt x="37875" y="4166"/>
                    <a:pt x="37592" y="4033"/>
                  </a:cubicBezTo>
                  <a:cubicBezTo>
                    <a:pt x="37642" y="3783"/>
                    <a:pt x="37809" y="3833"/>
                    <a:pt x="37992" y="3783"/>
                  </a:cubicBezTo>
                  <a:cubicBezTo>
                    <a:pt x="38159" y="3750"/>
                    <a:pt x="38309" y="3683"/>
                    <a:pt x="38475" y="3650"/>
                  </a:cubicBezTo>
                  <a:cubicBezTo>
                    <a:pt x="38592" y="3616"/>
                    <a:pt x="38725" y="3683"/>
                    <a:pt x="38842" y="3650"/>
                  </a:cubicBezTo>
                  <a:cubicBezTo>
                    <a:pt x="38942" y="3633"/>
                    <a:pt x="38942" y="3550"/>
                    <a:pt x="39009" y="3533"/>
                  </a:cubicBezTo>
                  <a:cubicBezTo>
                    <a:pt x="39292" y="3467"/>
                    <a:pt x="39558" y="3417"/>
                    <a:pt x="39825" y="3350"/>
                  </a:cubicBezTo>
                  <a:cubicBezTo>
                    <a:pt x="40425" y="3167"/>
                    <a:pt x="40958" y="2933"/>
                    <a:pt x="41575" y="2833"/>
                  </a:cubicBezTo>
                  <a:cubicBezTo>
                    <a:pt x="43108" y="2633"/>
                    <a:pt x="44624" y="2250"/>
                    <a:pt x="46157" y="2134"/>
                  </a:cubicBezTo>
                  <a:cubicBezTo>
                    <a:pt x="47407" y="2034"/>
                    <a:pt x="48656" y="2000"/>
                    <a:pt x="49889" y="1767"/>
                  </a:cubicBezTo>
                  <a:cubicBezTo>
                    <a:pt x="50689" y="1600"/>
                    <a:pt x="51489" y="1517"/>
                    <a:pt x="52289" y="1384"/>
                  </a:cubicBezTo>
                  <a:cubicBezTo>
                    <a:pt x="53755" y="1150"/>
                    <a:pt x="55205" y="784"/>
                    <a:pt x="56688" y="584"/>
                  </a:cubicBezTo>
                  <a:cubicBezTo>
                    <a:pt x="59304" y="217"/>
                    <a:pt x="62036" y="1"/>
                    <a:pt x="64669" y="51"/>
                  </a:cubicBezTo>
                  <a:cubicBezTo>
                    <a:pt x="66369" y="84"/>
                    <a:pt x="68118" y="217"/>
                    <a:pt x="69701" y="834"/>
                  </a:cubicBezTo>
                  <a:cubicBezTo>
                    <a:pt x="70135" y="1000"/>
                    <a:pt x="71201" y="1584"/>
                    <a:pt x="71384" y="2117"/>
                  </a:cubicBezTo>
                  <a:cubicBezTo>
                    <a:pt x="71418" y="2217"/>
                    <a:pt x="71368" y="2300"/>
                    <a:pt x="71384" y="2400"/>
                  </a:cubicBezTo>
                  <a:cubicBezTo>
                    <a:pt x="71418" y="2500"/>
                    <a:pt x="71534" y="2550"/>
                    <a:pt x="71551" y="2667"/>
                  </a:cubicBezTo>
                  <a:cubicBezTo>
                    <a:pt x="71584" y="2983"/>
                    <a:pt x="71118" y="3250"/>
                    <a:pt x="70968" y="3500"/>
                  </a:cubicBezTo>
                  <a:cubicBezTo>
                    <a:pt x="70718" y="3916"/>
                    <a:pt x="70451" y="4350"/>
                    <a:pt x="70251" y="4800"/>
                  </a:cubicBezTo>
                  <a:cubicBezTo>
                    <a:pt x="69851" y="5649"/>
                    <a:pt x="69168" y="6266"/>
                    <a:pt x="68202" y="6049"/>
                  </a:cubicBezTo>
                  <a:cubicBezTo>
                    <a:pt x="67768" y="5966"/>
                    <a:pt x="67335" y="5783"/>
                    <a:pt x="66902" y="5649"/>
                  </a:cubicBezTo>
                  <a:cubicBezTo>
                    <a:pt x="66019" y="5399"/>
                    <a:pt x="65119" y="5199"/>
                    <a:pt x="64219" y="5049"/>
                  </a:cubicBezTo>
                  <a:cubicBezTo>
                    <a:pt x="62920" y="4816"/>
                    <a:pt x="61620" y="4500"/>
                    <a:pt x="60320" y="4233"/>
                  </a:cubicBezTo>
                  <a:cubicBezTo>
                    <a:pt x="57421" y="3616"/>
                    <a:pt x="54188" y="4450"/>
                    <a:pt x="51889" y="6316"/>
                  </a:cubicBezTo>
                  <a:cubicBezTo>
                    <a:pt x="51139" y="6916"/>
                    <a:pt x="50406" y="7599"/>
                    <a:pt x="50123" y="8532"/>
                  </a:cubicBezTo>
                  <a:cubicBezTo>
                    <a:pt x="50006" y="8915"/>
                    <a:pt x="50039" y="9382"/>
                    <a:pt x="50056" y="9765"/>
                  </a:cubicBezTo>
                  <a:cubicBezTo>
                    <a:pt x="50089" y="10382"/>
                    <a:pt x="50706" y="10648"/>
                    <a:pt x="50872" y="11231"/>
                  </a:cubicBezTo>
                  <a:cubicBezTo>
                    <a:pt x="51072" y="11964"/>
                    <a:pt x="51022" y="12764"/>
                    <a:pt x="51306" y="13464"/>
                  </a:cubicBezTo>
                  <a:cubicBezTo>
                    <a:pt x="51756" y="14547"/>
                    <a:pt x="52889" y="14381"/>
                    <a:pt x="53855" y="14547"/>
                  </a:cubicBezTo>
                  <a:cubicBezTo>
                    <a:pt x="54955" y="14747"/>
                    <a:pt x="56221" y="15014"/>
                    <a:pt x="57054" y="15830"/>
                  </a:cubicBezTo>
                  <a:cubicBezTo>
                    <a:pt x="57671" y="16397"/>
                    <a:pt x="58404" y="17080"/>
                    <a:pt x="59170" y="17413"/>
                  </a:cubicBezTo>
                  <a:cubicBezTo>
                    <a:pt x="60187" y="17830"/>
                    <a:pt x="61770" y="17430"/>
                    <a:pt x="62686" y="16963"/>
                  </a:cubicBezTo>
                  <a:cubicBezTo>
                    <a:pt x="63020" y="16797"/>
                    <a:pt x="63336" y="16530"/>
                    <a:pt x="63636" y="16313"/>
                  </a:cubicBezTo>
                  <a:cubicBezTo>
                    <a:pt x="64169" y="15914"/>
                    <a:pt x="64736" y="15580"/>
                    <a:pt x="65302" y="15264"/>
                  </a:cubicBezTo>
                  <a:cubicBezTo>
                    <a:pt x="66652" y="14497"/>
                    <a:pt x="68102" y="14031"/>
                    <a:pt x="69651" y="13914"/>
                  </a:cubicBezTo>
                  <a:cubicBezTo>
                    <a:pt x="70435" y="13847"/>
                    <a:pt x="71501" y="13681"/>
                    <a:pt x="72251" y="14031"/>
                  </a:cubicBezTo>
                  <a:cubicBezTo>
                    <a:pt x="72417" y="14097"/>
                    <a:pt x="73167" y="14364"/>
                    <a:pt x="73201" y="14564"/>
                  </a:cubicBezTo>
                  <a:cubicBezTo>
                    <a:pt x="72817" y="14464"/>
                    <a:pt x="72384" y="14281"/>
                    <a:pt x="71951" y="14197"/>
                  </a:cubicBezTo>
                  <a:cubicBezTo>
                    <a:pt x="71251" y="14064"/>
                    <a:pt x="70435" y="14397"/>
                    <a:pt x="69735" y="14447"/>
                  </a:cubicBezTo>
                  <a:cubicBezTo>
                    <a:pt x="69251" y="14497"/>
                    <a:pt x="68818" y="14581"/>
                    <a:pt x="68318" y="14581"/>
                  </a:cubicBezTo>
                  <a:cubicBezTo>
                    <a:pt x="67585" y="14597"/>
                    <a:pt x="66985" y="14897"/>
                    <a:pt x="66335" y="15214"/>
                  </a:cubicBezTo>
                  <a:cubicBezTo>
                    <a:pt x="65986" y="15397"/>
                    <a:pt x="65336" y="15847"/>
                    <a:pt x="65236" y="16280"/>
                  </a:cubicBezTo>
                  <a:cubicBezTo>
                    <a:pt x="65152" y="16663"/>
                    <a:pt x="65469" y="16997"/>
                    <a:pt x="65786" y="17180"/>
                  </a:cubicBezTo>
                  <a:cubicBezTo>
                    <a:pt x="66652" y="17713"/>
                    <a:pt x="67768" y="17896"/>
                    <a:pt x="68768" y="17996"/>
                  </a:cubicBezTo>
                  <a:cubicBezTo>
                    <a:pt x="69985" y="18130"/>
                    <a:pt x="71034" y="18513"/>
                    <a:pt x="72217" y="18796"/>
                  </a:cubicBezTo>
                  <a:cubicBezTo>
                    <a:pt x="73434" y="19113"/>
                    <a:pt x="74650" y="19246"/>
                    <a:pt x="75867" y="19463"/>
                  </a:cubicBezTo>
                  <a:cubicBezTo>
                    <a:pt x="76600" y="19579"/>
                    <a:pt x="77266" y="19896"/>
                    <a:pt x="77983" y="20029"/>
                  </a:cubicBezTo>
                  <a:cubicBezTo>
                    <a:pt x="78899" y="20213"/>
                    <a:pt x="80032" y="19863"/>
                    <a:pt x="80799" y="19379"/>
                  </a:cubicBezTo>
                  <a:cubicBezTo>
                    <a:pt x="81249" y="19079"/>
                    <a:pt x="81715" y="18813"/>
                    <a:pt x="82165" y="18496"/>
                  </a:cubicBezTo>
                  <a:cubicBezTo>
                    <a:pt x="82465" y="18246"/>
                    <a:pt x="82765" y="17980"/>
                    <a:pt x="83048" y="17696"/>
                  </a:cubicBezTo>
                  <a:cubicBezTo>
                    <a:pt x="83298" y="17530"/>
                    <a:pt x="83531" y="17330"/>
                    <a:pt x="83731" y="17113"/>
                  </a:cubicBezTo>
                  <a:cubicBezTo>
                    <a:pt x="84065" y="16647"/>
                    <a:pt x="83915" y="15780"/>
                    <a:pt x="83581" y="15347"/>
                  </a:cubicBezTo>
                  <a:cubicBezTo>
                    <a:pt x="83148" y="14797"/>
                    <a:pt x="82548" y="14681"/>
                    <a:pt x="81915" y="14564"/>
                  </a:cubicBezTo>
                  <a:cubicBezTo>
                    <a:pt x="80732" y="14314"/>
                    <a:pt x="79532" y="13831"/>
                    <a:pt x="78299" y="13897"/>
                  </a:cubicBezTo>
                  <a:cubicBezTo>
                    <a:pt x="78616" y="13681"/>
                    <a:pt x="79099" y="13747"/>
                    <a:pt x="79449" y="13747"/>
                  </a:cubicBezTo>
                  <a:cubicBezTo>
                    <a:pt x="79932" y="13747"/>
                    <a:pt x="80432" y="13747"/>
                    <a:pt x="80915" y="13747"/>
                  </a:cubicBezTo>
                  <a:cubicBezTo>
                    <a:pt x="81532" y="13747"/>
                    <a:pt x="82082" y="13781"/>
                    <a:pt x="82682" y="13897"/>
                  </a:cubicBezTo>
                  <a:cubicBezTo>
                    <a:pt x="83598" y="14064"/>
                    <a:pt x="84448" y="14547"/>
                    <a:pt x="85431" y="14464"/>
                  </a:cubicBezTo>
                  <a:cubicBezTo>
                    <a:pt x="85748" y="14431"/>
                    <a:pt x="86231" y="14164"/>
                    <a:pt x="86547" y="14297"/>
                  </a:cubicBezTo>
                  <a:cubicBezTo>
                    <a:pt x="87064" y="14514"/>
                    <a:pt x="85748" y="15547"/>
                    <a:pt x="85598" y="15714"/>
                  </a:cubicBezTo>
                  <a:cubicBezTo>
                    <a:pt x="85098" y="16280"/>
                    <a:pt x="84231" y="16713"/>
                    <a:pt x="84148" y="17530"/>
                  </a:cubicBezTo>
                  <a:cubicBezTo>
                    <a:pt x="84031" y="18746"/>
                    <a:pt x="84698" y="19596"/>
                    <a:pt x="85531" y="20379"/>
                  </a:cubicBezTo>
                  <a:cubicBezTo>
                    <a:pt x="86631" y="21429"/>
                    <a:pt x="87880" y="22295"/>
                    <a:pt x="88930" y="23428"/>
                  </a:cubicBezTo>
                  <a:cubicBezTo>
                    <a:pt x="89547" y="24112"/>
                    <a:pt x="90063" y="24845"/>
                    <a:pt x="90763" y="25461"/>
                  </a:cubicBezTo>
                  <a:cubicBezTo>
                    <a:pt x="91163" y="25795"/>
                    <a:pt x="91646" y="26111"/>
                    <a:pt x="92013" y="26494"/>
                  </a:cubicBezTo>
                  <a:cubicBezTo>
                    <a:pt x="93229" y="27777"/>
                    <a:pt x="89847" y="28111"/>
                    <a:pt x="89313" y="28177"/>
                  </a:cubicBezTo>
                  <a:cubicBezTo>
                    <a:pt x="86597" y="28511"/>
                    <a:pt x="83815" y="28544"/>
                    <a:pt x="81082" y="28627"/>
                  </a:cubicBezTo>
                  <a:cubicBezTo>
                    <a:pt x="77300" y="28777"/>
                    <a:pt x="73500" y="28694"/>
                    <a:pt x="69701" y="28810"/>
                  </a:cubicBezTo>
                  <a:cubicBezTo>
                    <a:pt x="59254" y="29094"/>
                    <a:pt x="48990" y="31127"/>
                    <a:pt x="38609" y="32126"/>
                  </a:cubicBezTo>
                  <a:cubicBezTo>
                    <a:pt x="34959" y="32476"/>
                    <a:pt x="31277" y="32760"/>
                    <a:pt x="27611" y="32843"/>
                  </a:cubicBezTo>
                  <a:cubicBezTo>
                    <a:pt x="24645" y="32893"/>
                    <a:pt x="21729" y="32693"/>
                    <a:pt x="18763" y="32443"/>
                  </a:cubicBezTo>
                  <a:cubicBezTo>
                    <a:pt x="15881" y="32210"/>
                    <a:pt x="12981" y="32076"/>
                    <a:pt x="10099" y="31760"/>
                  </a:cubicBezTo>
                  <a:cubicBezTo>
                    <a:pt x="8449" y="31560"/>
                    <a:pt x="6766" y="31410"/>
                    <a:pt x="5150" y="31027"/>
                  </a:cubicBezTo>
                  <a:cubicBezTo>
                    <a:pt x="3950" y="30743"/>
                    <a:pt x="2734" y="30310"/>
                    <a:pt x="1617" y="29744"/>
                  </a:cubicBezTo>
                  <a:cubicBezTo>
                    <a:pt x="1151" y="29494"/>
                    <a:pt x="318" y="29110"/>
                    <a:pt x="1" y="28627"/>
                  </a:cubicBezTo>
                  <a:cubicBezTo>
                    <a:pt x="318" y="28011"/>
                    <a:pt x="1617" y="28127"/>
                    <a:pt x="2167" y="28061"/>
                  </a:cubicBezTo>
                  <a:cubicBezTo>
                    <a:pt x="3417" y="27894"/>
                    <a:pt x="4633" y="27727"/>
                    <a:pt x="5883" y="27494"/>
                  </a:cubicBezTo>
                  <a:cubicBezTo>
                    <a:pt x="7049" y="27294"/>
                    <a:pt x="8199" y="27094"/>
                    <a:pt x="9365" y="26878"/>
                  </a:cubicBezTo>
                  <a:cubicBezTo>
                    <a:pt x="10465" y="26661"/>
                    <a:pt x="11648" y="27028"/>
                    <a:pt x="12681" y="26528"/>
                  </a:cubicBezTo>
                  <a:cubicBezTo>
                    <a:pt x="13381" y="26178"/>
                    <a:pt x="13948" y="25695"/>
                    <a:pt x="14464" y="25111"/>
                  </a:cubicBezTo>
                  <a:cubicBezTo>
                    <a:pt x="14864" y="24645"/>
                    <a:pt x="15497" y="23878"/>
                    <a:pt x="16131" y="23728"/>
                  </a:cubicBezTo>
                  <a:cubicBezTo>
                    <a:pt x="16430" y="23662"/>
                    <a:pt x="16814" y="23678"/>
                    <a:pt x="17114" y="23645"/>
                  </a:cubicBezTo>
                  <a:cubicBezTo>
                    <a:pt x="17680" y="23578"/>
                    <a:pt x="18213" y="23562"/>
                    <a:pt x="18780" y="23595"/>
                  </a:cubicBezTo>
                  <a:cubicBezTo>
                    <a:pt x="20746" y="23745"/>
                    <a:pt x="22779" y="23828"/>
                    <a:pt x="24745" y="23678"/>
                  </a:cubicBezTo>
                  <a:cubicBezTo>
                    <a:pt x="27878" y="23428"/>
                    <a:pt x="30927" y="22779"/>
                    <a:pt x="33776" y="21396"/>
                  </a:cubicBezTo>
                  <a:cubicBezTo>
                    <a:pt x="35159" y="20712"/>
                    <a:pt x="37775" y="19696"/>
                    <a:pt x="37026" y="17680"/>
                  </a:cubicBezTo>
                  <a:cubicBezTo>
                    <a:pt x="36626" y="16597"/>
                    <a:pt x="35576" y="16147"/>
                    <a:pt x="34759" y="15430"/>
                  </a:cubicBezTo>
                  <a:cubicBezTo>
                    <a:pt x="34326" y="15030"/>
                    <a:pt x="33926" y="14597"/>
                    <a:pt x="33526" y="14181"/>
                  </a:cubicBezTo>
                  <a:cubicBezTo>
                    <a:pt x="32777" y="13431"/>
                    <a:pt x="31993" y="12731"/>
                    <a:pt x="30994" y="12331"/>
                  </a:cubicBezTo>
                  <a:cubicBezTo>
                    <a:pt x="29644" y="11781"/>
                    <a:pt x="28478" y="11798"/>
                    <a:pt x="27061" y="11898"/>
                  </a:cubicBezTo>
                  <a:cubicBezTo>
                    <a:pt x="25728" y="11981"/>
                    <a:pt x="24295" y="11981"/>
                    <a:pt x="22996" y="11615"/>
                  </a:cubicBezTo>
                  <a:cubicBezTo>
                    <a:pt x="23162" y="11415"/>
                    <a:pt x="24179" y="11381"/>
                    <a:pt x="24229" y="11365"/>
                  </a:cubicBezTo>
                  <a:cubicBezTo>
                    <a:pt x="25128" y="11231"/>
                    <a:pt x="26012" y="11115"/>
                    <a:pt x="27045" y="1066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280075" y="1709200"/>
              <a:ext cx="1563850" cy="369950"/>
            </a:xfrm>
            <a:custGeom>
              <a:avLst/>
              <a:gdLst/>
              <a:ahLst/>
              <a:cxnLst/>
              <a:rect l="l" t="t" r="r" b="b"/>
              <a:pathLst>
                <a:path w="62554" h="14798" extrusionOk="0">
                  <a:moveTo>
                    <a:pt x="9265" y="7482"/>
                  </a:moveTo>
                  <a:cubicBezTo>
                    <a:pt x="8816" y="8099"/>
                    <a:pt x="8116" y="8682"/>
                    <a:pt x="8899" y="9349"/>
                  </a:cubicBezTo>
                  <a:cubicBezTo>
                    <a:pt x="9382" y="9765"/>
                    <a:pt x="10032" y="9982"/>
                    <a:pt x="10232" y="10665"/>
                  </a:cubicBezTo>
                  <a:cubicBezTo>
                    <a:pt x="10415" y="11315"/>
                    <a:pt x="10682" y="11798"/>
                    <a:pt x="11282" y="12198"/>
                  </a:cubicBezTo>
                  <a:cubicBezTo>
                    <a:pt x="12298" y="12848"/>
                    <a:pt x="13331" y="12981"/>
                    <a:pt x="14514" y="13131"/>
                  </a:cubicBezTo>
                  <a:cubicBezTo>
                    <a:pt x="15881" y="13314"/>
                    <a:pt x="17264" y="13331"/>
                    <a:pt x="18630" y="13548"/>
                  </a:cubicBezTo>
                  <a:cubicBezTo>
                    <a:pt x="19363" y="13664"/>
                    <a:pt x="20080" y="13864"/>
                    <a:pt x="20829" y="13947"/>
                  </a:cubicBezTo>
                  <a:cubicBezTo>
                    <a:pt x="21829" y="14047"/>
                    <a:pt x="22812" y="14081"/>
                    <a:pt x="23829" y="14081"/>
                  </a:cubicBezTo>
                  <a:cubicBezTo>
                    <a:pt x="25412" y="14097"/>
                    <a:pt x="27078" y="13781"/>
                    <a:pt x="28611" y="13348"/>
                  </a:cubicBezTo>
                  <a:cubicBezTo>
                    <a:pt x="29994" y="12948"/>
                    <a:pt x="31410" y="12598"/>
                    <a:pt x="32843" y="12431"/>
                  </a:cubicBezTo>
                  <a:cubicBezTo>
                    <a:pt x="33377" y="12365"/>
                    <a:pt x="33943" y="12348"/>
                    <a:pt x="34443" y="12248"/>
                  </a:cubicBezTo>
                  <a:cubicBezTo>
                    <a:pt x="34610" y="12215"/>
                    <a:pt x="34760" y="12065"/>
                    <a:pt x="34943" y="12098"/>
                  </a:cubicBezTo>
                  <a:cubicBezTo>
                    <a:pt x="35109" y="12148"/>
                    <a:pt x="35126" y="12281"/>
                    <a:pt x="35259" y="12365"/>
                  </a:cubicBezTo>
                  <a:cubicBezTo>
                    <a:pt x="35359" y="12431"/>
                    <a:pt x="35459" y="12448"/>
                    <a:pt x="35576" y="12531"/>
                  </a:cubicBezTo>
                  <a:cubicBezTo>
                    <a:pt x="35693" y="12631"/>
                    <a:pt x="35759" y="12764"/>
                    <a:pt x="35893" y="12848"/>
                  </a:cubicBezTo>
                  <a:cubicBezTo>
                    <a:pt x="36276" y="13148"/>
                    <a:pt x="36759" y="13281"/>
                    <a:pt x="37109" y="13581"/>
                  </a:cubicBezTo>
                  <a:cubicBezTo>
                    <a:pt x="37875" y="14214"/>
                    <a:pt x="39009" y="14564"/>
                    <a:pt x="39975" y="14631"/>
                  </a:cubicBezTo>
                  <a:cubicBezTo>
                    <a:pt x="40325" y="14664"/>
                    <a:pt x="40641" y="14781"/>
                    <a:pt x="40975" y="14781"/>
                  </a:cubicBezTo>
                  <a:cubicBezTo>
                    <a:pt x="41458" y="14797"/>
                    <a:pt x="41941" y="14797"/>
                    <a:pt x="42408" y="14781"/>
                  </a:cubicBezTo>
                  <a:cubicBezTo>
                    <a:pt x="43657" y="14747"/>
                    <a:pt x="44990" y="14514"/>
                    <a:pt x="46224" y="14297"/>
                  </a:cubicBezTo>
                  <a:cubicBezTo>
                    <a:pt x="46657" y="14214"/>
                    <a:pt x="47123" y="14181"/>
                    <a:pt x="47540" y="14064"/>
                  </a:cubicBezTo>
                  <a:cubicBezTo>
                    <a:pt x="47940" y="13931"/>
                    <a:pt x="48306" y="13631"/>
                    <a:pt x="48673" y="13448"/>
                  </a:cubicBezTo>
                  <a:cubicBezTo>
                    <a:pt x="49056" y="13264"/>
                    <a:pt x="49373" y="13031"/>
                    <a:pt x="49739" y="12814"/>
                  </a:cubicBezTo>
                  <a:cubicBezTo>
                    <a:pt x="50223" y="12531"/>
                    <a:pt x="50722" y="12315"/>
                    <a:pt x="51222" y="12081"/>
                  </a:cubicBezTo>
                  <a:cubicBezTo>
                    <a:pt x="51689" y="11848"/>
                    <a:pt x="52072" y="11615"/>
                    <a:pt x="52605" y="11498"/>
                  </a:cubicBezTo>
                  <a:cubicBezTo>
                    <a:pt x="53055" y="11381"/>
                    <a:pt x="53538" y="11348"/>
                    <a:pt x="53988" y="11248"/>
                  </a:cubicBezTo>
                  <a:cubicBezTo>
                    <a:pt x="54388" y="11148"/>
                    <a:pt x="54772" y="10998"/>
                    <a:pt x="55138" y="10815"/>
                  </a:cubicBezTo>
                  <a:cubicBezTo>
                    <a:pt x="55838" y="10498"/>
                    <a:pt x="56571" y="10332"/>
                    <a:pt x="57254" y="9998"/>
                  </a:cubicBezTo>
                  <a:cubicBezTo>
                    <a:pt x="58354" y="9482"/>
                    <a:pt x="59454" y="9049"/>
                    <a:pt x="60320" y="8149"/>
                  </a:cubicBezTo>
                  <a:cubicBezTo>
                    <a:pt x="61037" y="7399"/>
                    <a:pt x="61637" y="6666"/>
                    <a:pt x="62020" y="5699"/>
                  </a:cubicBezTo>
                  <a:cubicBezTo>
                    <a:pt x="62303" y="5000"/>
                    <a:pt x="62553" y="4333"/>
                    <a:pt x="62436" y="3550"/>
                  </a:cubicBezTo>
                  <a:cubicBezTo>
                    <a:pt x="62320" y="2817"/>
                    <a:pt x="61837" y="2284"/>
                    <a:pt x="61187" y="1934"/>
                  </a:cubicBezTo>
                  <a:cubicBezTo>
                    <a:pt x="60387" y="1500"/>
                    <a:pt x="59437" y="1417"/>
                    <a:pt x="58621" y="1001"/>
                  </a:cubicBezTo>
                  <a:cubicBezTo>
                    <a:pt x="58137" y="751"/>
                    <a:pt x="57687" y="567"/>
                    <a:pt x="57171" y="401"/>
                  </a:cubicBezTo>
                  <a:cubicBezTo>
                    <a:pt x="56704" y="234"/>
                    <a:pt x="56221" y="1"/>
                    <a:pt x="55705" y="51"/>
                  </a:cubicBezTo>
                  <a:cubicBezTo>
                    <a:pt x="53355" y="217"/>
                    <a:pt x="51572" y="2150"/>
                    <a:pt x="49323" y="2617"/>
                  </a:cubicBezTo>
                  <a:cubicBezTo>
                    <a:pt x="48890" y="2700"/>
                    <a:pt x="48506" y="2850"/>
                    <a:pt x="48056" y="2867"/>
                  </a:cubicBezTo>
                  <a:cubicBezTo>
                    <a:pt x="47623" y="2867"/>
                    <a:pt x="47173" y="2850"/>
                    <a:pt x="46723" y="2850"/>
                  </a:cubicBezTo>
                  <a:cubicBezTo>
                    <a:pt x="45624" y="2850"/>
                    <a:pt x="44507" y="2917"/>
                    <a:pt x="43424" y="2783"/>
                  </a:cubicBezTo>
                  <a:cubicBezTo>
                    <a:pt x="42074" y="2617"/>
                    <a:pt x="40691" y="2634"/>
                    <a:pt x="39342" y="2567"/>
                  </a:cubicBezTo>
                  <a:cubicBezTo>
                    <a:pt x="37842" y="2484"/>
                    <a:pt x="36426" y="2384"/>
                    <a:pt x="34943" y="2534"/>
                  </a:cubicBezTo>
                  <a:cubicBezTo>
                    <a:pt x="34210" y="2617"/>
                    <a:pt x="33476" y="2534"/>
                    <a:pt x="32743" y="2600"/>
                  </a:cubicBezTo>
                  <a:cubicBezTo>
                    <a:pt x="31877" y="2684"/>
                    <a:pt x="31027" y="2767"/>
                    <a:pt x="30144" y="2684"/>
                  </a:cubicBezTo>
                  <a:cubicBezTo>
                    <a:pt x="29327" y="2617"/>
                    <a:pt x="28478" y="2567"/>
                    <a:pt x="27694" y="2400"/>
                  </a:cubicBezTo>
                  <a:cubicBezTo>
                    <a:pt x="27178" y="2300"/>
                    <a:pt x="26911" y="2034"/>
                    <a:pt x="26495" y="1767"/>
                  </a:cubicBezTo>
                  <a:cubicBezTo>
                    <a:pt x="25595" y="1184"/>
                    <a:pt x="24462" y="734"/>
                    <a:pt x="23395" y="634"/>
                  </a:cubicBezTo>
                  <a:cubicBezTo>
                    <a:pt x="22196" y="501"/>
                    <a:pt x="20896" y="1267"/>
                    <a:pt x="19796" y="1617"/>
                  </a:cubicBezTo>
                  <a:cubicBezTo>
                    <a:pt x="18230" y="2117"/>
                    <a:pt x="16730" y="2800"/>
                    <a:pt x="15147" y="3283"/>
                  </a:cubicBezTo>
                  <a:cubicBezTo>
                    <a:pt x="13581" y="3750"/>
                    <a:pt x="12098" y="4300"/>
                    <a:pt x="10449" y="4383"/>
                  </a:cubicBezTo>
                  <a:cubicBezTo>
                    <a:pt x="8732" y="4483"/>
                    <a:pt x="6999" y="4200"/>
                    <a:pt x="5283" y="4050"/>
                  </a:cubicBezTo>
                  <a:cubicBezTo>
                    <a:pt x="4183" y="3933"/>
                    <a:pt x="3067" y="3917"/>
                    <a:pt x="1967" y="4050"/>
                  </a:cubicBezTo>
                  <a:cubicBezTo>
                    <a:pt x="1584" y="4116"/>
                    <a:pt x="1201" y="4166"/>
                    <a:pt x="817" y="4233"/>
                  </a:cubicBezTo>
                  <a:cubicBezTo>
                    <a:pt x="567" y="4266"/>
                    <a:pt x="218" y="4266"/>
                    <a:pt x="1" y="4433"/>
                  </a:cubicBezTo>
                  <a:cubicBezTo>
                    <a:pt x="68" y="4616"/>
                    <a:pt x="584" y="4650"/>
                    <a:pt x="767" y="4716"/>
                  </a:cubicBezTo>
                  <a:cubicBezTo>
                    <a:pt x="1267" y="4866"/>
                    <a:pt x="1751" y="4983"/>
                    <a:pt x="2267" y="5100"/>
                  </a:cubicBezTo>
                  <a:cubicBezTo>
                    <a:pt x="3367" y="5350"/>
                    <a:pt x="4533" y="5350"/>
                    <a:pt x="5616" y="5616"/>
                  </a:cubicBezTo>
                  <a:cubicBezTo>
                    <a:pt x="6216" y="5783"/>
                    <a:pt x="6833" y="5949"/>
                    <a:pt x="7399" y="6183"/>
                  </a:cubicBezTo>
                  <a:cubicBezTo>
                    <a:pt x="7616" y="6266"/>
                    <a:pt x="7832" y="6349"/>
                    <a:pt x="7999" y="6499"/>
                  </a:cubicBezTo>
                  <a:cubicBezTo>
                    <a:pt x="8166" y="6633"/>
                    <a:pt x="8216" y="6866"/>
                    <a:pt x="9265" y="748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450700" y="1663800"/>
              <a:ext cx="624450" cy="250800"/>
            </a:xfrm>
            <a:custGeom>
              <a:avLst/>
              <a:gdLst/>
              <a:ahLst/>
              <a:cxnLst/>
              <a:rect l="l" t="t" r="r" b="b"/>
              <a:pathLst>
                <a:path w="24978" h="10032" extrusionOk="0">
                  <a:moveTo>
                    <a:pt x="14797" y="8315"/>
                  </a:moveTo>
                  <a:cubicBezTo>
                    <a:pt x="14114" y="8532"/>
                    <a:pt x="13481" y="8715"/>
                    <a:pt x="12797" y="8832"/>
                  </a:cubicBezTo>
                  <a:cubicBezTo>
                    <a:pt x="11264" y="9098"/>
                    <a:pt x="9748" y="9532"/>
                    <a:pt x="8215" y="9698"/>
                  </a:cubicBezTo>
                  <a:cubicBezTo>
                    <a:pt x="6582" y="9865"/>
                    <a:pt x="4883" y="10032"/>
                    <a:pt x="3266" y="9732"/>
                  </a:cubicBezTo>
                  <a:cubicBezTo>
                    <a:pt x="2400" y="9565"/>
                    <a:pt x="817" y="9365"/>
                    <a:pt x="317" y="8465"/>
                  </a:cubicBezTo>
                  <a:cubicBezTo>
                    <a:pt x="0" y="7899"/>
                    <a:pt x="617" y="7332"/>
                    <a:pt x="1033" y="6982"/>
                  </a:cubicBezTo>
                  <a:cubicBezTo>
                    <a:pt x="1583" y="6532"/>
                    <a:pt x="2067" y="6232"/>
                    <a:pt x="2450" y="5616"/>
                  </a:cubicBezTo>
                  <a:cubicBezTo>
                    <a:pt x="2650" y="5316"/>
                    <a:pt x="2666" y="4999"/>
                    <a:pt x="2816" y="4683"/>
                  </a:cubicBezTo>
                  <a:cubicBezTo>
                    <a:pt x="3000" y="4266"/>
                    <a:pt x="3400" y="3850"/>
                    <a:pt x="3699" y="3533"/>
                  </a:cubicBezTo>
                  <a:cubicBezTo>
                    <a:pt x="4399" y="2850"/>
                    <a:pt x="5266" y="2400"/>
                    <a:pt x="6166" y="2067"/>
                  </a:cubicBezTo>
                  <a:cubicBezTo>
                    <a:pt x="8432" y="1234"/>
                    <a:pt x="10948" y="1434"/>
                    <a:pt x="13314" y="1017"/>
                  </a:cubicBezTo>
                  <a:cubicBezTo>
                    <a:pt x="14030" y="900"/>
                    <a:pt x="14747" y="867"/>
                    <a:pt x="15463" y="750"/>
                  </a:cubicBezTo>
                  <a:cubicBezTo>
                    <a:pt x="16230" y="634"/>
                    <a:pt x="16980" y="450"/>
                    <a:pt x="17746" y="350"/>
                  </a:cubicBezTo>
                  <a:cubicBezTo>
                    <a:pt x="19446" y="134"/>
                    <a:pt x="21212" y="1"/>
                    <a:pt x="22812" y="734"/>
                  </a:cubicBezTo>
                  <a:cubicBezTo>
                    <a:pt x="23911" y="1234"/>
                    <a:pt x="24711" y="1850"/>
                    <a:pt x="24878" y="3116"/>
                  </a:cubicBezTo>
                  <a:cubicBezTo>
                    <a:pt x="24978" y="4016"/>
                    <a:pt x="24845" y="5016"/>
                    <a:pt x="24311" y="5783"/>
                  </a:cubicBezTo>
                  <a:cubicBezTo>
                    <a:pt x="23628" y="6782"/>
                    <a:pt x="22445" y="6849"/>
                    <a:pt x="21362" y="6949"/>
                  </a:cubicBezTo>
                  <a:cubicBezTo>
                    <a:pt x="20379" y="7049"/>
                    <a:pt x="19379" y="7082"/>
                    <a:pt x="18396" y="7182"/>
                  </a:cubicBezTo>
                  <a:cubicBezTo>
                    <a:pt x="16313" y="7382"/>
                    <a:pt x="14297" y="7882"/>
                    <a:pt x="12264" y="831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2269725" y="1450525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4571275" y="1558000"/>
              <a:ext cx="350350" cy="138325"/>
            </a:xfrm>
            <a:custGeom>
              <a:avLst/>
              <a:gdLst/>
              <a:ahLst/>
              <a:cxnLst/>
              <a:rect l="l" t="t" r="r" b="b"/>
              <a:pathLst>
                <a:path w="14014" h="5533" extrusionOk="0">
                  <a:moveTo>
                    <a:pt x="0" y="5532"/>
                  </a:moveTo>
                  <a:cubicBezTo>
                    <a:pt x="1317" y="4516"/>
                    <a:pt x="2800" y="3749"/>
                    <a:pt x="4449" y="3416"/>
                  </a:cubicBezTo>
                  <a:cubicBezTo>
                    <a:pt x="5416" y="3216"/>
                    <a:pt x="6349" y="3133"/>
                    <a:pt x="7332" y="3149"/>
                  </a:cubicBezTo>
                  <a:cubicBezTo>
                    <a:pt x="8165" y="3149"/>
                    <a:pt x="9048" y="3233"/>
                    <a:pt x="9865" y="3133"/>
                  </a:cubicBezTo>
                  <a:cubicBezTo>
                    <a:pt x="10998" y="2983"/>
                    <a:pt x="12431" y="2566"/>
                    <a:pt x="13164" y="1667"/>
                  </a:cubicBezTo>
                  <a:cubicBezTo>
                    <a:pt x="13497" y="1283"/>
                    <a:pt x="14014" y="400"/>
                    <a:pt x="13197" y="200"/>
                  </a:cubicBezTo>
                  <a:cubicBezTo>
                    <a:pt x="12281" y="0"/>
                    <a:pt x="11248" y="817"/>
                    <a:pt x="10464" y="1183"/>
                  </a:cubicBezTo>
                  <a:cubicBezTo>
                    <a:pt x="9448" y="1650"/>
                    <a:pt x="8448" y="1966"/>
                    <a:pt x="7365" y="2216"/>
                  </a:cubicBezTo>
                  <a:cubicBezTo>
                    <a:pt x="6282" y="2466"/>
                    <a:pt x="5116" y="2616"/>
                    <a:pt x="4066" y="3016"/>
                  </a:cubicBezTo>
                  <a:cubicBezTo>
                    <a:pt x="3533" y="3233"/>
                    <a:pt x="2966" y="3416"/>
                    <a:pt x="2433" y="3633"/>
                  </a:cubicBezTo>
                  <a:cubicBezTo>
                    <a:pt x="1900" y="3849"/>
                    <a:pt x="967" y="4349"/>
                    <a:pt x="0" y="553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2822925" y="1548825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882675" y="1607575"/>
              <a:ext cx="66275" cy="57075"/>
            </a:xfrm>
            <a:custGeom>
              <a:avLst/>
              <a:gdLst/>
              <a:ahLst/>
              <a:cxnLst/>
              <a:rect l="l" t="t" r="r" b="b"/>
              <a:pathLst>
                <a:path w="2651" h="2283" extrusionOk="0">
                  <a:moveTo>
                    <a:pt x="884" y="2283"/>
                  </a:moveTo>
                  <a:cubicBezTo>
                    <a:pt x="351" y="1733"/>
                    <a:pt x="1" y="1550"/>
                    <a:pt x="251" y="867"/>
                  </a:cubicBezTo>
                  <a:cubicBezTo>
                    <a:pt x="417" y="450"/>
                    <a:pt x="767" y="0"/>
                    <a:pt x="1267" y="17"/>
                  </a:cubicBezTo>
                  <a:cubicBezTo>
                    <a:pt x="1550" y="33"/>
                    <a:pt x="2133" y="367"/>
                    <a:pt x="2300" y="600"/>
                  </a:cubicBezTo>
                  <a:cubicBezTo>
                    <a:pt x="2650" y="1067"/>
                    <a:pt x="2367" y="1533"/>
                    <a:pt x="2000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919750" y="1958325"/>
              <a:ext cx="432425" cy="207875"/>
            </a:xfrm>
            <a:custGeom>
              <a:avLst/>
              <a:gdLst/>
              <a:ahLst/>
              <a:cxnLst/>
              <a:rect l="l" t="t" r="r" b="b"/>
              <a:pathLst>
                <a:path w="17297" h="8315" extrusionOk="0">
                  <a:moveTo>
                    <a:pt x="234" y="7348"/>
                  </a:moveTo>
                  <a:cubicBezTo>
                    <a:pt x="151" y="6698"/>
                    <a:pt x="1" y="6149"/>
                    <a:pt x="217" y="5532"/>
                  </a:cubicBezTo>
                  <a:cubicBezTo>
                    <a:pt x="467" y="4849"/>
                    <a:pt x="817" y="4099"/>
                    <a:pt x="1217" y="3499"/>
                  </a:cubicBezTo>
                  <a:cubicBezTo>
                    <a:pt x="1684" y="2799"/>
                    <a:pt x="2350" y="2383"/>
                    <a:pt x="3033" y="1933"/>
                  </a:cubicBezTo>
                  <a:cubicBezTo>
                    <a:pt x="3683" y="1500"/>
                    <a:pt x="4366" y="1000"/>
                    <a:pt x="5083" y="700"/>
                  </a:cubicBezTo>
                  <a:cubicBezTo>
                    <a:pt x="6632" y="33"/>
                    <a:pt x="8532" y="0"/>
                    <a:pt x="10198" y="33"/>
                  </a:cubicBezTo>
                  <a:cubicBezTo>
                    <a:pt x="11331" y="67"/>
                    <a:pt x="12498" y="150"/>
                    <a:pt x="13631" y="317"/>
                  </a:cubicBezTo>
                  <a:cubicBezTo>
                    <a:pt x="14614" y="467"/>
                    <a:pt x="15647" y="667"/>
                    <a:pt x="16463" y="1316"/>
                  </a:cubicBezTo>
                  <a:cubicBezTo>
                    <a:pt x="16780" y="1550"/>
                    <a:pt x="17163" y="1883"/>
                    <a:pt x="17230" y="2300"/>
                  </a:cubicBezTo>
                  <a:cubicBezTo>
                    <a:pt x="17297" y="2749"/>
                    <a:pt x="17047" y="3233"/>
                    <a:pt x="16880" y="3633"/>
                  </a:cubicBezTo>
                  <a:cubicBezTo>
                    <a:pt x="16314" y="4966"/>
                    <a:pt x="14814" y="5632"/>
                    <a:pt x="13581" y="6215"/>
                  </a:cubicBezTo>
                  <a:cubicBezTo>
                    <a:pt x="12698" y="6649"/>
                    <a:pt x="11698" y="6982"/>
                    <a:pt x="10765" y="7348"/>
                  </a:cubicBezTo>
                  <a:cubicBezTo>
                    <a:pt x="9815" y="7715"/>
                    <a:pt x="8699" y="8065"/>
                    <a:pt x="7682" y="8165"/>
                  </a:cubicBezTo>
                  <a:cubicBezTo>
                    <a:pt x="6399" y="8315"/>
                    <a:pt x="4999" y="8198"/>
                    <a:pt x="3733" y="7982"/>
                  </a:cubicBezTo>
                  <a:cubicBezTo>
                    <a:pt x="2767" y="7815"/>
                    <a:pt x="1934" y="7465"/>
                    <a:pt x="234" y="7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4115550" y="2169100"/>
              <a:ext cx="104150" cy="88325"/>
            </a:xfrm>
            <a:custGeom>
              <a:avLst/>
              <a:gdLst/>
              <a:ahLst/>
              <a:cxnLst/>
              <a:rect l="l" t="t" r="r" b="b"/>
              <a:pathLst>
                <a:path w="4166" h="3533" extrusionOk="0">
                  <a:moveTo>
                    <a:pt x="267" y="2700"/>
                  </a:moveTo>
                  <a:cubicBezTo>
                    <a:pt x="183" y="2183"/>
                    <a:pt x="0" y="1800"/>
                    <a:pt x="250" y="1417"/>
                  </a:cubicBezTo>
                  <a:cubicBezTo>
                    <a:pt x="517" y="1000"/>
                    <a:pt x="1033" y="700"/>
                    <a:pt x="1450" y="484"/>
                  </a:cubicBezTo>
                  <a:cubicBezTo>
                    <a:pt x="2383" y="0"/>
                    <a:pt x="3116" y="84"/>
                    <a:pt x="3799" y="867"/>
                  </a:cubicBezTo>
                  <a:cubicBezTo>
                    <a:pt x="4149" y="1283"/>
                    <a:pt x="4166" y="1900"/>
                    <a:pt x="3916" y="2383"/>
                  </a:cubicBezTo>
                  <a:cubicBezTo>
                    <a:pt x="3483" y="3183"/>
                    <a:pt x="2366" y="3483"/>
                    <a:pt x="1533" y="3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5721425" y="1840000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5850550" y="1738375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5516050" y="1962900"/>
              <a:ext cx="216225" cy="85425"/>
            </a:xfrm>
            <a:custGeom>
              <a:avLst/>
              <a:gdLst/>
              <a:ahLst/>
              <a:cxnLst/>
              <a:rect l="l" t="t" r="r" b="b"/>
              <a:pathLst>
                <a:path w="8649" h="3417" extrusionOk="0">
                  <a:moveTo>
                    <a:pt x="8648" y="0"/>
                  </a:moveTo>
                  <a:cubicBezTo>
                    <a:pt x="7432" y="50"/>
                    <a:pt x="6249" y="350"/>
                    <a:pt x="5033" y="534"/>
                  </a:cubicBezTo>
                  <a:cubicBezTo>
                    <a:pt x="4383" y="634"/>
                    <a:pt x="3583" y="717"/>
                    <a:pt x="3033" y="1117"/>
                  </a:cubicBezTo>
                  <a:cubicBezTo>
                    <a:pt x="2616" y="1417"/>
                    <a:pt x="2283" y="1850"/>
                    <a:pt x="1833" y="2100"/>
                  </a:cubicBezTo>
                  <a:cubicBezTo>
                    <a:pt x="1183" y="2466"/>
                    <a:pt x="484" y="2783"/>
                    <a:pt x="0" y="3383"/>
                  </a:cubicBezTo>
                  <a:cubicBezTo>
                    <a:pt x="284" y="3416"/>
                    <a:pt x="584" y="3200"/>
                    <a:pt x="850" y="3100"/>
                  </a:cubicBezTo>
                  <a:cubicBezTo>
                    <a:pt x="1250" y="2916"/>
                    <a:pt x="1683" y="2650"/>
                    <a:pt x="2067" y="2416"/>
                  </a:cubicBezTo>
                  <a:cubicBezTo>
                    <a:pt x="2616" y="2083"/>
                    <a:pt x="3116" y="1517"/>
                    <a:pt x="3816" y="1750"/>
                  </a:cubicBezTo>
                  <a:cubicBezTo>
                    <a:pt x="4116" y="1850"/>
                    <a:pt x="4249" y="2050"/>
                    <a:pt x="4499" y="2217"/>
                  </a:cubicBezTo>
                  <a:cubicBezTo>
                    <a:pt x="4866" y="2450"/>
                    <a:pt x="5766" y="2533"/>
                    <a:pt x="6199" y="2550"/>
                  </a:cubicBezTo>
                  <a:cubicBezTo>
                    <a:pt x="6849" y="2566"/>
                    <a:pt x="7782" y="2183"/>
                    <a:pt x="8215" y="1683"/>
                  </a:cubicBezTo>
                  <a:cubicBezTo>
                    <a:pt x="8615" y="1217"/>
                    <a:pt x="8448" y="817"/>
                    <a:pt x="8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5202800" y="2120775"/>
              <a:ext cx="69175" cy="65000"/>
            </a:xfrm>
            <a:custGeom>
              <a:avLst/>
              <a:gdLst/>
              <a:ahLst/>
              <a:cxnLst/>
              <a:rect l="l" t="t" r="r" b="b"/>
              <a:pathLst>
                <a:path w="2767" h="2600" extrusionOk="0">
                  <a:moveTo>
                    <a:pt x="0" y="2533"/>
                  </a:moveTo>
                  <a:cubicBezTo>
                    <a:pt x="850" y="2533"/>
                    <a:pt x="2016" y="2600"/>
                    <a:pt x="2533" y="1717"/>
                  </a:cubicBezTo>
                  <a:cubicBezTo>
                    <a:pt x="2733" y="1400"/>
                    <a:pt x="2766" y="750"/>
                    <a:pt x="2566" y="417"/>
                  </a:cubicBezTo>
                  <a:cubicBezTo>
                    <a:pt x="2316" y="1"/>
                    <a:pt x="2133" y="200"/>
                    <a:pt x="1816" y="417"/>
                  </a:cubicBezTo>
                  <a:cubicBezTo>
                    <a:pt x="1183" y="884"/>
                    <a:pt x="650" y="1400"/>
                    <a:pt x="283" y="2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4114300" y="1942475"/>
              <a:ext cx="62075" cy="40450"/>
            </a:xfrm>
            <a:custGeom>
              <a:avLst/>
              <a:gdLst/>
              <a:ahLst/>
              <a:cxnLst/>
              <a:rect l="l" t="t" r="r" b="b"/>
              <a:pathLst>
                <a:path w="2483" h="1618" extrusionOk="0">
                  <a:moveTo>
                    <a:pt x="0" y="1451"/>
                  </a:moveTo>
                  <a:cubicBezTo>
                    <a:pt x="100" y="734"/>
                    <a:pt x="133" y="551"/>
                    <a:pt x="767" y="284"/>
                  </a:cubicBezTo>
                  <a:cubicBezTo>
                    <a:pt x="1050" y="168"/>
                    <a:pt x="1367" y="1"/>
                    <a:pt x="1683" y="101"/>
                  </a:cubicBezTo>
                  <a:cubicBezTo>
                    <a:pt x="1950" y="168"/>
                    <a:pt x="2483" y="434"/>
                    <a:pt x="2433" y="767"/>
                  </a:cubicBezTo>
                  <a:cubicBezTo>
                    <a:pt x="2316" y="1617"/>
                    <a:pt x="1033" y="1484"/>
                    <a:pt x="417" y="1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4214275" y="1915400"/>
              <a:ext cx="185800" cy="132925"/>
            </a:xfrm>
            <a:custGeom>
              <a:avLst/>
              <a:gdLst/>
              <a:ahLst/>
              <a:cxnLst/>
              <a:rect l="l" t="t" r="r" b="b"/>
              <a:pathLst>
                <a:path w="7432" h="5317" extrusionOk="0">
                  <a:moveTo>
                    <a:pt x="0" y="2634"/>
                  </a:moveTo>
                  <a:cubicBezTo>
                    <a:pt x="200" y="2317"/>
                    <a:pt x="367" y="1950"/>
                    <a:pt x="583" y="1650"/>
                  </a:cubicBezTo>
                  <a:cubicBezTo>
                    <a:pt x="867" y="1251"/>
                    <a:pt x="1300" y="917"/>
                    <a:pt x="1683" y="617"/>
                  </a:cubicBezTo>
                  <a:cubicBezTo>
                    <a:pt x="2500" y="1"/>
                    <a:pt x="3333" y="67"/>
                    <a:pt x="4266" y="351"/>
                  </a:cubicBezTo>
                  <a:cubicBezTo>
                    <a:pt x="5466" y="701"/>
                    <a:pt x="7165" y="1301"/>
                    <a:pt x="7365" y="2750"/>
                  </a:cubicBezTo>
                  <a:cubicBezTo>
                    <a:pt x="7432" y="3300"/>
                    <a:pt x="7382" y="3883"/>
                    <a:pt x="7049" y="4333"/>
                  </a:cubicBezTo>
                  <a:cubicBezTo>
                    <a:pt x="6549" y="4983"/>
                    <a:pt x="5582" y="5233"/>
                    <a:pt x="4799" y="5266"/>
                  </a:cubicBezTo>
                  <a:cubicBezTo>
                    <a:pt x="3633" y="5316"/>
                    <a:pt x="2250" y="5150"/>
                    <a:pt x="1367" y="4316"/>
                  </a:cubicBezTo>
                  <a:cubicBezTo>
                    <a:pt x="683" y="3667"/>
                    <a:pt x="433" y="2883"/>
                    <a:pt x="0" y="2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4314250" y="2051200"/>
              <a:ext cx="62500" cy="32950"/>
            </a:xfrm>
            <a:custGeom>
              <a:avLst/>
              <a:gdLst/>
              <a:ahLst/>
              <a:cxnLst/>
              <a:rect l="l" t="t" r="r" b="b"/>
              <a:pathLst>
                <a:path w="2500" h="1318" extrusionOk="0">
                  <a:moveTo>
                    <a:pt x="217" y="1001"/>
                  </a:moveTo>
                  <a:cubicBezTo>
                    <a:pt x="317" y="784"/>
                    <a:pt x="434" y="384"/>
                    <a:pt x="650" y="251"/>
                  </a:cubicBezTo>
                  <a:cubicBezTo>
                    <a:pt x="783" y="168"/>
                    <a:pt x="1167" y="134"/>
                    <a:pt x="1317" y="101"/>
                  </a:cubicBezTo>
                  <a:cubicBezTo>
                    <a:pt x="1567" y="51"/>
                    <a:pt x="1950" y="1"/>
                    <a:pt x="2100" y="284"/>
                  </a:cubicBezTo>
                  <a:cubicBezTo>
                    <a:pt x="2500" y="1101"/>
                    <a:pt x="350" y="1234"/>
                    <a:pt x="0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326550" y="1609650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039550" y="2079950"/>
              <a:ext cx="57075" cy="77500"/>
            </a:xfrm>
            <a:custGeom>
              <a:avLst/>
              <a:gdLst/>
              <a:ahLst/>
              <a:cxnLst/>
              <a:rect l="l" t="t" r="r" b="b"/>
              <a:pathLst>
                <a:path w="2283" h="3100" extrusionOk="0">
                  <a:moveTo>
                    <a:pt x="900" y="3100"/>
                  </a:moveTo>
                  <a:cubicBezTo>
                    <a:pt x="717" y="3000"/>
                    <a:pt x="383" y="2867"/>
                    <a:pt x="250" y="2683"/>
                  </a:cubicBezTo>
                  <a:cubicBezTo>
                    <a:pt x="183" y="2583"/>
                    <a:pt x="150" y="2333"/>
                    <a:pt x="117" y="2217"/>
                  </a:cubicBezTo>
                  <a:cubicBezTo>
                    <a:pt x="17" y="1833"/>
                    <a:pt x="0" y="1434"/>
                    <a:pt x="117" y="1050"/>
                  </a:cubicBezTo>
                  <a:cubicBezTo>
                    <a:pt x="333" y="351"/>
                    <a:pt x="867" y="1"/>
                    <a:pt x="1533" y="334"/>
                  </a:cubicBezTo>
                  <a:cubicBezTo>
                    <a:pt x="2066" y="584"/>
                    <a:pt x="2233" y="1067"/>
                    <a:pt x="2266" y="1634"/>
                  </a:cubicBezTo>
                  <a:cubicBezTo>
                    <a:pt x="2283" y="1883"/>
                    <a:pt x="2250" y="2233"/>
                    <a:pt x="2150" y="2450"/>
                  </a:cubicBezTo>
                  <a:cubicBezTo>
                    <a:pt x="2050" y="2650"/>
                    <a:pt x="1666" y="3083"/>
                    <a:pt x="1417" y="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2885000" y="2139950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2847925" y="2127025"/>
              <a:ext cx="26275" cy="30425"/>
            </a:xfrm>
            <a:custGeom>
              <a:avLst/>
              <a:gdLst/>
              <a:ahLst/>
              <a:cxnLst/>
              <a:rect l="l" t="t" r="r" b="b"/>
              <a:pathLst>
                <a:path w="1051" h="1217" extrusionOk="0">
                  <a:moveTo>
                    <a:pt x="767" y="1217"/>
                  </a:moveTo>
                  <a:cubicBezTo>
                    <a:pt x="484" y="1167"/>
                    <a:pt x="50" y="1200"/>
                    <a:pt x="34" y="834"/>
                  </a:cubicBezTo>
                  <a:cubicBezTo>
                    <a:pt x="0" y="600"/>
                    <a:pt x="217" y="284"/>
                    <a:pt x="400" y="167"/>
                  </a:cubicBezTo>
                  <a:cubicBezTo>
                    <a:pt x="650" y="0"/>
                    <a:pt x="1050" y="134"/>
                    <a:pt x="983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5553125" y="1455925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3375725" y="1585075"/>
              <a:ext cx="155400" cy="134575"/>
            </a:xfrm>
            <a:custGeom>
              <a:avLst/>
              <a:gdLst/>
              <a:ahLst/>
              <a:cxnLst/>
              <a:rect l="l" t="t" r="r" b="b"/>
              <a:pathLst>
                <a:path w="6216" h="5383" extrusionOk="0">
                  <a:moveTo>
                    <a:pt x="717" y="4599"/>
                  </a:moveTo>
                  <a:cubicBezTo>
                    <a:pt x="533" y="4416"/>
                    <a:pt x="183" y="4116"/>
                    <a:pt x="83" y="3833"/>
                  </a:cubicBezTo>
                  <a:cubicBezTo>
                    <a:pt x="0" y="3566"/>
                    <a:pt x="117" y="3150"/>
                    <a:pt x="167" y="2916"/>
                  </a:cubicBezTo>
                  <a:cubicBezTo>
                    <a:pt x="383" y="2017"/>
                    <a:pt x="850" y="1400"/>
                    <a:pt x="1566" y="817"/>
                  </a:cubicBezTo>
                  <a:cubicBezTo>
                    <a:pt x="2549" y="0"/>
                    <a:pt x="4282" y="284"/>
                    <a:pt x="5182" y="1117"/>
                  </a:cubicBezTo>
                  <a:cubicBezTo>
                    <a:pt x="6099" y="1950"/>
                    <a:pt x="6215" y="3966"/>
                    <a:pt x="5249" y="4816"/>
                  </a:cubicBezTo>
                  <a:cubicBezTo>
                    <a:pt x="4599" y="5382"/>
                    <a:pt x="3533" y="5366"/>
                    <a:pt x="2733" y="5332"/>
                  </a:cubicBezTo>
                  <a:cubicBezTo>
                    <a:pt x="1683" y="5299"/>
                    <a:pt x="667" y="5116"/>
                    <a:pt x="717" y="4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2517175" y="2065375"/>
              <a:ext cx="176225" cy="138325"/>
            </a:xfrm>
            <a:custGeom>
              <a:avLst/>
              <a:gdLst/>
              <a:ahLst/>
              <a:cxnLst/>
              <a:rect l="l" t="t" r="r" b="b"/>
              <a:pathLst>
                <a:path w="7049" h="5533" extrusionOk="0">
                  <a:moveTo>
                    <a:pt x="317" y="3583"/>
                  </a:moveTo>
                  <a:cubicBezTo>
                    <a:pt x="183" y="3233"/>
                    <a:pt x="0" y="2966"/>
                    <a:pt x="150" y="2633"/>
                  </a:cubicBezTo>
                  <a:cubicBezTo>
                    <a:pt x="267" y="2333"/>
                    <a:pt x="583" y="2017"/>
                    <a:pt x="800" y="1767"/>
                  </a:cubicBezTo>
                  <a:cubicBezTo>
                    <a:pt x="1400" y="1083"/>
                    <a:pt x="2250" y="534"/>
                    <a:pt x="3149" y="300"/>
                  </a:cubicBezTo>
                  <a:cubicBezTo>
                    <a:pt x="4349" y="0"/>
                    <a:pt x="6082" y="317"/>
                    <a:pt x="6582" y="1583"/>
                  </a:cubicBezTo>
                  <a:cubicBezTo>
                    <a:pt x="7048" y="2750"/>
                    <a:pt x="6349" y="4166"/>
                    <a:pt x="5382" y="4866"/>
                  </a:cubicBezTo>
                  <a:cubicBezTo>
                    <a:pt x="4732" y="5332"/>
                    <a:pt x="4099" y="5532"/>
                    <a:pt x="3283" y="5399"/>
                  </a:cubicBezTo>
                  <a:cubicBezTo>
                    <a:pt x="2366" y="5266"/>
                    <a:pt x="1366" y="4833"/>
                    <a:pt x="317" y="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2675050" y="2181175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1857725" y="2041200"/>
              <a:ext cx="191650" cy="172075"/>
            </a:xfrm>
            <a:custGeom>
              <a:avLst/>
              <a:gdLst/>
              <a:ahLst/>
              <a:cxnLst/>
              <a:rect l="l" t="t" r="r" b="b"/>
              <a:pathLst>
                <a:path w="7666" h="6883" extrusionOk="0">
                  <a:moveTo>
                    <a:pt x="7649" y="3717"/>
                  </a:moveTo>
                  <a:cubicBezTo>
                    <a:pt x="7666" y="3017"/>
                    <a:pt x="7616" y="2500"/>
                    <a:pt x="7283" y="1867"/>
                  </a:cubicBezTo>
                  <a:cubicBezTo>
                    <a:pt x="6883" y="1134"/>
                    <a:pt x="6266" y="634"/>
                    <a:pt x="5450" y="451"/>
                  </a:cubicBezTo>
                  <a:cubicBezTo>
                    <a:pt x="3500" y="1"/>
                    <a:pt x="551" y="617"/>
                    <a:pt x="234" y="2967"/>
                  </a:cubicBezTo>
                  <a:cubicBezTo>
                    <a:pt x="1" y="4733"/>
                    <a:pt x="1284" y="6449"/>
                    <a:pt x="3034" y="6733"/>
                  </a:cubicBezTo>
                  <a:cubicBezTo>
                    <a:pt x="3917" y="6883"/>
                    <a:pt x="4866" y="6766"/>
                    <a:pt x="5666" y="6383"/>
                  </a:cubicBezTo>
                  <a:cubicBezTo>
                    <a:pt x="6349" y="6066"/>
                    <a:pt x="6883" y="5450"/>
                    <a:pt x="7649" y="37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2067275" y="2029550"/>
              <a:ext cx="67500" cy="88750"/>
            </a:xfrm>
            <a:custGeom>
              <a:avLst/>
              <a:gdLst/>
              <a:ahLst/>
              <a:cxnLst/>
              <a:rect l="l" t="t" r="r" b="b"/>
              <a:pathLst>
                <a:path w="2700" h="3550" extrusionOk="0">
                  <a:moveTo>
                    <a:pt x="1267" y="3550"/>
                  </a:moveTo>
                  <a:cubicBezTo>
                    <a:pt x="933" y="3316"/>
                    <a:pt x="600" y="3166"/>
                    <a:pt x="400" y="2800"/>
                  </a:cubicBezTo>
                  <a:cubicBezTo>
                    <a:pt x="167" y="2400"/>
                    <a:pt x="0" y="2017"/>
                    <a:pt x="0" y="1533"/>
                  </a:cubicBezTo>
                  <a:cubicBezTo>
                    <a:pt x="34" y="734"/>
                    <a:pt x="550" y="0"/>
                    <a:pt x="1400" y="67"/>
                  </a:cubicBezTo>
                  <a:cubicBezTo>
                    <a:pt x="2133" y="117"/>
                    <a:pt x="2583" y="617"/>
                    <a:pt x="2650" y="1350"/>
                  </a:cubicBezTo>
                  <a:cubicBezTo>
                    <a:pt x="2700" y="2117"/>
                    <a:pt x="2100" y="2850"/>
                    <a:pt x="1483" y="3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2045600" y="1586725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1820250" y="1399700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6616625" y="2435700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6591625" y="2451525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6126325" y="2358225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6960300" y="2538600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6395425" y="2554850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9"/>
          <p:cNvGrpSpPr/>
          <p:nvPr/>
        </p:nvGrpSpPr>
        <p:grpSpPr>
          <a:xfrm>
            <a:off x="-4304089" y="1688782"/>
            <a:ext cx="9144067" cy="3320136"/>
            <a:chOff x="2698700" y="2074850"/>
            <a:chExt cx="4532600" cy="1645750"/>
          </a:xfrm>
        </p:grpSpPr>
        <p:sp>
          <p:nvSpPr>
            <p:cNvPr id="1055" name="Google Shape;1055;p9"/>
            <p:cNvSpPr/>
            <p:nvPr/>
          </p:nvSpPr>
          <p:spPr>
            <a:xfrm>
              <a:off x="2730450" y="2196825"/>
              <a:ext cx="4150650" cy="366275"/>
            </a:xfrm>
            <a:custGeom>
              <a:avLst/>
              <a:gdLst/>
              <a:ahLst/>
              <a:cxnLst/>
              <a:rect l="l" t="t" r="r" b="b"/>
              <a:pathLst>
                <a:path w="166026" h="14651" extrusionOk="0">
                  <a:moveTo>
                    <a:pt x="0" y="353"/>
                  </a:moveTo>
                  <a:lnTo>
                    <a:pt x="729" y="14650"/>
                  </a:lnTo>
                  <a:lnTo>
                    <a:pt x="165321" y="14650"/>
                  </a:lnTo>
                  <a:lnTo>
                    <a:pt x="16602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2698700" y="2074850"/>
              <a:ext cx="4217925" cy="488250"/>
            </a:xfrm>
            <a:custGeom>
              <a:avLst/>
              <a:gdLst/>
              <a:ahLst/>
              <a:cxnLst/>
              <a:rect l="l" t="t" r="r" b="b"/>
              <a:pathLst>
                <a:path w="168717" h="19530" extrusionOk="0">
                  <a:moveTo>
                    <a:pt x="88564" y="2088"/>
                  </a:moveTo>
                  <a:lnTo>
                    <a:pt x="87294" y="3723"/>
                  </a:lnTo>
                  <a:cubicBezTo>
                    <a:pt x="83761" y="8250"/>
                    <a:pt x="78819" y="10840"/>
                    <a:pt x="73638" y="10903"/>
                  </a:cubicBezTo>
                  <a:lnTo>
                    <a:pt x="73638" y="10903"/>
                  </a:lnTo>
                  <a:lnTo>
                    <a:pt x="0" y="11544"/>
                  </a:lnTo>
                  <a:lnTo>
                    <a:pt x="226" y="14550"/>
                  </a:lnTo>
                  <a:lnTo>
                    <a:pt x="76530" y="14562"/>
                  </a:lnTo>
                  <a:cubicBezTo>
                    <a:pt x="79611" y="14562"/>
                    <a:pt x="82642" y="15455"/>
                    <a:pt x="85370" y="17178"/>
                  </a:cubicBezTo>
                  <a:lnTo>
                    <a:pt x="85370" y="17178"/>
                  </a:lnTo>
                  <a:lnTo>
                    <a:pt x="89105" y="19529"/>
                  </a:lnTo>
                  <a:lnTo>
                    <a:pt x="167295" y="19114"/>
                  </a:lnTo>
                  <a:lnTo>
                    <a:pt x="1687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6914400" y="3318800"/>
              <a:ext cx="21075" cy="69500"/>
            </a:xfrm>
            <a:custGeom>
              <a:avLst/>
              <a:gdLst/>
              <a:ahLst/>
              <a:cxnLst/>
              <a:rect l="l" t="t" r="r" b="b"/>
              <a:pathLst>
                <a:path w="843" h="2780" extrusionOk="0">
                  <a:moveTo>
                    <a:pt x="0" y="2780"/>
                  </a:moveTo>
                  <a:cubicBezTo>
                    <a:pt x="101" y="2000"/>
                    <a:pt x="38" y="1170"/>
                    <a:pt x="327" y="428"/>
                  </a:cubicBezTo>
                  <a:cubicBezTo>
                    <a:pt x="390" y="240"/>
                    <a:pt x="541" y="1"/>
                    <a:pt x="692" y="265"/>
                  </a:cubicBezTo>
                  <a:cubicBezTo>
                    <a:pt x="843" y="516"/>
                    <a:pt x="792" y="856"/>
                    <a:pt x="805" y="1133"/>
                  </a:cubicBezTo>
                  <a:cubicBezTo>
                    <a:pt x="805" y="1573"/>
                    <a:pt x="792" y="2151"/>
                    <a:pt x="0" y="2780"/>
                  </a:cubicBezTo>
                  <a:close/>
                </a:path>
              </a:pathLst>
            </a:custGeom>
            <a:solidFill>
              <a:srgbClr val="D1A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756225" y="3039325"/>
              <a:ext cx="15125" cy="24250"/>
            </a:xfrm>
            <a:custGeom>
              <a:avLst/>
              <a:gdLst/>
              <a:ahLst/>
              <a:cxnLst/>
              <a:rect l="l" t="t" r="r" b="b"/>
              <a:pathLst>
                <a:path w="605" h="970" extrusionOk="0">
                  <a:moveTo>
                    <a:pt x="265" y="1"/>
                  </a:moveTo>
                  <a:cubicBezTo>
                    <a:pt x="126" y="252"/>
                    <a:pt x="1" y="454"/>
                    <a:pt x="76" y="755"/>
                  </a:cubicBezTo>
                  <a:cubicBezTo>
                    <a:pt x="89" y="843"/>
                    <a:pt x="101" y="894"/>
                    <a:pt x="202" y="944"/>
                  </a:cubicBezTo>
                  <a:cubicBezTo>
                    <a:pt x="265" y="969"/>
                    <a:pt x="303" y="969"/>
                    <a:pt x="365" y="931"/>
                  </a:cubicBezTo>
                  <a:cubicBezTo>
                    <a:pt x="491" y="831"/>
                    <a:pt x="554" y="705"/>
                    <a:pt x="567" y="542"/>
                  </a:cubicBezTo>
                  <a:cubicBezTo>
                    <a:pt x="604" y="340"/>
                    <a:pt x="491" y="240"/>
                    <a:pt x="365" y="114"/>
                  </a:cubicBezTo>
                  <a:close/>
                </a:path>
              </a:pathLst>
            </a:custGeom>
            <a:solidFill>
              <a:srgbClr val="FA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664425" y="3434500"/>
              <a:ext cx="232975" cy="19500"/>
            </a:xfrm>
            <a:custGeom>
              <a:avLst/>
              <a:gdLst/>
              <a:ahLst/>
              <a:cxnLst/>
              <a:rect l="l" t="t" r="r" b="b"/>
              <a:pathLst>
                <a:path w="9319" h="780" extrusionOk="0">
                  <a:moveTo>
                    <a:pt x="1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19" y="780"/>
                  </a:lnTo>
                  <a:lnTo>
                    <a:pt x="9319" y="252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4109575" y="3434800"/>
              <a:ext cx="232975" cy="19525"/>
            </a:xfrm>
            <a:custGeom>
              <a:avLst/>
              <a:gdLst/>
              <a:ahLst/>
              <a:cxnLst/>
              <a:rect l="l" t="t" r="r" b="b"/>
              <a:pathLst>
                <a:path w="9319" h="781" extrusionOk="0">
                  <a:moveTo>
                    <a:pt x="1" y="14"/>
                  </a:moveTo>
                  <a:lnTo>
                    <a:pt x="529" y="227"/>
                  </a:lnTo>
                  <a:lnTo>
                    <a:pt x="529" y="781"/>
                  </a:lnTo>
                  <a:lnTo>
                    <a:pt x="9319" y="781"/>
                  </a:lnTo>
                  <a:lnTo>
                    <a:pt x="9319" y="252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4554725" y="3435125"/>
              <a:ext cx="232975" cy="19525"/>
            </a:xfrm>
            <a:custGeom>
              <a:avLst/>
              <a:gdLst/>
              <a:ahLst/>
              <a:cxnLst/>
              <a:rect l="l" t="t" r="r" b="b"/>
              <a:pathLst>
                <a:path w="9319" h="781" extrusionOk="0">
                  <a:moveTo>
                    <a:pt x="1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19" y="780"/>
                  </a:lnTo>
                  <a:lnTo>
                    <a:pt x="9319" y="252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4999875" y="3435450"/>
              <a:ext cx="232975" cy="19500"/>
            </a:xfrm>
            <a:custGeom>
              <a:avLst/>
              <a:gdLst/>
              <a:ahLst/>
              <a:cxnLst/>
              <a:rect l="l" t="t" r="r" b="b"/>
              <a:pathLst>
                <a:path w="9319" h="780" extrusionOk="0">
                  <a:moveTo>
                    <a:pt x="1" y="13"/>
                  </a:moveTo>
                  <a:lnTo>
                    <a:pt x="516" y="226"/>
                  </a:lnTo>
                  <a:lnTo>
                    <a:pt x="516" y="780"/>
                  </a:lnTo>
                  <a:lnTo>
                    <a:pt x="9319" y="780"/>
                  </a:lnTo>
                  <a:lnTo>
                    <a:pt x="9319" y="252"/>
                  </a:lnTo>
                  <a:lnTo>
                    <a:pt x="8036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4449425" y="3433550"/>
              <a:ext cx="232975" cy="19525"/>
            </a:xfrm>
            <a:custGeom>
              <a:avLst/>
              <a:gdLst/>
              <a:ahLst/>
              <a:cxnLst/>
              <a:rect l="l" t="t" r="r" b="b"/>
              <a:pathLst>
                <a:path w="9319" h="781" extrusionOk="0">
                  <a:moveTo>
                    <a:pt x="0" y="13"/>
                  </a:moveTo>
                  <a:lnTo>
                    <a:pt x="516" y="227"/>
                  </a:lnTo>
                  <a:lnTo>
                    <a:pt x="516" y="780"/>
                  </a:lnTo>
                  <a:lnTo>
                    <a:pt x="9318" y="780"/>
                  </a:lnTo>
                  <a:lnTo>
                    <a:pt x="9318" y="252"/>
                  </a:lnTo>
                  <a:lnTo>
                    <a:pt x="8035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4894575" y="3433875"/>
              <a:ext cx="232975" cy="19500"/>
            </a:xfrm>
            <a:custGeom>
              <a:avLst/>
              <a:gdLst/>
              <a:ahLst/>
              <a:cxnLst/>
              <a:rect l="l" t="t" r="r" b="b"/>
              <a:pathLst>
                <a:path w="9319" h="780" extrusionOk="0">
                  <a:moveTo>
                    <a:pt x="0" y="13"/>
                  </a:moveTo>
                  <a:lnTo>
                    <a:pt x="516" y="227"/>
                  </a:lnTo>
                  <a:lnTo>
                    <a:pt x="516" y="780"/>
                  </a:lnTo>
                  <a:lnTo>
                    <a:pt x="9318" y="780"/>
                  </a:lnTo>
                  <a:lnTo>
                    <a:pt x="9318" y="252"/>
                  </a:lnTo>
                  <a:lnTo>
                    <a:pt x="8035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5339400" y="3434175"/>
              <a:ext cx="233275" cy="19525"/>
            </a:xfrm>
            <a:custGeom>
              <a:avLst/>
              <a:gdLst/>
              <a:ahLst/>
              <a:cxnLst/>
              <a:rect l="l" t="t" r="r" b="b"/>
              <a:pathLst>
                <a:path w="9331" h="781" extrusionOk="0">
                  <a:moveTo>
                    <a:pt x="0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31" y="780"/>
                  </a:lnTo>
                  <a:lnTo>
                    <a:pt x="9331" y="252"/>
                  </a:lnTo>
                  <a:lnTo>
                    <a:pt x="8048" y="1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5784550" y="3434500"/>
              <a:ext cx="233275" cy="19500"/>
            </a:xfrm>
            <a:custGeom>
              <a:avLst/>
              <a:gdLst/>
              <a:ahLst/>
              <a:cxnLst/>
              <a:rect l="l" t="t" r="r" b="b"/>
              <a:pathLst>
                <a:path w="9331" h="780" extrusionOk="0">
                  <a:moveTo>
                    <a:pt x="0" y="13"/>
                  </a:moveTo>
                  <a:lnTo>
                    <a:pt x="529" y="227"/>
                  </a:lnTo>
                  <a:lnTo>
                    <a:pt x="529" y="780"/>
                  </a:lnTo>
                  <a:lnTo>
                    <a:pt x="9331" y="780"/>
                  </a:lnTo>
                  <a:lnTo>
                    <a:pt x="9331" y="252"/>
                  </a:lnTo>
                  <a:lnTo>
                    <a:pt x="8048" y="0"/>
                  </a:lnTo>
                  <a:close/>
                </a:path>
              </a:pathLst>
            </a:custGeom>
            <a:solidFill>
              <a:srgbClr val="EB2A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6607575" y="3719325"/>
              <a:ext cx="4425" cy="1275"/>
            </a:xfrm>
            <a:custGeom>
              <a:avLst/>
              <a:gdLst/>
              <a:ahLst/>
              <a:cxnLst/>
              <a:rect l="l" t="t" r="r" b="b"/>
              <a:pathLst>
                <a:path w="177" h="51" extrusionOk="0">
                  <a:moveTo>
                    <a:pt x="51" y="50"/>
                  </a:moveTo>
                  <a:cubicBezTo>
                    <a:pt x="25" y="38"/>
                    <a:pt x="0" y="25"/>
                    <a:pt x="0" y="13"/>
                  </a:cubicBezTo>
                  <a:cubicBezTo>
                    <a:pt x="38" y="13"/>
                    <a:pt x="88" y="0"/>
                    <a:pt x="126" y="13"/>
                  </a:cubicBezTo>
                  <a:cubicBezTo>
                    <a:pt x="164" y="13"/>
                    <a:pt x="176" y="25"/>
                    <a:pt x="139" y="38"/>
                  </a:cubicBezTo>
                  <a:close/>
                </a:path>
              </a:pathLst>
            </a:custGeom>
            <a:solidFill>
              <a:srgbClr val="AEA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6636500" y="3591675"/>
              <a:ext cx="15725" cy="3500"/>
            </a:xfrm>
            <a:custGeom>
              <a:avLst/>
              <a:gdLst/>
              <a:ahLst/>
              <a:cxnLst/>
              <a:rect l="l" t="t" r="r" b="b"/>
              <a:pathLst>
                <a:path w="629" h="140" extrusionOk="0">
                  <a:moveTo>
                    <a:pt x="201" y="1"/>
                  </a:moveTo>
                  <a:cubicBezTo>
                    <a:pt x="315" y="1"/>
                    <a:pt x="440" y="1"/>
                    <a:pt x="553" y="13"/>
                  </a:cubicBezTo>
                  <a:cubicBezTo>
                    <a:pt x="579" y="38"/>
                    <a:pt x="629" y="101"/>
                    <a:pt x="491" y="126"/>
                  </a:cubicBezTo>
                  <a:cubicBezTo>
                    <a:pt x="377" y="139"/>
                    <a:pt x="0" y="126"/>
                    <a:pt x="76" y="76"/>
                  </a:cubicBezTo>
                  <a:close/>
                </a:path>
              </a:pathLst>
            </a:custGeom>
            <a:solidFill>
              <a:srgbClr val="AEAE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748675" y="3489200"/>
              <a:ext cx="4287725" cy="133325"/>
            </a:xfrm>
            <a:custGeom>
              <a:avLst/>
              <a:gdLst/>
              <a:ahLst/>
              <a:cxnLst/>
              <a:rect l="l" t="t" r="r" b="b"/>
              <a:pathLst>
                <a:path w="171509" h="5333" extrusionOk="0">
                  <a:moveTo>
                    <a:pt x="47319" y="0"/>
                  </a:moveTo>
                  <a:lnTo>
                    <a:pt x="0" y="5332"/>
                  </a:lnTo>
                  <a:lnTo>
                    <a:pt x="171508" y="5332"/>
                  </a:lnTo>
                  <a:lnTo>
                    <a:pt x="138462" y="1233"/>
                  </a:lnTo>
                  <a:close/>
                </a:path>
              </a:pathLst>
            </a:custGeom>
            <a:solidFill>
              <a:srgbClr val="C3BB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6847125" y="3613375"/>
              <a:ext cx="384175" cy="15750"/>
            </a:xfrm>
            <a:custGeom>
              <a:avLst/>
              <a:gdLst/>
              <a:ahLst/>
              <a:cxnLst/>
              <a:rect l="l" t="t" r="r" b="b"/>
              <a:pathLst>
                <a:path w="15367" h="630" extrusionOk="0">
                  <a:moveTo>
                    <a:pt x="7256" y="0"/>
                  </a:moveTo>
                  <a:lnTo>
                    <a:pt x="0" y="202"/>
                  </a:lnTo>
                  <a:lnTo>
                    <a:pt x="9016" y="629"/>
                  </a:lnTo>
                  <a:lnTo>
                    <a:pt x="15367" y="365"/>
                  </a:lnTo>
                  <a:lnTo>
                    <a:pt x="7256" y="0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3779500" y="2770550"/>
              <a:ext cx="2405575" cy="50650"/>
            </a:xfrm>
            <a:custGeom>
              <a:avLst/>
              <a:gdLst/>
              <a:ahLst/>
              <a:cxnLst/>
              <a:rect l="l" t="t" r="r" b="b"/>
              <a:pathLst>
                <a:path w="96223" h="2026" extrusionOk="0">
                  <a:moveTo>
                    <a:pt x="0" y="1"/>
                  </a:moveTo>
                  <a:lnTo>
                    <a:pt x="4992" y="2025"/>
                  </a:lnTo>
                  <a:lnTo>
                    <a:pt x="91784" y="2025"/>
                  </a:lnTo>
                  <a:lnTo>
                    <a:pt x="96223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3816275" y="2785650"/>
              <a:ext cx="2313475" cy="168200"/>
            </a:xfrm>
            <a:custGeom>
              <a:avLst/>
              <a:gdLst/>
              <a:ahLst/>
              <a:cxnLst/>
              <a:rect l="l" t="t" r="r" b="b"/>
              <a:pathLst>
                <a:path w="92539" h="6728" extrusionOk="0">
                  <a:moveTo>
                    <a:pt x="92539" y="0"/>
                  </a:moveTo>
                  <a:lnTo>
                    <a:pt x="1" y="38"/>
                  </a:lnTo>
                  <a:lnTo>
                    <a:pt x="717" y="6728"/>
                  </a:lnTo>
                  <a:lnTo>
                    <a:pt x="91671" y="6237"/>
                  </a:lnTo>
                  <a:lnTo>
                    <a:pt x="92539" y="0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3920950" y="2785650"/>
              <a:ext cx="11975" cy="166625"/>
            </a:xfrm>
            <a:custGeom>
              <a:avLst/>
              <a:gdLst/>
              <a:ahLst/>
              <a:cxnLst/>
              <a:rect l="l" t="t" r="r" b="b"/>
              <a:pathLst>
                <a:path w="479" h="6665" extrusionOk="0">
                  <a:moveTo>
                    <a:pt x="1" y="0"/>
                  </a:moveTo>
                  <a:lnTo>
                    <a:pt x="378" y="6665"/>
                  </a:lnTo>
                  <a:lnTo>
                    <a:pt x="479" y="666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6003675" y="2785325"/>
              <a:ext cx="15725" cy="156275"/>
            </a:xfrm>
            <a:custGeom>
              <a:avLst/>
              <a:gdLst/>
              <a:ahLst/>
              <a:cxnLst/>
              <a:rect l="l" t="t" r="r" b="b"/>
              <a:pathLst>
                <a:path w="629" h="6251" extrusionOk="0">
                  <a:moveTo>
                    <a:pt x="516" y="1"/>
                  </a:moveTo>
                  <a:lnTo>
                    <a:pt x="0" y="6250"/>
                  </a:lnTo>
                  <a:lnTo>
                    <a:pt x="101" y="6250"/>
                  </a:lnTo>
                  <a:lnTo>
                    <a:pt x="629" y="13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4589300" y="2785650"/>
              <a:ext cx="9475" cy="158775"/>
            </a:xfrm>
            <a:custGeom>
              <a:avLst/>
              <a:gdLst/>
              <a:ahLst/>
              <a:cxnLst/>
              <a:rect l="l" t="t" r="r" b="b"/>
              <a:pathLst>
                <a:path w="379" h="6351" extrusionOk="0">
                  <a:moveTo>
                    <a:pt x="265" y="0"/>
                  </a:moveTo>
                  <a:lnTo>
                    <a:pt x="1" y="6350"/>
                  </a:lnTo>
                  <a:lnTo>
                    <a:pt x="102" y="635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4053625" y="2786275"/>
              <a:ext cx="10400" cy="164750"/>
            </a:xfrm>
            <a:custGeom>
              <a:avLst/>
              <a:gdLst/>
              <a:ahLst/>
              <a:cxnLst/>
              <a:rect l="l" t="t" r="r" b="b"/>
              <a:pathLst>
                <a:path w="416" h="6590" extrusionOk="0">
                  <a:moveTo>
                    <a:pt x="114" y="0"/>
                  </a:moveTo>
                  <a:lnTo>
                    <a:pt x="0" y="13"/>
                  </a:lnTo>
                  <a:lnTo>
                    <a:pt x="315" y="6589"/>
                  </a:lnTo>
                  <a:lnTo>
                    <a:pt x="415" y="658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3834200" y="2941575"/>
              <a:ext cx="2273850" cy="45600"/>
            </a:xfrm>
            <a:custGeom>
              <a:avLst/>
              <a:gdLst/>
              <a:ahLst/>
              <a:cxnLst/>
              <a:rect l="l" t="t" r="r" b="b"/>
              <a:pathLst>
                <a:path w="90954" h="1824" extrusionOk="0">
                  <a:moveTo>
                    <a:pt x="0" y="491"/>
                  </a:moveTo>
                  <a:lnTo>
                    <a:pt x="4477" y="1824"/>
                  </a:lnTo>
                  <a:lnTo>
                    <a:pt x="33361" y="1824"/>
                  </a:lnTo>
                  <a:lnTo>
                    <a:pt x="90954" y="0"/>
                  </a:lnTo>
                  <a:close/>
                </a:path>
              </a:pathLst>
            </a:custGeom>
            <a:solidFill>
              <a:srgbClr val="FFA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3881025" y="2962325"/>
              <a:ext cx="2157875" cy="567450"/>
            </a:xfrm>
            <a:custGeom>
              <a:avLst/>
              <a:gdLst/>
              <a:ahLst/>
              <a:cxnLst/>
              <a:rect l="l" t="t" r="r" b="b"/>
              <a:pathLst>
                <a:path w="86315" h="22698" extrusionOk="0">
                  <a:moveTo>
                    <a:pt x="1" y="113"/>
                  </a:moveTo>
                  <a:lnTo>
                    <a:pt x="554" y="22697"/>
                  </a:lnTo>
                  <a:lnTo>
                    <a:pt x="85887" y="22697"/>
                  </a:lnTo>
                  <a:lnTo>
                    <a:pt x="86314" y="0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4079400" y="2787525"/>
              <a:ext cx="478175" cy="155950"/>
            </a:xfrm>
            <a:custGeom>
              <a:avLst/>
              <a:gdLst/>
              <a:ahLst/>
              <a:cxnLst/>
              <a:rect l="l" t="t" r="r" b="b"/>
              <a:pathLst>
                <a:path w="19127" h="6238" extrusionOk="0">
                  <a:moveTo>
                    <a:pt x="17882" y="1"/>
                  </a:moveTo>
                  <a:lnTo>
                    <a:pt x="9557" y="1"/>
                  </a:lnTo>
                  <a:lnTo>
                    <a:pt x="1233" y="1"/>
                  </a:lnTo>
                  <a:cubicBezTo>
                    <a:pt x="1233" y="1"/>
                    <a:pt x="1" y="3522"/>
                    <a:pt x="1497" y="6238"/>
                  </a:cubicBezTo>
                  <a:lnTo>
                    <a:pt x="9557" y="6238"/>
                  </a:lnTo>
                  <a:lnTo>
                    <a:pt x="17631" y="6238"/>
                  </a:lnTo>
                  <a:cubicBezTo>
                    <a:pt x="19127" y="3522"/>
                    <a:pt x="17882" y="1"/>
                    <a:pt x="17882" y="1"/>
                  </a:cubicBez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4079400" y="2780300"/>
              <a:ext cx="478175" cy="155950"/>
            </a:xfrm>
            <a:custGeom>
              <a:avLst/>
              <a:gdLst/>
              <a:ahLst/>
              <a:cxnLst/>
              <a:rect l="l" t="t" r="r" b="b"/>
              <a:pathLst>
                <a:path w="19127" h="6238" extrusionOk="0">
                  <a:moveTo>
                    <a:pt x="9557" y="0"/>
                  </a:moveTo>
                  <a:lnTo>
                    <a:pt x="1233" y="0"/>
                  </a:lnTo>
                  <a:cubicBezTo>
                    <a:pt x="1233" y="0"/>
                    <a:pt x="1" y="3521"/>
                    <a:pt x="1497" y="6237"/>
                  </a:cubicBezTo>
                  <a:lnTo>
                    <a:pt x="1497" y="6237"/>
                  </a:lnTo>
                  <a:lnTo>
                    <a:pt x="9557" y="6237"/>
                  </a:lnTo>
                  <a:lnTo>
                    <a:pt x="17631" y="6237"/>
                  </a:lnTo>
                  <a:cubicBezTo>
                    <a:pt x="19127" y="3521"/>
                    <a:pt x="17882" y="0"/>
                    <a:pt x="17882" y="0"/>
                  </a:cubicBezTo>
                  <a:lnTo>
                    <a:pt x="178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882300" y="3001925"/>
              <a:ext cx="2155350" cy="446750"/>
            </a:xfrm>
            <a:custGeom>
              <a:avLst/>
              <a:gdLst/>
              <a:ahLst/>
              <a:cxnLst/>
              <a:rect l="l" t="t" r="r" b="b"/>
              <a:pathLst>
                <a:path w="86214" h="17870" extrusionOk="0">
                  <a:moveTo>
                    <a:pt x="0" y="1"/>
                  </a:moveTo>
                  <a:lnTo>
                    <a:pt x="654" y="17869"/>
                  </a:lnTo>
                  <a:lnTo>
                    <a:pt x="85660" y="17869"/>
                  </a:lnTo>
                  <a:lnTo>
                    <a:pt x="86213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4059275" y="3001925"/>
              <a:ext cx="17650" cy="446750"/>
            </a:xfrm>
            <a:custGeom>
              <a:avLst/>
              <a:gdLst/>
              <a:ahLst/>
              <a:cxnLst/>
              <a:rect l="l" t="t" r="r" b="b"/>
              <a:pathLst>
                <a:path w="706" h="17870" extrusionOk="0">
                  <a:moveTo>
                    <a:pt x="1" y="1"/>
                  </a:moveTo>
                  <a:lnTo>
                    <a:pt x="428" y="17869"/>
                  </a:lnTo>
                  <a:lnTo>
                    <a:pt x="705" y="1786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4552850" y="3001925"/>
              <a:ext cx="14800" cy="446750"/>
            </a:xfrm>
            <a:custGeom>
              <a:avLst/>
              <a:gdLst/>
              <a:ahLst/>
              <a:cxnLst/>
              <a:rect l="l" t="t" r="r" b="b"/>
              <a:pathLst>
                <a:path w="592" h="17870" extrusionOk="0">
                  <a:moveTo>
                    <a:pt x="252" y="1"/>
                  </a:moveTo>
                  <a:lnTo>
                    <a:pt x="0" y="17869"/>
                  </a:lnTo>
                  <a:lnTo>
                    <a:pt x="252" y="17869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3882925" y="3103775"/>
              <a:ext cx="2154725" cy="9150"/>
            </a:xfrm>
            <a:custGeom>
              <a:avLst/>
              <a:gdLst/>
              <a:ahLst/>
              <a:cxnLst/>
              <a:rect l="l" t="t" r="r" b="b"/>
              <a:pathLst>
                <a:path w="86189" h="366" extrusionOk="0">
                  <a:moveTo>
                    <a:pt x="0" y="177"/>
                  </a:moveTo>
                  <a:lnTo>
                    <a:pt x="86188" y="365"/>
                  </a:lnTo>
                  <a:lnTo>
                    <a:pt x="86188" y="1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3892675" y="3283925"/>
              <a:ext cx="2136175" cy="1275"/>
            </a:xfrm>
            <a:custGeom>
              <a:avLst/>
              <a:gdLst/>
              <a:ahLst/>
              <a:cxnLst/>
              <a:rect l="l" t="t" r="r" b="b"/>
              <a:pathLst>
                <a:path w="85447" h="51" extrusionOk="0">
                  <a:moveTo>
                    <a:pt x="0" y="50"/>
                  </a:moveTo>
                  <a:lnTo>
                    <a:pt x="85446" y="50"/>
                  </a:lnTo>
                  <a:lnTo>
                    <a:pt x="85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3955850" y="3001925"/>
              <a:ext cx="22025" cy="446750"/>
            </a:xfrm>
            <a:custGeom>
              <a:avLst/>
              <a:gdLst/>
              <a:ahLst/>
              <a:cxnLst/>
              <a:rect l="l" t="t" r="r" b="b"/>
              <a:pathLst>
                <a:path w="881" h="17870" extrusionOk="0">
                  <a:moveTo>
                    <a:pt x="1" y="1"/>
                  </a:moveTo>
                  <a:lnTo>
                    <a:pt x="667" y="17869"/>
                  </a:lnTo>
                  <a:lnTo>
                    <a:pt x="881" y="17869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4656900" y="3001925"/>
              <a:ext cx="10725" cy="446750"/>
            </a:xfrm>
            <a:custGeom>
              <a:avLst/>
              <a:gdLst/>
              <a:ahLst/>
              <a:cxnLst/>
              <a:rect l="l" t="t" r="r" b="b"/>
              <a:pathLst>
                <a:path w="429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28" y="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5138825" y="3001925"/>
              <a:ext cx="10400" cy="446750"/>
            </a:xfrm>
            <a:custGeom>
              <a:avLst/>
              <a:gdLst/>
              <a:ahLst/>
              <a:cxnLst/>
              <a:rect l="l" t="t" r="r" b="b"/>
              <a:pathLst>
                <a:path w="416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16" y="1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5727950" y="3001925"/>
              <a:ext cx="10400" cy="446750"/>
            </a:xfrm>
            <a:custGeom>
              <a:avLst/>
              <a:gdLst/>
              <a:ahLst/>
              <a:cxnLst/>
              <a:rect l="l" t="t" r="r" b="b"/>
              <a:pathLst>
                <a:path w="416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16" y="1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5265200" y="3001925"/>
              <a:ext cx="10725" cy="446750"/>
            </a:xfrm>
            <a:custGeom>
              <a:avLst/>
              <a:gdLst/>
              <a:ahLst/>
              <a:cxnLst/>
              <a:rect l="l" t="t" r="r" b="b"/>
              <a:pathLst>
                <a:path w="429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28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5859675" y="3001925"/>
              <a:ext cx="10725" cy="446750"/>
            </a:xfrm>
            <a:custGeom>
              <a:avLst/>
              <a:gdLst/>
              <a:ahLst/>
              <a:cxnLst/>
              <a:rect l="l" t="t" r="r" b="b"/>
              <a:pathLst>
                <a:path w="429" h="17870" extrusionOk="0">
                  <a:moveTo>
                    <a:pt x="1" y="17869"/>
                  </a:moveTo>
                  <a:lnTo>
                    <a:pt x="51" y="17869"/>
                  </a:lnTo>
                  <a:lnTo>
                    <a:pt x="428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4565425" y="3112900"/>
              <a:ext cx="1468750" cy="4100"/>
            </a:xfrm>
            <a:custGeom>
              <a:avLst/>
              <a:gdLst/>
              <a:ahLst/>
              <a:cxnLst/>
              <a:rect l="l" t="t" r="r" b="b"/>
              <a:pathLst>
                <a:path w="58750" h="164" extrusionOk="0">
                  <a:moveTo>
                    <a:pt x="151" y="164"/>
                  </a:moveTo>
                  <a:lnTo>
                    <a:pt x="58750" y="164"/>
                  </a:lnTo>
                  <a:lnTo>
                    <a:pt x="587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3886075" y="3108175"/>
              <a:ext cx="155000" cy="4750"/>
            </a:xfrm>
            <a:custGeom>
              <a:avLst/>
              <a:gdLst/>
              <a:ahLst/>
              <a:cxnLst/>
              <a:rect l="l" t="t" r="r" b="b"/>
              <a:pathLst>
                <a:path w="6200" h="190" extrusionOk="0">
                  <a:moveTo>
                    <a:pt x="0" y="1"/>
                  </a:moveTo>
                  <a:lnTo>
                    <a:pt x="13" y="89"/>
                  </a:lnTo>
                  <a:lnTo>
                    <a:pt x="6049" y="189"/>
                  </a:lnTo>
                  <a:lnTo>
                    <a:pt x="6199" y="26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4050800" y="3109125"/>
              <a:ext cx="506775" cy="8825"/>
            </a:xfrm>
            <a:custGeom>
              <a:avLst/>
              <a:gdLst/>
              <a:ahLst/>
              <a:cxnLst/>
              <a:rect l="l" t="t" r="r" b="b"/>
              <a:pathLst>
                <a:path w="20271" h="353" extrusionOk="0">
                  <a:moveTo>
                    <a:pt x="20271" y="353"/>
                  </a:moveTo>
                  <a:lnTo>
                    <a:pt x="0" y="265"/>
                  </a:lnTo>
                  <a:lnTo>
                    <a:pt x="0" y="1"/>
                  </a:lnTo>
                  <a:lnTo>
                    <a:pt x="20271" y="114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4606925" y="3178600"/>
              <a:ext cx="185500" cy="164750"/>
            </a:xfrm>
            <a:custGeom>
              <a:avLst/>
              <a:gdLst/>
              <a:ahLst/>
              <a:cxnLst/>
              <a:rect l="l" t="t" r="r" b="b"/>
              <a:pathLst>
                <a:path w="7420" h="6590" extrusionOk="0">
                  <a:moveTo>
                    <a:pt x="7419" y="1"/>
                  </a:moveTo>
                  <a:lnTo>
                    <a:pt x="0" y="38"/>
                  </a:lnTo>
                  <a:lnTo>
                    <a:pt x="0" y="6590"/>
                  </a:lnTo>
                  <a:lnTo>
                    <a:pt x="792" y="6590"/>
                  </a:lnTo>
                  <a:lnTo>
                    <a:pt x="1069" y="2327"/>
                  </a:lnTo>
                  <a:lnTo>
                    <a:pt x="6288" y="1635"/>
                  </a:lnTo>
                  <a:lnTo>
                    <a:pt x="7369" y="1635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3890150" y="3206900"/>
              <a:ext cx="139925" cy="201525"/>
            </a:xfrm>
            <a:custGeom>
              <a:avLst/>
              <a:gdLst/>
              <a:ahLst/>
              <a:cxnLst/>
              <a:rect l="l" t="t" r="r" b="b"/>
              <a:pathLst>
                <a:path w="5597" h="8061" extrusionOk="0">
                  <a:moveTo>
                    <a:pt x="1" y="277"/>
                  </a:moveTo>
                  <a:lnTo>
                    <a:pt x="5596" y="0"/>
                  </a:lnTo>
                  <a:lnTo>
                    <a:pt x="5471" y="1107"/>
                  </a:lnTo>
                  <a:lnTo>
                    <a:pt x="4942" y="1107"/>
                  </a:lnTo>
                  <a:lnTo>
                    <a:pt x="5005" y="7985"/>
                  </a:lnTo>
                  <a:lnTo>
                    <a:pt x="2138" y="8061"/>
                  </a:lnTo>
                  <a:lnTo>
                    <a:pt x="1899" y="2176"/>
                  </a:lnTo>
                  <a:lnTo>
                    <a:pt x="63" y="2151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3998300" y="3448650"/>
              <a:ext cx="7250" cy="81125"/>
            </a:xfrm>
            <a:custGeom>
              <a:avLst/>
              <a:gdLst/>
              <a:ahLst/>
              <a:cxnLst/>
              <a:rect l="l" t="t" r="r" b="b"/>
              <a:pathLst>
                <a:path w="290" h="3245" extrusionOk="0">
                  <a:moveTo>
                    <a:pt x="0" y="0"/>
                  </a:moveTo>
                  <a:lnTo>
                    <a:pt x="189" y="3244"/>
                  </a:lnTo>
                  <a:lnTo>
                    <a:pt x="290" y="324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4112725" y="3448650"/>
              <a:ext cx="6325" cy="81125"/>
            </a:xfrm>
            <a:custGeom>
              <a:avLst/>
              <a:gdLst/>
              <a:ahLst/>
              <a:cxnLst/>
              <a:rect l="l" t="t" r="r" b="b"/>
              <a:pathLst>
                <a:path w="253" h="3245" extrusionOk="0">
                  <a:moveTo>
                    <a:pt x="1" y="0"/>
                  </a:moveTo>
                  <a:lnTo>
                    <a:pt x="151" y="3244"/>
                  </a:lnTo>
                  <a:lnTo>
                    <a:pt x="252" y="324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4520475" y="3448650"/>
              <a:ext cx="6300" cy="81125"/>
            </a:xfrm>
            <a:custGeom>
              <a:avLst/>
              <a:gdLst/>
              <a:ahLst/>
              <a:cxnLst/>
              <a:rect l="l" t="t" r="r" b="b"/>
              <a:pathLst>
                <a:path w="252" h="3245" extrusionOk="0">
                  <a:moveTo>
                    <a:pt x="0" y="0"/>
                  </a:moveTo>
                  <a:lnTo>
                    <a:pt x="138" y="3244"/>
                  </a:lnTo>
                  <a:lnTo>
                    <a:pt x="252" y="324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4632700" y="3448650"/>
              <a:ext cx="5375" cy="81125"/>
            </a:xfrm>
            <a:custGeom>
              <a:avLst/>
              <a:gdLst/>
              <a:ahLst/>
              <a:cxnLst/>
              <a:rect l="l" t="t" r="r" b="b"/>
              <a:pathLst>
                <a:path w="215" h="3245" extrusionOk="0">
                  <a:moveTo>
                    <a:pt x="113" y="0"/>
                  </a:moveTo>
                  <a:lnTo>
                    <a:pt x="0" y="3244"/>
                  </a:lnTo>
                  <a:lnTo>
                    <a:pt x="101" y="3244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570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3898325" y="3520000"/>
              <a:ext cx="294600" cy="9775"/>
            </a:xfrm>
            <a:custGeom>
              <a:avLst/>
              <a:gdLst/>
              <a:ahLst/>
              <a:cxnLst/>
              <a:rect l="l" t="t" r="r" b="b"/>
              <a:pathLst>
                <a:path w="11784" h="391" extrusionOk="0">
                  <a:moveTo>
                    <a:pt x="1" y="1"/>
                  </a:moveTo>
                  <a:lnTo>
                    <a:pt x="11783" y="265"/>
                  </a:lnTo>
                  <a:lnTo>
                    <a:pt x="11783" y="390"/>
                  </a:lnTo>
                  <a:lnTo>
                    <a:pt x="26" y="390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4450050" y="3525025"/>
              <a:ext cx="1578150" cy="4750"/>
            </a:xfrm>
            <a:custGeom>
              <a:avLst/>
              <a:gdLst/>
              <a:ahLst/>
              <a:cxnLst/>
              <a:rect l="l" t="t" r="r" b="b"/>
              <a:pathLst>
                <a:path w="63126" h="190" extrusionOk="0">
                  <a:moveTo>
                    <a:pt x="0" y="1"/>
                  </a:moveTo>
                  <a:lnTo>
                    <a:pt x="63126" y="1"/>
                  </a:lnTo>
                  <a:lnTo>
                    <a:pt x="63126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6044525" y="2941575"/>
              <a:ext cx="63525" cy="588200"/>
            </a:xfrm>
            <a:custGeom>
              <a:avLst/>
              <a:gdLst/>
              <a:ahLst/>
              <a:cxnLst/>
              <a:rect l="l" t="t" r="r" b="b"/>
              <a:pathLst>
                <a:path w="2541" h="23528" extrusionOk="0">
                  <a:moveTo>
                    <a:pt x="655" y="76"/>
                  </a:moveTo>
                  <a:lnTo>
                    <a:pt x="1" y="23527"/>
                  </a:lnTo>
                  <a:lnTo>
                    <a:pt x="1535" y="23527"/>
                  </a:lnTo>
                  <a:lnTo>
                    <a:pt x="2541" y="0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6020325" y="2943450"/>
              <a:ext cx="40575" cy="586325"/>
            </a:xfrm>
            <a:custGeom>
              <a:avLst/>
              <a:gdLst/>
              <a:ahLst/>
              <a:cxnLst/>
              <a:rect l="l" t="t" r="r" b="b"/>
              <a:pathLst>
                <a:path w="1623" h="23453" extrusionOk="0">
                  <a:moveTo>
                    <a:pt x="1623" y="1"/>
                  </a:moveTo>
                  <a:lnTo>
                    <a:pt x="114" y="755"/>
                  </a:lnTo>
                  <a:lnTo>
                    <a:pt x="1" y="23452"/>
                  </a:lnTo>
                  <a:lnTo>
                    <a:pt x="969" y="23452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3833875" y="2952875"/>
              <a:ext cx="63525" cy="588225"/>
            </a:xfrm>
            <a:custGeom>
              <a:avLst/>
              <a:gdLst/>
              <a:ahLst/>
              <a:cxnLst/>
              <a:rect l="l" t="t" r="r" b="b"/>
              <a:pathLst>
                <a:path w="2541" h="23529" extrusionOk="0">
                  <a:moveTo>
                    <a:pt x="1007" y="23528"/>
                  </a:moveTo>
                  <a:lnTo>
                    <a:pt x="2541" y="23528"/>
                  </a:lnTo>
                  <a:lnTo>
                    <a:pt x="1887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3881025" y="2954775"/>
              <a:ext cx="40600" cy="586325"/>
            </a:xfrm>
            <a:custGeom>
              <a:avLst/>
              <a:gdLst/>
              <a:ahLst/>
              <a:cxnLst/>
              <a:rect l="l" t="t" r="r" b="b"/>
              <a:pathLst>
                <a:path w="1624" h="23453" extrusionOk="0">
                  <a:moveTo>
                    <a:pt x="1" y="0"/>
                  </a:moveTo>
                  <a:lnTo>
                    <a:pt x="1183" y="403"/>
                  </a:lnTo>
                  <a:lnTo>
                    <a:pt x="1623" y="23452"/>
                  </a:lnTo>
                  <a:lnTo>
                    <a:pt x="655" y="23452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3746175" y="3529750"/>
              <a:ext cx="2449900" cy="23925"/>
            </a:xfrm>
            <a:custGeom>
              <a:avLst/>
              <a:gdLst/>
              <a:ahLst/>
              <a:cxnLst/>
              <a:rect l="l" t="t" r="r" b="b"/>
              <a:pathLst>
                <a:path w="97996" h="957" extrusionOk="0">
                  <a:moveTo>
                    <a:pt x="0" y="0"/>
                  </a:moveTo>
                  <a:lnTo>
                    <a:pt x="97996" y="0"/>
                  </a:lnTo>
                  <a:lnTo>
                    <a:pt x="97996" y="956"/>
                  </a:lnTo>
                  <a:lnTo>
                    <a:pt x="0" y="956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6020000" y="2943450"/>
              <a:ext cx="40900" cy="206575"/>
            </a:xfrm>
            <a:custGeom>
              <a:avLst/>
              <a:gdLst/>
              <a:ahLst/>
              <a:cxnLst/>
              <a:rect l="l" t="t" r="r" b="b"/>
              <a:pathLst>
                <a:path w="1636" h="8263" extrusionOk="0">
                  <a:moveTo>
                    <a:pt x="1" y="8262"/>
                  </a:moveTo>
                  <a:lnTo>
                    <a:pt x="1636" y="1"/>
                  </a:lnTo>
                  <a:lnTo>
                    <a:pt x="127" y="755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881025" y="2954775"/>
              <a:ext cx="37125" cy="256850"/>
            </a:xfrm>
            <a:custGeom>
              <a:avLst/>
              <a:gdLst/>
              <a:ahLst/>
              <a:cxnLst/>
              <a:rect l="l" t="t" r="r" b="b"/>
              <a:pathLst>
                <a:path w="1485" h="10274" extrusionOk="0">
                  <a:moveTo>
                    <a:pt x="1" y="0"/>
                  </a:moveTo>
                  <a:lnTo>
                    <a:pt x="1485" y="10274"/>
                  </a:lnTo>
                  <a:lnTo>
                    <a:pt x="1183" y="403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3777300" y="2737225"/>
              <a:ext cx="2407775" cy="33350"/>
            </a:xfrm>
            <a:custGeom>
              <a:avLst/>
              <a:gdLst/>
              <a:ahLst/>
              <a:cxnLst/>
              <a:rect l="l" t="t" r="r" b="b"/>
              <a:pathLst>
                <a:path w="96311" h="1334" extrusionOk="0">
                  <a:moveTo>
                    <a:pt x="0" y="1"/>
                  </a:moveTo>
                  <a:lnTo>
                    <a:pt x="88" y="1334"/>
                  </a:lnTo>
                  <a:lnTo>
                    <a:pt x="96311" y="1334"/>
                  </a:lnTo>
                  <a:lnTo>
                    <a:pt x="9631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3779500" y="2770550"/>
              <a:ext cx="2405575" cy="71400"/>
            </a:xfrm>
            <a:custGeom>
              <a:avLst/>
              <a:gdLst/>
              <a:ahLst/>
              <a:cxnLst/>
              <a:rect l="l" t="t" r="r" b="b"/>
              <a:pathLst>
                <a:path w="96223" h="2856" extrusionOk="0">
                  <a:moveTo>
                    <a:pt x="0" y="1"/>
                  </a:moveTo>
                  <a:lnTo>
                    <a:pt x="1472" y="642"/>
                  </a:lnTo>
                  <a:lnTo>
                    <a:pt x="1710" y="2855"/>
                  </a:lnTo>
                  <a:lnTo>
                    <a:pt x="12751" y="2855"/>
                  </a:lnTo>
                  <a:lnTo>
                    <a:pt x="12814" y="2339"/>
                  </a:lnTo>
                  <a:lnTo>
                    <a:pt x="30205" y="2025"/>
                  </a:lnTo>
                  <a:lnTo>
                    <a:pt x="30356" y="2679"/>
                  </a:lnTo>
                  <a:lnTo>
                    <a:pt x="93733" y="2553"/>
                  </a:lnTo>
                  <a:lnTo>
                    <a:pt x="93896" y="1057"/>
                  </a:lnTo>
                  <a:lnTo>
                    <a:pt x="96223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6052400" y="3090900"/>
              <a:ext cx="49375" cy="151225"/>
            </a:xfrm>
            <a:custGeom>
              <a:avLst/>
              <a:gdLst/>
              <a:ahLst/>
              <a:cxnLst/>
              <a:rect l="l" t="t" r="r" b="b"/>
              <a:pathLst>
                <a:path w="1975" h="6049" extrusionOk="0">
                  <a:moveTo>
                    <a:pt x="1974" y="0"/>
                  </a:moveTo>
                  <a:lnTo>
                    <a:pt x="151" y="692"/>
                  </a:lnTo>
                  <a:lnTo>
                    <a:pt x="0" y="6049"/>
                  </a:lnTo>
                  <a:lnTo>
                    <a:pt x="1761" y="48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3848025" y="3258125"/>
              <a:ext cx="38075" cy="85225"/>
            </a:xfrm>
            <a:custGeom>
              <a:avLst/>
              <a:gdLst/>
              <a:ahLst/>
              <a:cxnLst/>
              <a:rect l="l" t="t" r="r" b="b"/>
              <a:pathLst>
                <a:path w="1523" h="3409" extrusionOk="0">
                  <a:moveTo>
                    <a:pt x="1522" y="1"/>
                  </a:moveTo>
                  <a:lnTo>
                    <a:pt x="1" y="869"/>
                  </a:lnTo>
                  <a:lnTo>
                    <a:pt x="101" y="3409"/>
                  </a:lnTo>
                  <a:lnTo>
                    <a:pt x="1522" y="226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3851475" y="3529750"/>
              <a:ext cx="142750" cy="23925"/>
            </a:xfrm>
            <a:custGeom>
              <a:avLst/>
              <a:gdLst/>
              <a:ahLst/>
              <a:cxnLst/>
              <a:rect l="l" t="t" r="r" b="b"/>
              <a:pathLst>
                <a:path w="5710" h="957" extrusionOk="0">
                  <a:moveTo>
                    <a:pt x="1" y="956"/>
                  </a:moveTo>
                  <a:lnTo>
                    <a:pt x="1" y="0"/>
                  </a:lnTo>
                  <a:lnTo>
                    <a:pt x="4855" y="0"/>
                  </a:lnTo>
                  <a:lnTo>
                    <a:pt x="5069" y="956"/>
                  </a:lnTo>
                  <a:lnTo>
                    <a:pt x="5282" y="0"/>
                  </a:lnTo>
                  <a:lnTo>
                    <a:pt x="5710" y="0"/>
                  </a:lnTo>
                  <a:lnTo>
                    <a:pt x="5597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4065250" y="3529750"/>
              <a:ext cx="37450" cy="23925"/>
            </a:xfrm>
            <a:custGeom>
              <a:avLst/>
              <a:gdLst/>
              <a:ahLst/>
              <a:cxnLst/>
              <a:rect l="l" t="t" r="r" b="b"/>
              <a:pathLst>
                <a:path w="1498" h="957" extrusionOk="0">
                  <a:moveTo>
                    <a:pt x="1" y="0"/>
                  </a:moveTo>
                  <a:lnTo>
                    <a:pt x="1497" y="0"/>
                  </a:lnTo>
                  <a:lnTo>
                    <a:pt x="1497" y="956"/>
                  </a:lnTo>
                  <a:lnTo>
                    <a:pt x="1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4619175" y="3529750"/>
              <a:ext cx="21725" cy="23925"/>
            </a:xfrm>
            <a:custGeom>
              <a:avLst/>
              <a:gdLst/>
              <a:ahLst/>
              <a:cxnLst/>
              <a:rect l="l" t="t" r="r" b="b"/>
              <a:pathLst>
                <a:path w="869" h="957" extrusionOk="0">
                  <a:moveTo>
                    <a:pt x="1" y="956"/>
                  </a:moveTo>
                  <a:lnTo>
                    <a:pt x="1" y="0"/>
                  </a:lnTo>
                  <a:lnTo>
                    <a:pt x="868" y="0"/>
                  </a:lnTo>
                  <a:lnTo>
                    <a:pt x="717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4671050" y="3529750"/>
              <a:ext cx="1363750" cy="23925"/>
            </a:xfrm>
            <a:custGeom>
              <a:avLst/>
              <a:gdLst/>
              <a:ahLst/>
              <a:cxnLst/>
              <a:rect l="l" t="t" r="r" b="b"/>
              <a:pathLst>
                <a:path w="54550" h="957" extrusionOk="0">
                  <a:moveTo>
                    <a:pt x="0" y="956"/>
                  </a:moveTo>
                  <a:lnTo>
                    <a:pt x="164" y="0"/>
                  </a:lnTo>
                  <a:lnTo>
                    <a:pt x="54550" y="0"/>
                  </a:lnTo>
                  <a:lnTo>
                    <a:pt x="54386" y="956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4185650" y="3199025"/>
              <a:ext cx="268200" cy="330750"/>
            </a:xfrm>
            <a:custGeom>
              <a:avLst/>
              <a:gdLst/>
              <a:ahLst/>
              <a:cxnLst/>
              <a:rect l="l" t="t" r="r" b="b"/>
              <a:pathLst>
                <a:path w="10728" h="13230" extrusionOk="0">
                  <a:moveTo>
                    <a:pt x="1" y="1"/>
                  </a:moveTo>
                  <a:lnTo>
                    <a:pt x="290" y="13229"/>
                  </a:lnTo>
                  <a:lnTo>
                    <a:pt x="10727" y="13229"/>
                  </a:lnTo>
                  <a:lnTo>
                    <a:pt x="10727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4201075" y="3213800"/>
              <a:ext cx="242400" cy="315975"/>
            </a:xfrm>
            <a:custGeom>
              <a:avLst/>
              <a:gdLst/>
              <a:ahLst/>
              <a:cxnLst/>
              <a:rect l="l" t="t" r="r" b="b"/>
              <a:pathLst>
                <a:path w="9696" h="12639" extrusionOk="0">
                  <a:moveTo>
                    <a:pt x="264" y="12638"/>
                  </a:moveTo>
                  <a:lnTo>
                    <a:pt x="0" y="1"/>
                  </a:lnTo>
                  <a:lnTo>
                    <a:pt x="9695" y="1"/>
                  </a:lnTo>
                  <a:lnTo>
                    <a:pt x="9695" y="12638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4207675" y="3220400"/>
              <a:ext cx="227300" cy="309375"/>
            </a:xfrm>
            <a:custGeom>
              <a:avLst/>
              <a:gdLst/>
              <a:ahLst/>
              <a:cxnLst/>
              <a:rect l="l" t="t" r="r" b="b"/>
              <a:pathLst>
                <a:path w="9092" h="12375" extrusionOk="0">
                  <a:moveTo>
                    <a:pt x="0" y="1"/>
                  </a:moveTo>
                  <a:lnTo>
                    <a:pt x="252" y="12374"/>
                  </a:lnTo>
                  <a:lnTo>
                    <a:pt x="9092" y="12374"/>
                  </a:lnTo>
                  <a:lnTo>
                    <a:pt x="9092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4318000" y="3220400"/>
              <a:ext cx="9150" cy="309375"/>
            </a:xfrm>
            <a:custGeom>
              <a:avLst/>
              <a:gdLst/>
              <a:ahLst/>
              <a:cxnLst/>
              <a:rect l="l" t="t" r="r" b="b"/>
              <a:pathLst>
                <a:path w="366" h="12375" extrusionOk="0">
                  <a:moveTo>
                    <a:pt x="1" y="1"/>
                  </a:moveTo>
                  <a:lnTo>
                    <a:pt x="139" y="12374"/>
                  </a:lnTo>
                  <a:lnTo>
                    <a:pt x="366" y="123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4207675" y="3220400"/>
              <a:ext cx="227300" cy="40600"/>
            </a:xfrm>
            <a:custGeom>
              <a:avLst/>
              <a:gdLst/>
              <a:ahLst/>
              <a:cxnLst/>
              <a:rect l="l" t="t" r="r" b="b"/>
              <a:pathLst>
                <a:path w="9092" h="1624" extrusionOk="0">
                  <a:moveTo>
                    <a:pt x="0" y="1"/>
                  </a:moveTo>
                  <a:lnTo>
                    <a:pt x="50" y="1623"/>
                  </a:lnTo>
                  <a:lnTo>
                    <a:pt x="9092" y="1623"/>
                  </a:lnTo>
                  <a:lnTo>
                    <a:pt x="9092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4233750" y="3225125"/>
              <a:ext cx="175450" cy="31475"/>
            </a:xfrm>
            <a:custGeom>
              <a:avLst/>
              <a:gdLst/>
              <a:ahLst/>
              <a:cxnLst/>
              <a:rect l="l" t="t" r="r" b="b"/>
              <a:pathLst>
                <a:path w="7018" h="1259" extrusionOk="0">
                  <a:moveTo>
                    <a:pt x="642" y="1258"/>
                  </a:moveTo>
                  <a:lnTo>
                    <a:pt x="6389" y="1258"/>
                  </a:lnTo>
                  <a:cubicBezTo>
                    <a:pt x="6741" y="1258"/>
                    <a:pt x="7018" y="969"/>
                    <a:pt x="7018" y="629"/>
                  </a:cubicBezTo>
                  <a:cubicBezTo>
                    <a:pt x="7018" y="277"/>
                    <a:pt x="6741" y="1"/>
                    <a:pt x="6389" y="1"/>
                  </a:cubicBezTo>
                  <a:lnTo>
                    <a:pt x="642" y="1"/>
                  </a:lnTo>
                  <a:cubicBezTo>
                    <a:pt x="290" y="1"/>
                    <a:pt x="1" y="290"/>
                    <a:pt x="13" y="642"/>
                  </a:cubicBezTo>
                  <a:cubicBezTo>
                    <a:pt x="26" y="981"/>
                    <a:pt x="303" y="1258"/>
                    <a:pt x="642" y="1258"/>
                  </a:cubicBez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4201075" y="3213800"/>
              <a:ext cx="242400" cy="15450"/>
            </a:xfrm>
            <a:custGeom>
              <a:avLst/>
              <a:gdLst/>
              <a:ahLst/>
              <a:cxnLst/>
              <a:rect l="l" t="t" r="r" b="b"/>
              <a:pathLst>
                <a:path w="9696" h="618" extrusionOk="0">
                  <a:moveTo>
                    <a:pt x="0" y="1"/>
                  </a:moveTo>
                  <a:lnTo>
                    <a:pt x="277" y="617"/>
                  </a:lnTo>
                  <a:lnTo>
                    <a:pt x="9356" y="617"/>
                  </a:lnTo>
                  <a:lnTo>
                    <a:pt x="9695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4208925" y="3279825"/>
              <a:ext cx="112575" cy="150925"/>
            </a:xfrm>
            <a:custGeom>
              <a:avLst/>
              <a:gdLst/>
              <a:ahLst/>
              <a:cxnLst/>
              <a:rect l="l" t="t" r="r" b="b"/>
              <a:pathLst>
                <a:path w="4503" h="6037" extrusionOk="0">
                  <a:moveTo>
                    <a:pt x="13" y="931"/>
                  </a:moveTo>
                  <a:lnTo>
                    <a:pt x="1195" y="931"/>
                  </a:lnTo>
                  <a:lnTo>
                    <a:pt x="1497" y="6036"/>
                  </a:lnTo>
                  <a:lnTo>
                    <a:pt x="3697" y="6036"/>
                  </a:lnTo>
                  <a:lnTo>
                    <a:pt x="3811" y="2805"/>
                  </a:lnTo>
                  <a:lnTo>
                    <a:pt x="4427" y="2754"/>
                  </a:lnTo>
                  <a:lnTo>
                    <a:pt x="450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4323050" y="3279825"/>
              <a:ext cx="111925" cy="108175"/>
            </a:xfrm>
            <a:custGeom>
              <a:avLst/>
              <a:gdLst/>
              <a:ahLst/>
              <a:cxnLst/>
              <a:rect l="l" t="t" r="r" b="b"/>
              <a:pathLst>
                <a:path w="4477" h="4327" extrusionOk="0">
                  <a:moveTo>
                    <a:pt x="50" y="2742"/>
                  </a:moveTo>
                  <a:lnTo>
                    <a:pt x="2842" y="2767"/>
                  </a:lnTo>
                  <a:lnTo>
                    <a:pt x="2917" y="4326"/>
                  </a:lnTo>
                  <a:lnTo>
                    <a:pt x="4188" y="4326"/>
                  </a:lnTo>
                  <a:lnTo>
                    <a:pt x="4188" y="1120"/>
                  </a:lnTo>
                  <a:lnTo>
                    <a:pt x="4477" y="1120"/>
                  </a:lnTo>
                  <a:lnTo>
                    <a:pt x="447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E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292550" y="3231425"/>
              <a:ext cx="16375" cy="16350"/>
            </a:xfrm>
            <a:custGeom>
              <a:avLst/>
              <a:gdLst/>
              <a:ahLst/>
              <a:cxnLst/>
              <a:rect l="l" t="t" r="r" b="b"/>
              <a:pathLst>
                <a:path w="655" h="654" extrusionOk="0">
                  <a:moveTo>
                    <a:pt x="327" y="126"/>
                  </a:moveTo>
                  <a:cubicBezTo>
                    <a:pt x="352" y="126"/>
                    <a:pt x="378" y="126"/>
                    <a:pt x="403" y="138"/>
                  </a:cubicBezTo>
                  <a:cubicBezTo>
                    <a:pt x="428" y="151"/>
                    <a:pt x="453" y="164"/>
                    <a:pt x="466" y="176"/>
                  </a:cubicBezTo>
                  <a:cubicBezTo>
                    <a:pt x="478" y="201"/>
                    <a:pt x="503" y="214"/>
                    <a:pt x="503" y="239"/>
                  </a:cubicBezTo>
                  <a:cubicBezTo>
                    <a:pt x="516" y="264"/>
                    <a:pt x="528" y="289"/>
                    <a:pt x="528" y="327"/>
                  </a:cubicBezTo>
                  <a:cubicBezTo>
                    <a:pt x="528" y="352"/>
                    <a:pt x="516" y="377"/>
                    <a:pt x="503" y="402"/>
                  </a:cubicBezTo>
                  <a:cubicBezTo>
                    <a:pt x="503" y="428"/>
                    <a:pt x="478" y="440"/>
                    <a:pt x="466" y="465"/>
                  </a:cubicBezTo>
                  <a:cubicBezTo>
                    <a:pt x="453" y="478"/>
                    <a:pt x="428" y="491"/>
                    <a:pt x="403" y="503"/>
                  </a:cubicBezTo>
                  <a:cubicBezTo>
                    <a:pt x="378" y="516"/>
                    <a:pt x="352" y="528"/>
                    <a:pt x="327" y="528"/>
                  </a:cubicBezTo>
                  <a:cubicBezTo>
                    <a:pt x="290" y="528"/>
                    <a:pt x="264" y="516"/>
                    <a:pt x="239" y="503"/>
                  </a:cubicBezTo>
                  <a:cubicBezTo>
                    <a:pt x="214" y="491"/>
                    <a:pt x="202" y="478"/>
                    <a:pt x="176" y="465"/>
                  </a:cubicBezTo>
                  <a:cubicBezTo>
                    <a:pt x="164" y="440"/>
                    <a:pt x="151" y="428"/>
                    <a:pt x="139" y="402"/>
                  </a:cubicBezTo>
                  <a:cubicBezTo>
                    <a:pt x="126" y="377"/>
                    <a:pt x="126" y="352"/>
                    <a:pt x="126" y="327"/>
                  </a:cubicBezTo>
                  <a:cubicBezTo>
                    <a:pt x="126" y="289"/>
                    <a:pt x="126" y="264"/>
                    <a:pt x="139" y="239"/>
                  </a:cubicBezTo>
                  <a:cubicBezTo>
                    <a:pt x="151" y="214"/>
                    <a:pt x="164" y="201"/>
                    <a:pt x="176" y="176"/>
                  </a:cubicBezTo>
                  <a:cubicBezTo>
                    <a:pt x="202" y="164"/>
                    <a:pt x="214" y="151"/>
                    <a:pt x="239" y="138"/>
                  </a:cubicBezTo>
                  <a:cubicBezTo>
                    <a:pt x="264" y="126"/>
                    <a:pt x="290" y="126"/>
                    <a:pt x="327" y="126"/>
                  </a:cubicBezTo>
                  <a:close/>
                  <a:moveTo>
                    <a:pt x="239" y="0"/>
                  </a:moveTo>
                  <a:cubicBezTo>
                    <a:pt x="214" y="13"/>
                    <a:pt x="176" y="25"/>
                    <a:pt x="164" y="38"/>
                  </a:cubicBezTo>
                  <a:cubicBezTo>
                    <a:pt x="139" y="50"/>
                    <a:pt x="114" y="76"/>
                    <a:pt x="88" y="88"/>
                  </a:cubicBezTo>
                  <a:cubicBezTo>
                    <a:pt x="76" y="113"/>
                    <a:pt x="51" y="126"/>
                    <a:pt x="38" y="151"/>
                  </a:cubicBezTo>
                  <a:cubicBezTo>
                    <a:pt x="25" y="176"/>
                    <a:pt x="13" y="201"/>
                    <a:pt x="13" y="239"/>
                  </a:cubicBezTo>
                  <a:cubicBezTo>
                    <a:pt x="0" y="264"/>
                    <a:pt x="0" y="289"/>
                    <a:pt x="0" y="327"/>
                  </a:cubicBezTo>
                  <a:cubicBezTo>
                    <a:pt x="0" y="352"/>
                    <a:pt x="0" y="377"/>
                    <a:pt x="13" y="402"/>
                  </a:cubicBezTo>
                  <a:cubicBezTo>
                    <a:pt x="13" y="440"/>
                    <a:pt x="25" y="465"/>
                    <a:pt x="38" y="491"/>
                  </a:cubicBezTo>
                  <a:cubicBezTo>
                    <a:pt x="51" y="516"/>
                    <a:pt x="76" y="528"/>
                    <a:pt x="88" y="553"/>
                  </a:cubicBezTo>
                  <a:cubicBezTo>
                    <a:pt x="114" y="579"/>
                    <a:pt x="139" y="591"/>
                    <a:pt x="164" y="604"/>
                  </a:cubicBezTo>
                  <a:cubicBezTo>
                    <a:pt x="176" y="616"/>
                    <a:pt x="214" y="629"/>
                    <a:pt x="239" y="641"/>
                  </a:cubicBezTo>
                  <a:cubicBezTo>
                    <a:pt x="264" y="641"/>
                    <a:pt x="290" y="654"/>
                    <a:pt x="327" y="654"/>
                  </a:cubicBezTo>
                  <a:cubicBezTo>
                    <a:pt x="352" y="654"/>
                    <a:pt x="378" y="641"/>
                    <a:pt x="415" y="641"/>
                  </a:cubicBezTo>
                  <a:cubicBezTo>
                    <a:pt x="440" y="629"/>
                    <a:pt x="466" y="616"/>
                    <a:pt x="491" y="604"/>
                  </a:cubicBezTo>
                  <a:cubicBezTo>
                    <a:pt x="516" y="591"/>
                    <a:pt x="528" y="579"/>
                    <a:pt x="554" y="553"/>
                  </a:cubicBezTo>
                  <a:cubicBezTo>
                    <a:pt x="579" y="528"/>
                    <a:pt x="591" y="516"/>
                    <a:pt x="604" y="491"/>
                  </a:cubicBezTo>
                  <a:cubicBezTo>
                    <a:pt x="617" y="465"/>
                    <a:pt x="629" y="440"/>
                    <a:pt x="642" y="402"/>
                  </a:cubicBezTo>
                  <a:cubicBezTo>
                    <a:pt x="642" y="377"/>
                    <a:pt x="654" y="352"/>
                    <a:pt x="654" y="327"/>
                  </a:cubicBezTo>
                  <a:cubicBezTo>
                    <a:pt x="654" y="289"/>
                    <a:pt x="642" y="264"/>
                    <a:pt x="642" y="239"/>
                  </a:cubicBezTo>
                  <a:cubicBezTo>
                    <a:pt x="629" y="201"/>
                    <a:pt x="617" y="176"/>
                    <a:pt x="604" y="151"/>
                  </a:cubicBezTo>
                  <a:cubicBezTo>
                    <a:pt x="591" y="126"/>
                    <a:pt x="579" y="113"/>
                    <a:pt x="554" y="88"/>
                  </a:cubicBezTo>
                  <a:cubicBezTo>
                    <a:pt x="528" y="76"/>
                    <a:pt x="516" y="50"/>
                    <a:pt x="491" y="38"/>
                  </a:cubicBezTo>
                  <a:cubicBezTo>
                    <a:pt x="466" y="25"/>
                    <a:pt x="440" y="13"/>
                    <a:pt x="415" y="0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310475" y="3235175"/>
              <a:ext cx="12275" cy="16700"/>
            </a:xfrm>
            <a:custGeom>
              <a:avLst/>
              <a:gdLst/>
              <a:ahLst/>
              <a:cxnLst/>
              <a:rect l="l" t="t" r="r" b="b"/>
              <a:pathLst>
                <a:path w="491" h="668" extrusionOk="0">
                  <a:moveTo>
                    <a:pt x="252" y="114"/>
                  </a:moveTo>
                  <a:cubicBezTo>
                    <a:pt x="264" y="114"/>
                    <a:pt x="277" y="114"/>
                    <a:pt x="289" y="127"/>
                  </a:cubicBezTo>
                  <a:cubicBezTo>
                    <a:pt x="302" y="127"/>
                    <a:pt x="314" y="139"/>
                    <a:pt x="327" y="152"/>
                  </a:cubicBezTo>
                  <a:cubicBezTo>
                    <a:pt x="340" y="164"/>
                    <a:pt x="352" y="177"/>
                    <a:pt x="352" y="190"/>
                  </a:cubicBezTo>
                  <a:cubicBezTo>
                    <a:pt x="365" y="202"/>
                    <a:pt x="365" y="227"/>
                    <a:pt x="365" y="240"/>
                  </a:cubicBezTo>
                  <a:cubicBezTo>
                    <a:pt x="365" y="265"/>
                    <a:pt x="365" y="278"/>
                    <a:pt x="352" y="303"/>
                  </a:cubicBezTo>
                  <a:cubicBezTo>
                    <a:pt x="352" y="315"/>
                    <a:pt x="340" y="328"/>
                    <a:pt x="327" y="341"/>
                  </a:cubicBezTo>
                  <a:cubicBezTo>
                    <a:pt x="314" y="353"/>
                    <a:pt x="302" y="353"/>
                    <a:pt x="289" y="366"/>
                  </a:cubicBezTo>
                  <a:cubicBezTo>
                    <a:pt x="277" y="366"/>
                    <a:pt x="264" y="378"/>
                    <a:pt x="252" y="378"/>
                  </a:cubicBezTo>
                  <a:cubicBezTo>
                    <a:pt x="226" y="378"/>
                    <a:pt x="214" y="366"/>
                    <a:pt x="201" y="366"/>
                  </a:cubicBezTo>
                  <a:cubicBezTo>
                    <a:pt x="189" y="353"/>
                    <a:pt x="176" y="353"/>
                    <a:pt x="164" y="341"/>
                  </a:cubicBezTo>
                  <a:cubicBezTo>
                    <a:pt x="151" y="328"/>
                    <a:pt x="138" y="315"/>
                    <a:pt x="138" y="303"/>
                  </a:cubicBezTo>
                  <a:cubicBezTo>
                    <a:pt x="126" y="278"/>
                    <a:pt x="126" y="265"/>
                    <a:pt x="126" y="240"/>
                  </a:cubicBezTo>
                  <a:cubicBezTo>
                    <a:pt x="126" y="227"/>
                    <a:pt x="126" y="202"/>
                    <a:pt x="138" y="190"/>
                  </a:cubicBezTo>
                  <a:cubicBezTo>
                    <a:pt x="138" y="177"/>
                    <a:pt x="151" y="164"/>
                    <a:pt x="164" y="152"/>
                  </a:cubicBezTo>
                  <a:cubicBezTo>
                    <a:pt x="176" y="139"/>
                    <a:pt x="189" y="127"/>
                    <a:pt x="201" y="127"/>
                  </a:cubicBezTo>
                  <a:cubicBezTo>
                    <a:pt x="214" y="114"/>
                    <a:pt x="226" y="114"/>
                    <a:pt x="252" y="114"/>
                  </a:cubicBezTo>
                  <a:close/>
                  <a:moveTo>
                    <a:pt x="201" y="1"/>
                  </a:moveTo>
                  <a:cubicBezTo>
                    <a:pt x="189" y="1"/>
                    <a:pt x="176" y="14"/>
                    <a:pt x="151" y="14"/>
                  </a:cubicBezTo>
                  <a:cubicBezTo>
                    <a:pt x="138" y="26"/>
                    <a:pt x="126" y="26"/>
                    <a:pt x="113" y="39"/>
                  </a:cubicBezTo>
                  <a:cubicBezTo>
                    <a:pt x="101" y="51"/>
                    <a:pt x="88" y="64"/>
                    <a:pt x="76" y="64"/>
                  </a:cubicBezTo>
                  <a:lnTo>
                    <a:pt x="38" y="14"/>
                  </a:lnTo>
                  <a:lnTo>
                    <a:pt x="0" y="14"/>
                  </a:lnTo>
                  <a:lnTo>
                    <a:pt x="0" y="667"/>
                  </a:lnTo>
                  <a:lnTo>
                    <a:pt x="126" y="667"/>
                  </a:lnTo>
                  <a:lnTo>
                    <a:pt x="126" y="454"/>
                  </a:lnTo>
                  <a:cubicBezTo>
                    <a:pt x="138" y="454"/>
                    <a:pt x="138" y="466"/>
                    <a:pt x="151" y="466"/>
                  </a:cubicBezTo>
                  <a:cubicBezTo>
                    <a:pt x="164" y="479"/>
                    <a:pt x="176" y="479"/>
                    <a:pt x="189" y="479"/>
                  </a:cubicBezTo>
                  <a:cubicBezTo>
                    <a:pt x="189" y="491"/>
                    <a:pt x="201" y="491"/>
                    <a:pt x="214" y="491"/>
                  </a:cubicBezTo>
                  <a:lnTo>
                    <a:pt x="252" y="491"/>
                  </a:lnTo>
                  <a:cubicBezTo>
                    <a:pt x="277" y="491"/>
                    <a:pt x="314" y="491"/>
                    <a:pt x="340" y="479"/>
                  </a:cubicBezTo>
                  <a:cubicBezTo>
                    <a:pt x="365" y="466"/>
                    <a:pt x="390" y="454"/>
                    <a:pt x="415" y="429"/>
                  </a:cubicBezTo>
                  <a:cubicBezTo>
                    <a:pt x="440" y="403"/>
                    <a:pt x="453" y="378"/>
                    <a:pt x="465" y="353"/>
                  </a:cubicBezTo>
                  <a:cubicBezTo>
                    <a:pt x="478" y="315"/>
                    <a:pt x="491" y="278"/>
                    <a:pt x="491" y="240"/>
                  </a:cubicBezTo>
                  <a:cubicBezTo>
                    <a:pt x="491" y="202"/>
                    <a:pt x="478" y="177"/>
                    <a:pt x="465" y="139"/>
                  </a:cubicBezTo>
                  <a:cubicBezTo>
                    <a:pt x="453" y="114"/>
                    <a:pt x="440" y="89"/>
                    <a:pt x="415" y="64"/>
                  </a:cubicBezTo>
                  <a:cubicBezTo>
                    <a:pt x="390" y="39"/>
                    <a:pt x="365" y="26"/>
                    <a:pt x="340" y="14"/>
                  </a:cubicBezTo>
                  <a:cubicBezTo>
                    <a:pt x="314" y="1"/>
                    <a:pt x="277" y="1"/>
                    <a:pt x="252" y="1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323675" y="3234875"/>
              <a:ext cx="11025" cy="12600"/>
            </a:xfrm>
            <a:custGeom>
              <a:avLst/>
              <a:gdLst/>
              <a:ahLst/>
              <a:cxnLst/>
              <a:rect l="l" t="t" r="r" b="b"/>
              <a:pathLst>
                <a:path w="441" h="504" extrusionOk="0">
                  <a:moveTo>
                    <a:pt x="264" y="126"/>
                  </a:moveTo>
                  <a:cubicBezTo>
                    <a:pt x="264" y="126"/>
                    <a:pt x="277" y="126"/>
                    <a:pt x="277" y="139"/>
                  </a:cubicBezTo>
                  <a:lnTo>
                    <a:pt x="139" y="315"/>
                  </a:lnTo>
                  <a:cubicBezTo>
                    <a:pt x="139" y="315"/>
                    <a:pt x="126" y="315"/>
                    <a:pt x="126" y="302"/>
                  </a:cubicBezTo>
                  <a:cubicBezTo>
                    <a:pt x="126" y="302"/>
                    <a:pt x="126" y="290"/>
                    <a:pt x="126" y="290"/>
                  </a:cubicBezTo>
                  <a:cubicBezTo>
                    <a:pt x="126" y="277"/>
                    <a:pt x="126" y="277"/>
                    <a:pt x="126" y="277"/>
                  </a:cubicBezTo>
                  <a:cubicBezTo>
                    <a:pt x="126" y="264"/>
                    <a:pt x="126" y="264"/>
                    <a:pt x="126" y="252"/>
                  </a:cubicBezTo>
                  <a:cubicBezTo>
                    <a:pt x="126" y="239"/>
                    <a:pt x="126" y="214"/>
                    <a:pt x="139" y="202"/>
                  </a:cubicBezTo>
                  <a:cubicBezTo>
                    <a:pt x="139" y="189"/>
                    <a:pt x="151" y="176"/>
                    <a:pt x="164" y="164"/>
                  </a:cubicBezTo>
                  <a:cubicBezTo>
                    <a:pt x="164" y="151"/>
                    <a:pt x="176" y="139"/>
                    <a:pt x="201" y="139"/>
                  </a:cubicBezTo>
                  <a:cubicBezTo>
                    <a:pt x="214" y="126"/>
                    <a:pt x="227" y="126"/>
                    <a:pt x="239" y="126"/>
                  </a:cubicBezTo>
                  <a:close/>
                  <a:moveTo>
                    <a:pt x="239" y="0"/>
                  </a:moveTo>
                  <a:cubicBezTo>
                    <a:pt x="214" y="0"/>
                    <a:pt x="176" y="13"/>
                    <a:pt x="151" y="26"/>
                  </a:cubicBezTo>
                  <a:cubicBezTo>
                    <a:pt x="113" y="38"/>
                    <a:pt x="88" y="51"/>
                    <a:pt x="76" y="76"/>
                  </a:cubicBezTo>
                  <a:cubicBezTo>
                    <a:pt x="51" y="101"/>
                    <a:pt x="38" y="126"/>
                    <a:pt x="25" y="151"/>
                  </a:cubicBezTo>
                  <a:cubicBezTo>
                    <a:pt x="13" y="189"/>
                    <a:pt x="0" y="214"/>
                    <a:pt x="0" y="252"/>
                  </a:cubicBezTo>
                  <a:cubicBezTo>
                    <a:pt x="0" y="290"/>
                    <a:pt x="13" y="327"/>
                    <a:pt x="25" y="353"/>
                  </a:cubicBezTo>
                  <a:cubicBezTo>
                    <a:pt x="38" y="390"/>
                    <a:pt x="51" y="415"/>
                    <a:pt x="76" y="441"/>
                  </a:cubicBezTo>
                  <a:cubicBezTo>
                    <a:pt x="88" y="453"/>
                    <a:pt x="113" y="478"/>
                    <a:pt x="151" y="491"/>
                  </a:cubicBezTo>
                  <a:cubicBezTo>
                    <a:pt x="176" y="503"/>
                    <a:pt x="214" y="503"/>
                    <a:pt x="239" y="503"/>
                  </a:cubicBezTo>
                  <a:lnTo>
                    <a:pt x="302" y="503"/>
                  </a:lnTo>
                  <a:cubicBezTo>
                    <a:pt x="315" y="491"/>
                    <a:pt x="340" y="491"/>
                    <a:pt x="352" y="478"/>
                  </a:cubicBezTo>
                  <a:cubicBezTo>
                    <a:pt x="365" y="466"/>
                    <a:pt x="390" y="466"/>
                    <a:pt x="403" y="453"/>
                  </a:cubicBezTo>
                  <a:cubicBezTo>
                    <a:pt x="415" y="428"/>
                    <a:pt x="428" y="415"/>
                    <a:pt x="440" y="403"/>
                  </a:cubicBezTo>
                  <a:lnTo>
                    <a:pt x="352" y="315"/>
                  </a:lnTo>
                  <a:cubicBezTo>
                    <a:pt x="352" y="327"/>
                    <a:pt x="340" y="340"/>
                    <a:pt x="327" y="340"/>
                  </a:cubicBezTo>
                  <a:cubicBezTo>
                    <a:pt x="327" y="353"/>
                    <a:pt x="315" y="365"/>
                    <a:pt x="302" y="365"/>
                  </a:cubicBezTo>
                  <a:cubicBezTo>
                    <a:pt x="302" y="378"/>
                    <a:pt x="289" y="378"/>
                    <a:pt x="277" y="378"/>
                  </a:cubicBezTo>
                  <a:cubicBezTo>
                    <a:pt x="264" y="378"/>
                    <a:pt x="252" y="390"/>
                    <a:pt x="239" y="390"/>
                  </a:cubicBezTo>
                  <a:lnTo>
                    <a:pt x="227" y="390"/>
                  </a:lnTo>
                  <a:cubicBezTo>
                    <a:pt x="227" y="390"/>
                    <a:pt x="214" y="378"/>
                    <a:pt x="214" y="378"/>
                  </a:cubicBezTo>
                  <a:lnTo>
                    <a:pt x="440" y="114"/>
                  </a:lnTo>
                  <a:cubicBezTo>
                    <a:pt x="428" y="88"/>
                    <a:pt x="415" y="76"/>
                    <a:pt x="403" y="63"/>
                  </a:cubicBezTo>
                  <a:cubicBezTo>
                    <a:pt x="390" y="51"/>
                    <a:pt x="365" y="38"/>
                    <a:pt x="352" y="38"/>
                  </a:cubicBezTo>
                  <a:cubicBezTo>
                    <a:pt x="340" y="26"/>
                    <a:pt x="315" y="13"/>
                    <a:pt x="302" y="13"/>
                  </a:cubicBezTo>
                  <a:cubicBezTo>
                    <a:pt x="277" y="13"/>
                    <a:pt x="264" y="0"/>
                    <a:pt x="239" y="0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336250" y="3235175"/>
              <a:ext cx="10400" cy="12300"/>
            </a:xfrm>
            <a:custGeom>
              <a:avLst/>
              <a:gdLst/>
              <a:ahLst/>
              <a:cxnLst/>
              <a:rect l="l" t="t" r="r" b="b"/>
              <a:pathLst>
                <a:path w="416" h="492" extrusionOk="0">
                  <a:moveTo>
                    <a:pt x="214" y="1"/>
                  </a:moveTo>
                  <a:cubicBezTo>
                    <a:pt x="189" y="1"/>
                    <a:pt x="164" y="14"/>
                    <a:pt x="139" y="14"/>
                  </a:cubicBezTo>
                  <a:cubicBezTo>
                    <a:pt x="113" y="26"/>
                    <a:pt x="88" y="39"/>
                    <a:pt x="63" y="64"/>
                  </a:cubicBezTo>
                  <a:lnTo>
                    <a:pt x="25" y="14"/>
                  </a:lnTo>
                  <a:lnTo>
                    <a:pt x="0" y="14"/>
                  </a:lnTo>
                  <a:lnTo>
                    <a:pt x="0" y="491"/>
                  </a:lnTo>
                  <a:lnTo>
                    <a:pt x="113" y="491"/>
                  </a:lnTo>
                  <a:lnTo>
                    <a:pt x="113" y="215"/>
                  </a:lnTo>
                  <a:cubicBezTo>
                    <a:pt x="113" y="202"/>
                    <a:pt x="126" y="190"/>
                    <a:pt x="126" y="177"/>
                  </a:cubicBezTo>
                  <a:cubicBezTo>
                    <a:pt x="126" y="164"/>
                    <a:pt x="139" y="164"/>
                    <a:pt x="151" y="152"/>
                  </a:cubicBezTo>
                  <a:cubicBezTo>
                    <a:pt x="151" y="139"/>
                    <a:pt x="164" y="139"/>
                    <a:pt x="176" y="127"/>
                  </a:cubicBezTo>
                  <a:lnTo>
                    <a:pt x="239" y="127"/>
                  </a:lnTo>
                  <a:cubicBezTo>
                    <a:pt x="252" y="139"/>
                    <a:pt x="264" y="139"/>
                    <a:pt x="277" y="152"/>
                  </a:cubicBezTo>
                  <a:cubicBezTo>
                    <a:pt x="277" y="164"/>
                    <a:pt x="289" y="164"/>
                    <a:pt x="289" y="177"/>
                  </a:cubicBezTo>
                  <a:cubicBezTo>
                    <a:pt x="302" y="190"/>
                    <a:pt x="302" y="202"/>
                    <a:pt x="302" y="215"/>
                  </a:cubicBezTo>
                  <a:lnTo>
                    <a:pt x="302" y="491"/>
                  </a:lnTo>
                  <a:lnTo>
                    <a:pt x="415" y="491"/>
                  </a:lnTo>
                  <a:lnTo>
                    <a:pt x="415" y="215"/>
                  </a:lnTo>
                  <a:cubicBezTo>
                    <a:pt x="415" y="190"/>
                    <a:pt x="415" y="164"/>
                    <a:pt x="403" y="127"/>
                  </a:cubicBezTo>
                  <a:cubicBezTo>
                    <a:pt x="390" y="102"/>
                    <a:pt x="377" y="89"/>
                    <a:pt x="365" y="64"/>
                  </a:cubicBezTo>
                  <a:cubicBezTo>
                    <a:pt x="340" y="51"/>
                    <a:pt x="315" y="26"/>
                    <a:pt x="289" y="26"/>
                  </a:cubicBezTo>
                  <a:cubicBezTo>
                    <a:pt x="264" y="14"/>
                    <a:pt x="239" y="1"/>
                    <a:pt x="214" y="1"/>
                  </a:cubicBezTo>
                  <a:close/>
                </a:path>
              </a:pathLst>
            </a:custGeom>
            <a:solidFill>
              <a:srgbClr val="FFB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6108025" y="3341750"/>
              <a:ext cx="77675" cy="167275"/>
            </a:xfrm>
            <a:custGeom>
              <a:avLst/>
              <a:gdLst/>
              <a:ahLst/>
              <a:cxnLst/>
              <a:rect l="l" t="t" r="r" b="b"/>
              <a:pathLst>
                <a:path w="3107" h="6691" extrusionOk="0">
                  <a:moveTo>
                    <a:pt x="1" y="466"/>
                  </a:moveTo>
                  <a:lnTo>
                    <a:pt x="1" y="6691"/>
                  </a:lnTo>
                  <a:lnTo>
                    <a:pt x="2830" y="6691"/>
                  </a:lnTo>
                  <a:lnTo>
                    <a:pt x="3094" y="1560"/>
                  </a:lnTo>
                  <a:lnTo>
                    <a:pt x="2390" y="1560"/>
                  </a:lnTo>
                  <a:lnTo>
                    <a:pt x="2390" y="944"/>
                  </a:lnTo>
                  <a:lnTo>
                    <a:pt x="3069" y="944"/>
                  </a:lnTo>
                  <a:lnTo>
                    <a:pt x="3107" y="353"/>
                  </a:lnTo>
                  <a:cubicBezTo>
                    <a:pt x="3107" y="353"/>
                    <a:pt x="2516" y="1"/>
                    <a:pt x="1648" y="1"/>
                  </a:cubicBezTo>
                  <a:lnTo>
                    <a:pt x="1648" y="1"/>
                  </a:lnTo>
                  <a:cubicBezTo>
                    <a:pt x="1170" y="1"/>
                    <a:pt x="604" y="114"/>
                    <a:pt x="1" y="466"/>
                  </a:cubicBezTo>
                </a:path>
              </a:pathLst>
            </a:custGeom>
            <a:solidFill>
              <a:srgbClr val="5D1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6165875" y="3365325"/>
              <a:ext cx="12925" cy="15450"/>
            </a:xfrm>
            <a:custGeom>
              <a:avLst/>
              <a:gdLst/>
              <a:ahLst/>
              <a:cxnLst/>
              <a:rect l="l" t="t" r="r" b="b"/>
              <a:pathLst>
                <a:path w="517" h="618" extrusionOk="0">
                  <a:moveTo>
                    <a:pt x="1" y="1"/>
                  </a:moveTo>
                  <a:lnTo>
                    <a:pt x="1" y="617"/>
                  </a:lnTo>
                  <a:lnTo>
                    <a:pt x="466" y="617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4200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6125950" y="3509000"/>
              <a:ext cx="6950" cy="20775"/>
            </a:xfrm>
            <a:custGeom>
              <a:avLst/>
              <a:gdLst/>
              <a:ahLst/>
              <a:cxnLst/>
              <a:rect l="l" t="t" r="r" b="b"/>
              <a:pathLst>
                <a:path w="278" h="831" extrusionOk="0">
                  <a:moveTo>
                    <a:pt x="1" y="1"/>
                  </a:moveTo>
                  <a:lnTo>
                    <a:pt x="1" y="830"/>
                  </a:lnTo>
                  <a:lnTo>
                    <a:pt x="252" y="830"/>
                  </a:lnTo>
                  <a:lnTo>
                    <a:pt x="277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6155500" y="3509000"/>
              <a:ext cx="5700" cy="20775"/>
            </a:xfrm>
            <a:custGeom>
              <a:avLst/>
              <a:gdLst/>
              <a:ahLst/>
              <a:cxnLst/>
              <a:rect l="l" t="t" r="r" b="b"/>
              <a:pathLst>
                <a:path w="228" h="831" extrusionOk="0">
                  <a:moveTo>
                    <a:pt x="1" y="1"/>
                  </a:moveTo>
                  <a:lnTo>
                    <a:pt x="1" y="830"/>
                  </a:lnTo>
                  <a:lnTo>
                    <a:pt x="202" y="830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5616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6914075" y="3246825"/>
              <a:ext cx="254675" cy="250250"/>
            </a:xfrm>
            <a:custGeom>
              <a:avLst/>
              <a:gdLst/>
              <a:ahLst/>
              <a:cxnLst/>
              <a:rect l="l" t="t" r="r" b="b"/>
              <a:pathLst>
                <a:path w="10187" h="10010" extrusionOk="0">
                  <a:moveTo>
                    <a:pt x="1" y="0"/>
                  </a:moveTo>
                  <a:lnTo>
                    <a:pt x="252" y="10010"/>
                  </a:lnTo>
                  <a:lnTo>
                    <a:pt x="9809" y="9947"/>
                  </a:lnTo>
                  <a:lnTo>
                    <a:pt x="10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6903700" y="3246825"/>
              <a:ext cx="16700" cy="250250"/>
            </a:xfrm>
            <a:custGeom>
              <a:avLst/>
              <a:gdLst/>
              <a:ahLst/>
              <a:cxnLst/>
              <a:rect l="l" t="t" r="r" b="b"/>
              <a:pathLst>
                <a:path w="668" h="10010" extrusionOk="0">
                  <a:moveTo>
                    <a:pt x="416" y="0"/>
                  </a:moveTo>
                  <a:lnTo>
                    <a:pt x="1" y="0"/>
                  </a:lnTo>
                  <a:lnTo>
                    <a:pt x="416" y="10010"/>
                  </a:lnTo>
                  <a:lnTo>
                    <a:pt x="667" y="1001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6976325" y="3277625"/>
              <a:ext cx="119475" cy="187075"/>
            </a:xfrm>
            <a:custGeom>
              <a:avLst/>
              <a:gdLst/>
              <a:ahLst/>
              <a:cxnLst/>
              <a:rect l="l" t="t" r="r" b="b"/>
              <a:pathLst>
                <a:path w="4779" h="7483" extrusionOk="0">
                  <a:moveTo>
                    <a:pt x="742" y="3232"/>
                  </a:moveTo>
                  <a:cubicBezTo>
                    <a:pt x="1" y="3823"/>
                    <a:pt x="101" y="4980"/>
                    <a:pt x="944" y="5433"/>
                  </a:cubicBezTo>
                  <a:lnTo>
                    <a:pt x="944" y="5433"/>
                  </a:lnTo>
                  <a:lnTo>
                    <a:pt x="4779" y="7483"/>
                  </a:lnTo>
                  <a:lnTo>
                    <a:pt x="4779" y="6301"/>
                  </a:lnTo>
                  <a:cubicBezTo>
                    <a:pt x="4779" y="5445"/>
                    <a:pt x="4326" y="4641"/>
                    <a:pt x="3584" y="4201"/>
                  </a:cubicBezTo>
                  <a:lnTo>
                    <a:pt x="3584" y="4201"/>
                  </a:lnTo>
                  <a:lnTo>
                    <a:pt x="3987" y="3823"/>
                  </a:lnTo>
                  <a:cubicBezTo>
                    <a:pt x="4490" y="3358"/>
                    <a:pt x="4779" y="2704"/>
                    <a:pt x="4779" y="2013"/>
                  </a:cubicBezTo>
                  <a:lnTo>
                    <a:pt x="4779" y="2013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FFD7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7082900" y="3496425"/>
              <a:ext cx="12900" cy="101575"/>
            </a:xfrm>
            <a:custGeom>
              <a:avLst/>
              <a:gdLst/>
              <a:ahLst/>
              <a:cxnLst/>
              <a:rect l="l" t="t" r="r" b="b"/>
              <a:pathLst>
                <a:path w="516" h="4063" extrusionOk="0">
                  <a:moveTo>
                    <a:pt x="214" y="1"/>
                  </a:moveTo>
                  <a:lnTo>
                    <a:pt x="0" y="4062"/>
                  </a:lnTo>
                  <a:lnTo>
                    <a:pt x="202" y="4062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7075675" y="3496425"/>
              <a:ext cx="12600" cy="101575"/>
            </a:xfrm>
            <a:custGeom>
              <a:avLst/>
              <a:gdLst/>
              <a:ahLst/>
              <a:cxnLst/>
              <a:rect l="l" t="t" r="r" b="b"/>
              <a:pathLst>
                <a:path w="504" h="4063" extrusionOk="0">
                  <a:moveTo>
                    <a:pt x="289" y="4062"/>
                  </a:moveTo>
                  <a:lnTo>
                    <a:pt x="0" y="4062"/>
                  </a:lnTo>
                  <a:lnTo>
                    <a:pt x="0" y="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7086350" y="3496425"/>
              <a:ext cx="9450" cy="30825"/>
            </a:xfrm>
            <a:custGeom>
              <a:avLst/>
              <a:gdLst/>
              <a:ahLst/>
              <a:cxnLst/>
              <a:rect l="l" t="t" r="r" b="b"/>
              <a:pathLst>
                <a:path w="378" h="1233" extrusionOk="0">
                  <a:moveTo>
                    <a:pt x="315" y="944"/>
                  </a:moveTo>
                  <a:lnTo>
                    <a:pt x="1" y="1233"/>
                  </a:lnTo>
                  <a:lnTo>
                    <a:pt x="76" y="1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7010275" y="3496425"/>
              <a:ext cx="8825" cy="101575"/>
            </a:xfrm>
            <a:custGeom>
              <a:avLst/>
              <a:gdLst/>
              <a:ahLst/>
              <a:cxnLst/>
              <a:rect l="l" t="t" r="r" b="b"/>
              <a:pathLst>
                <a:path w="353" h="4063" extrusionOk="0">
                  <a:moveTo>
                    <a:pt x="1" y="1"/>
                  </a:moveTo>
                  <a:lnTo>
                    <a:pt x="151" y="4062"/>
                  </a:lnTo>
                  <a:lnTo>
                    <a:pt x="353" y="4062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99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6997700" y="3496425"/>
              <a:ext cx="16375" cy="101575"/>
            </a:xfrm>
            <a:custGeom>
              <a:avLst/>
              <a:gdLst/>
              <a:ahLst/>
              <a:cxnLst/>
              <a:rect l="l" t="t" r="r" b="b"/>
              <a:pathLst>
                <a:path w="655" h="4063" extrusionOk="0">
                  <a:moveTo>
                    <a:pt x="654" y="4062"/>
                  </a:moveTo>
                  <a:lnTo>
                    <a:pt x="365" y="4062"/>
                  </a:lnTo>
                  <a:lnTo>
                    <a:pt x="1" y="1"/>
                  </a:lnTo>
                  <a:lnTo>
                    <a:pt x="504" y="1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7010275" y="3496425"/>
              <a:ext cx="8200" cy="30825"/>
            </a:xfrm>
            <a:custGeom>
              <a:avLst/>
              <a:gdLst/>
              <a:ahLst/>
              <a:cxnLst/>
              <a:rect l="l" t="t" r="r" b="b"/>
              <a:pathLst>
                <a:path w="328" h="1233" extrusionOk="0">
                  <a:moveTo>
                    <a:pt x="328" y="944"/>
                  </a:moveTo>
                  <a:lnTo>
                    <a:pt x="38" y="1233"/>
                  </a:lnTo>
                  <a:lnTo>
                    <a:pt x="1" y="1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7003350" y="3597975"/>
              <a:ext cx="116975" cy="20450"/>
            </a:xfrm>
            <a:custGeom>
              <a:avLst/>
              <a:gdLst/>
              <a:ahLst/>
              <a:cxnLst/>
              <a:rect l="l" t="t" r="r" b="b"/>
              <a:pathLst>
                <a:path w="4679" h="818" extrusionOk="0">
                  <a:moveTo>
                    <a:pt x="1" y="0"/>
                  </a:moveTo>
                  <a:lnTo>
                    <a:pt x="4679" y="0"/>
                  </a:lnTo>
                  <a:lnTo>
                    <a:pt x="4591" y="818"/>
                  </a:lnTo>
                  <a:lnTo>
                    <a:pt x="51" y="818"/>
                  </a:lnTo>
                  <a:close/>
                </a:path>
              </a:pathLst>
            </a:custGeom>
            <a:solidFill>
              <a:srgbClr val="AEA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6968150" y="3597975"/>
              <a:ext cx="36500" cy="20450"/>
            </a:xfrm>
            <a:custGeom>
              <a:avLst/>
              <a:gdLst/>
              <a:ahLst/>
              <a:cxnLst/>
              <a:rect l="l" t="t" r="r" b="b"/>
              <a:pathLst>
                <a:path w="1460" h="818" extrusionOk="0">
                  <a:moveTo>
                    <a:pt x="1409" y="0"/>
                  </a:moveTo>
                  <a:lnTo>
                    <a:pt x="1" y="101"/>
                  </a:lnTo>
                  <a:lnTo>
                    <a:pt x="151" y="818"/>
                  </a:lnTo>
                  <a:lnTo>
                    <a:pt x="1459" y="81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7018450" y="3515300"/>
              <a:ext cx="63525" cy="51575"/>
            </a:xfrm>
            <a:custGeom>
              <a:avLst/>
              <a:gdLst/>
              <a:ahLst/>
              <a:cxnLst/>
              <a:rect l="l" t="t" r="r" b="b"/>
              <a:pathLst>
                <a:path w="2541" h="2063" extrusionOk="0">
                  <a:moveTo>
                    <a:pt x="1" y="1987"/>
                  </a:moveTo>
                  <a:lnTo>
                    <a:pt x="2541" y="0"/>
                  </a:lnTo>
                  <a:lnTo>
                    <a:pt x="2541" y="164"/>
                  </a:lnTo>
                  <a:lnTo>
                    <a:pt x="1" y="2062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7017825" y="3515300"/>
              <a:ext cx="63200" cy="51575"/>
            </a:xfrm>
            <a:custGeom>
              <a:avLst/>
              <a:gdLst/>
              <a:ahLst/>
              <a:cxnLst/>
              <a:rect l="l" t="t" r="r" b="b"/>
              <a:pathLst>
                <a:path w="2528" h="2063" extrusionOk="0">
                  <a:moveTo>
                    <a:pt x="2528" y="1987"/>
                  </a:moveTo>
                  <a:lnTo>
                    <a:pt x="0" y="0"/>
                  </a:lnTo>
                  <a:lnTo>
                    <a:pt x="0" y="164"/>
                  </a:lnTo>
                  <a:lnTo>
                    <a:pt x="2528" y="2062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748675" y="2563075"/>
              <a:ext cx="4114825" cy="246475"/>
            </a:xfrm>
            <a:custGeom>
              <a:avLst/>
              <a:gdLst/>
              <a:ahLst/>
              <a:cxnLst/>
              <a:rect l="l" t="t" r="r" b="b"/>
              <a:pathLst>
                <a:path w="164593" h="9859" extrusionOk="0">
                  <a:moveTo>
                    <a:pt x="0" y="0"/>
                  </a:moveTo>
                  <a:lnTo>
                    <a:pt x="24245" y="9859"/>
                  </a:lnTo>
                  <a:lnTo>
                    <a:pt x="143039" y="9859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A1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3273975" y="2686300"/>
              <a:ext cx="194625" cy="861400"/>
            </a:xfrm>
            <a:custGeom>
              <a:avLst/>
              <a:gdLst/>
              <a:ahLst/>
              <a:cxnLst/>
              <a:rect l="l" t="t" r="r" b="b"/>
              <a:pathLst>
                <a:path w="7785" h="34456" extrusionOk="0">
                  <a:moveTo>
                    <a:pt x="1" y="1"/>
                  </a:moveTo>
                  <a:lnTo>
                    <a:pt x="2126" y="34455"/>
                  </a:lnTo>
                  <a:lnTo>
                    <a:pt x="7785" y="34455"/>
                  </a:lnTo>
                  <a:lnTo>
                    <a:pt x="7785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3468575" y="2686300"/>
              <a:ext cx="217900" cy="861400"/>
            </a:xfrm>
            <a:custGeom>
              <a:avLst/>
              <a:gdLst/>
              <a:ahLst/>
              <a:cxnLst/>
              <a:rect l="l" t="t" r="r" b="b"/>
              <a:pathLst>
                <a:path w="8716" h="34456" extrusionOk="0">
                  <a:moveTo>
                    <a:pt x="1" y="34455"/>
                  </a:moveTo>
                  <a:lnTo>
                    <a:pt x="8438" y="34455"/>
                  </a:lnTo>
                  <a:lnTo>
                    <a:pt x="8715" y="34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3485250" y="3058825"/>
              <a:ext cx="119800" cy="488875"/>
            </a:xfrm>
            <a:custGeom>
              <a:avLst/>
              <a:gdLst/>
              <a:ahLst/>
              <a:cxnLst/>
              <a:rect l="l" t="t" r="r" b="b"/>
              <a:pathLst>
                <a:path w="4792" h="19555" extrusionOk="0">
                  <a:moveTo>
                    <a:pt x="0" y="1"/>
                  </a:moveTo>
                  <a:lnTo>
                    <a:pt x="315" y="19554"/>
                  </a:lnTo>
                  <a:lnTo>
                    <a:pt x="4251" y="19554"/>
                  </a:lnTo>
                  <a:lnTo>
                    <a:pt x="4791" y="1"/>
                  </a:lnTo>
                  <a:close/>
                </a:path>
              </a:pathLst>
            </a:custGeom>
            <a:solidFill>
              <a:srgbClr val="F71C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3591500" y="3058825"/>
              <a:ext cx="143700" cy="488875"/>
            </a:xfrm>
            <a:custGeom>
              <a:avLst/>
              <a:gdLst/>
              <a:ahLst/>
              <a:cxnLst/>
              <a:rect l="l" t="t" r="r" b="b"/>
              <a:pathLst>
                <a:path w="5748" h="19555" extrusionOk="0">
                  <a:moveTo>
                    <a:pt x="1" y="19554"/>
                  </a:moveTo>
                  <a:lnTo>
                    <a:pt x="5206" y="19554"/>
                  </a:lnTo>
                  <a:lnTo>
                    <a:pt x="5747" y="6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3599050" y="3279200"/>
              <a:ext cx="61000" cy="117900"/>
            </a:xfrm>
            <a:custGeom>
              <a:avLst/>
              <a:gdLst/>
              <a:ahLst/>
              <a:cxnLst/>
              <a:rect l="l" t="t" r="r" b="b"/>
              <a:pathLst>
                <a:path w="2440" h="4716" extrusionOk="0">
                  <a:moveTo>
                    <a:pt x="0" y="4716"/>
                  </a:moveTo>
                  <a:lnTo>
                    <a:pt x="0" y="0"/>
                  </a:lnTo>
                  <a:lnTo>
                    <a:pt x="2440" y="151"/>
                  </a:lnTo>
                  <a:lnTo>
                    <a:pt x="2352" y="4716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3663175" y="3079575"/>
              <a:ext cx="62900" cy="440450"/>
            </a:xfrm>
            <a:custGeom>
              <a:avLst/>
              <a:gdLst/>
              <a:ahLst/>
              <a:cxnLst/>
              <a:rect l="l" t="t" r="r" b="b"/>
              <a:pathLst>
                <a:path w="2516" h="17618" extrusionOk="0">
                  <a:moveTo>
                    <a:pt x="1" y="17618"/>
                  </a:moveTo>
                  <a:lnTo>
                    <a:pt x="365" y="1"/>
                  </a:lnTo>
                  <a:lnTo>
                    <a:pt x="2516" y="202"/>
                  </a:lnTo>
                  <a:lnTo>
                    <a:pt x="2050" y="17618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3675125" y="3208775"/>
              <a:ext cx="89925" cy="310000"/>
            </a:xfrm>
            <a:custGeom>
              <a:avLst/>
              <a:gdLst/>
              <a:ahLst/>
              <a:cxnLst/>
              <a:rect l="l" t="t" r="r" b="b"/>
              <a:pathLst>
                <a:path w="3597" h="12400" extrusionOk="0">
                  <a:moveTo>
                    <a:pt x="176" y="1"/>
                  </a:moveTo>
                  <a:lnTo>
                    <a:pt x="0" y="114"/>
                  </a:lnTo>
                  <a:cubicBezTo>
                    <a:pt x="38" y="164"/>
                    <a:pt x="3370" y="5609"/>
                    <a:pt x="2339" y="9419"/>
                  </a:cubicBezTo>
                  <a:cubicBezTo>
                    <a:pt x="2000" y="10651"/>
                    <a:pt x="1220" y="11595"/>
                    <a:pt x="38" y="12223"/>
                  </a:cubicBezTo>
                  <a:lnTo>
                    <a:pt x="139" y="12399"/>
                  </a:lnTo>
                  <a:cubicBezTo>
                    <a:pt x="1371" y="11758"/>
                    <a:pt x="2188" y="10765"/>
                    <a:pt x="2541" y="9469"/>
                  </a:cubicBezTo>
                  <a:cubicBezTo>
                    <a:pt x="3597" y="5584"/>
                    <a:pt x="214" y="51"/>
                    <a:pt x="176" y="1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3692425" y="3208775"/>
              <a:ext cx="94325" cy="310000"/>
            </a:xfrm>
            <a:custGeom>
              <a:avLst/>
              <a:gdLst/>
              <a:ahLst/>
              <a:cxnLst/>
              <a:rect l="l" t="t" r="r" b="b"/>
              <a:pathLst>
                <a:path w="3773" h="12400" extrusionOk="0">
                  <a:moveTo>
                    <a:pt x="176" y="1"/>
                  </a:moveTo>
                  <a:lnTo>
                    <a:pt x="0" y="114"/>
                  </a:lnTo>
                  <a:cubicBezTo>
                    <a:pt x="38" y="164"/>
                    <a:pt x="3546" y="5747"/>
                    <a:pt x="2502" y="9532"/>
                  </a:cubicBezTo>
                  <a:cubicBezTo>
                    <a:pt x="2175" y="10727"/>
                    <a:pt x="1421" y="11632"/>
                    <a:pt x="252" y="12223"/>
                  </a:cubicBezTo>
                  <a:lnTo>
                    <a:pt x="352" y="12399"/>
                  </a:lnTo>
                  <a:cubicBezTo>
                    <a:pt x="1572" y="11796"/>
                    <a:pt x="2364" y="10840"/>
                    <a:pt x="2704" y="9583"/>
                  </a:cubicBezTo>
                  <a:cubicBezTo>
                    <a:pt x="3772" y="5710"/>
                    <a:pt x="327" y="227"/>
                    <a:pt x="176" y="1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3707200" y="3213500"/>
              <a:ext cx="93075" cy="308725"/>
            </a:xfrm>
            <a:custGeom>
              <a:avLst/>
              <a:gdLst/>
              <a:ahLst/>
              <a:cxnLst/>
              <a:rect l="l" t="t" r="r" b="b"/>
              <a:pathLst>
                <a:path w="3723" h="12349" extrusionOk="0">
                  <a:moveTo>
                    <a:pt x="176" y="0"/>
                  </a:moveTo>
                  <a:lnTo>
                    <a:pt x="0" y="114"/>
                  </a:lnTo>
                  <a:cubicBezTo>
                    <a:pt x="25" y="164"/>
                    <a:pt x="3496" y="5785"/>
                    <a:pt x="2389" y="9532"/>
                  </a:cubicBezTo>
                  <a:cubicBezTo>
                    <a:pt x="2025" y="10714"/>
                    <a:pt x="1245" y="11607"/>
                    <a:pt x="38" y="12160"/>
                  </a:cubicBezTo>
                  <a:lnTo>
                    <a:pt x="126" y="12349"/>
                  </a:lnTo>
                  <a:cubicBezTo>
                    <a:pt x="1383" y="11770"/>
                    <a:pt x="2213" y="10840"/>
                    <a:pt x="2590" y="9582"/>
                  </a:cubicBezTo>
                  <a:cubicBezTo>
                    <a:pt x="3722" y="5747"/>
                    <a:pt x="314" y="227"/>
                    <a:pt x="176" y="0"/>
                  </a:cubicBez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3228725" y="3536025"/>
              <a:ext cx="411525" cy="31800"/>
            </a:xfrm>
            <a:custGeom>
              <a:avLst/>
              <a:gdLst/>
              <a:ahLst/>
              <a:cxnLst/>
              <a:rect l="l" t="t" r="r" b="b"/>
              <a:pathLst>
                <a:path w="16461" h="1272" extrusionOk="0">
                  <a:moveTo>
                    <a:pt x="0" y="1"/>
                  </a:moveTo>
                  <a:lnTo>
                    <a:pt x="16461" y="1"/>
                  </a:lnTo>
                  <a:lnTo>
                    <a:pt x="16461" y="1271"/>
                  </a:lnTo>
                  <a:lnTo>
                    <a:pt x="0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3640225" y="3536025"/>
              <a:ext cx="217575" cy="31800"/>
            </a:xfrm>
            <a:custGeom>
              <a:avLst/>
              <a:gdLst/>
              <a:ahLst/>
              <a:cxnLst/>
              <a:rect l="l" t="t" r="r" b="b"/>
              <a:pathLst>
                <a:path w="8703" h="1272" extrusionOk="0">
                  <a:moveTo>
                    <a:pt x="8702" y="1271"/>
                  </a:moveTo>
                  <a:lnTo>
                    <a:pt x="1" y="1271"/>
                  </a:lnTo>
                  <a:lnTo>
                    <a:pt x="1" y="1"/>
                  </a:lnTo>
                  <a:lnTo>
                    <a:pt x="8401" y="32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3352275" y="2903225"/>
              <a:ext cx="43700" cy="146500"/>
            </a:xfrm>
            <a:custGeom>
              <a:avLst/>
              <a:gdLst/>
              <a:ahLst/>
              <a:cxnLst/>
              <a:rect l="l" t="t" r="r" b="b"/>
              <a:pathLst>
                <a:path w="1748" h="5860" extrusionOk="0">
                  <a:moveTo>
                    <a:pt x="0" y="0"/>
                  </a:moveTo>
                  <a:lnTo>
                    <a:pt x="0" y="1170"/>
                  </a:lnTo>
                  <a:lnTo>
                    <a:pt x="579" y="1170"/>
                  </a:lnTo>
                  <a:lnTo>
                    <a:pt x="579" y="5860"/>
                  </a:lnTo>
                  <a:lnTo>
                    <a:pt x="1748" y="5860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6254850" y="2686300"/>
              <a:ext cx="194625" cy="861400"/>
            </a:xfrm>
            <a:custGeom>
              <a:avLst/>
              <a:gdLst/>
              <a:ahLst/>
              <a:cxnLst/>
              <a:rect l="l" t="t" r="r" b="b"/>
              <a:pathLst>
                <a:path w="7785" h="34456" extrusionOk="0">
                  <a:moveTo>
                    <a:pt x="0" y="1"/>
                  </a:moveTo>
                  <a:lnTo>
                    <a:pt x="0" y="34455"/>
                  </a:lnTo>
                  <a:lnTo>
                    <a:pt x="5646" y="34455"/>
                  </a:lnTo>
                  <a:lnTo>
                    <a:pt x="7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6036975" y="2686300"/>
              <a:ext cx="217900" cy="861400"/>
            </a:xfrm>
            <a:custGeom>
              <a:avLst/>
              <a:gdLst/>
              <a:ahLst/>
              <a:cxnLst/>
              <a:rect l="l" t="t" r="r" b="b"/>
              <a:pathLst>
                <a:path w="8716" h="34456" extrusionOk="0">
                  <a:moveTo>
                    <a:pt x="8715" y="34455"/>
                  </a:moveTo>
                  <a:lnTo>
                    <a:pt x="265" y="34455"/>
                  </a:lnTo>
                  <a:lnTo>
                    <a:pt x="1" y="3433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6118100" y="3058825"/>
              <a:ext cx="119800" cy="488875"/>
            </a:xfrm>
            <a:custGeom>
              <a:avLst/>
              <a:gdLst/>
              <a:ahLst/>
              <a:cxnLst/>
              <a:rect l="l" t="t" r="r" b="b"/>
              <a:pathLst>
                <a:path w="4792" h="19555" extrusionOk="0">
                  <a:moveTo>
                    <a:pt x="0" y="1"/>
                  </a:moveTo>
                  <a:lnTo>
                    <a:pt x="541" y="19554"/>
                  </a:lnTo>
                  <a:lnTo>
                    <a:pt x="4477" y="19554"/>
                  </a:lnTo>
                  <a:lnTo>
                    <a:pt x="47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5988250" y="3058825"/>
              <a:ext cx="143375" cy="488875"/>
            </a:xfrm>
            <a:custGeom>
              <a:avLst/>
              <a:gdLst/>
              <a:ahLst/>
              <a:cxnLst/>
              <a:rect l="l" t="t" r="r" b="b"/>
              <a:pathLst>
                <a:path w="5735" h="19555" extrusionOk="0">
                  <a:moveTo>
                    <a:pt x="5735" y="19554"/>
                  </a:moveTo>
                  <a:lnTo>
                    <a:pt x="529" y="19554"/>
                  </a:lnTo>
                  <a:lnTo>
                    <a:pt x="1" y="629"/>
                  </a:lnTo>
                  <a:lnTo>
                    <a:pt x="5735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6063075" y="3279200"/>
              <a:ext cx="61325" cy="117900"/>
            </a:xfrm>
            <a:custGeom>
              <a:avLst/>
              <a:gdLst/>
              <a:ahLst/>
              <a:cxnLst/>
              <a:rect l="l" t="t" r="r" b="b"/>
              <a:pathLst>
                <a:path w="2453" h="4716" extrusionOk="0">
                  <a:moveTo>
                    <a:pt x="2453" y="4716"/>
                  </a:moveTo>
                  <a:lnTo>
                    <a:pt x="2453" y="0"/>
                  </a:lnTo>
                  <a:lnTo>
                    <a:pt x="1" y="151"/>
                  </a:lnTo>
                  <a:lnTo>
                    <a:pt x="101" y="4716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5997050" y="3079575"/>
              <a:ext cx="62900" cy="440450"/>
            </a:xfrm>
            <a:custGeom>
              <a:avLst/>
              <a:gdLst/>
              <a:ahLst/>
              <a:cxnLst/>
              <a:rect l="l" t="t" r="r" b="b"/>
              <a:pathLst>
                <a:path w="2516" h="17618" extrusionOk="0">
                  <a:moveTo>
                    <a:pt x="2516" y="17618"/>
                  </a:moveTo>
                  <a:lnTo>
                    <a:pt x="2151" y="1"/>
                  </a:lnTo>
                  <a:lnTo>
                    <a:pt x="1" y="202"/>
                  </a:lnTo>
                  <a:lnTo>
                    <a:pt x="479" y="17618"/>
                  </a:lnTo>
                  <a:close/>
                </a:path>
              </a:pathLst>
            </a:custGeom>
            <a:solidFill>
              <a:srgbClr val="7D0E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5958075" y="3208775"/>
              <a:ext cx="89950" cy="310000"/>
            </a:xfrm>
            <a:custGeom>
              <a:avLst/>
              <a:gdLst/>
              <a:ahLst/>
              <a:cxnLst/>
              <a:rect l="l" t="t" r="r" b="b"/>
              <a:pathLst>
                <a:path w="3598" h="12400" extrusionOk="0">
                  <a:moveTo>
                    <a:pt x="3421" y="1"/>
                  </a:moveTo>
                  <a:cubicBezTo>
                    <a:pt x="3383" y="51"/>
                    <a:pt x="1" y="5584"/>
                    <a:pt x="1057" y="9469"/>
                  </a:cubicBezTo>
                  <a:cubicBezTo>
                    <a:pt x="1422" y="10765"/>
                    <a:pt x="2226" y="11758"/>
                    <a:pt x="3459" y="12399"/>
                  </a:cubicBezTo>
                  <a:lnTo>
                    <a:pt x="3559" y="12223"/>
                  </a:lnTo>
                  <a:cubicBezTo>
                    <a:pt x="2377" y="11595"/>
                    <a:pt x="1598" y="10651"/>
                    <a:pt x="1258" y="9419"/>
                  </a:cubicBezTo>
                  <a:cubicBezTo>
                    <a:pt x="227" y="5609"/>
                    <a:pt x="3572" y="164"/>
                    <a:pt x="3597" y="114"/>
                  </a:cubicBezTo>
                  <a:lnTo>
                    <a:pt x="3421" y="1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5936400" y="3208775"/>
              <a:ext cx="94325" cy="310000"/>
            </a:xfrm>
            <a:custGeom>
              <a:avLst/>
              <a:gdLst/>
              <a:ahLst/>
              <a:cxnLst/>
              <a:rect l="l" t="t" r="r" b="b"/>
              <a:pathLst>
                <a:path w="3773" h="12400" extrusionOk="0">
                  <a:moveTo>
                    <a:pt x="3596" y="1"/>
                  </a:moveTo>
                  <a:cubicBezTo>
                    <a:pt x="3446" y="227"/>
                    <a:pt x="0" y="5710"/>
                    <a:pt x="1069" y="9583"/>
                  </a:cubicBezTo>
                  <a:cubicBezTo>
                    <a:pt x="1408" y="10840"/>
                    <a:pt x="2201" y="11796"/>
                    <a:pt x="3420" y="12399"/>
                  </a:cubicBezTo>
                  <a:lnTo>
                    <a:pt x="3521" y="12223"/>
                  </a:lnTo>
                  <a:cubicBezTo>
                    <a:pt x="2352" y="11632"/>
                    <a:pt x="1597" y="10727"/>
                    <a:pt x="1270" y="9532"/>
                  </a:cubicBezTo>
                  <a:cubicBezTo>
                    <a:pt x="226" y="5747"/>
                    <a:pt x="3735" y="164"/>
                    <a:pt x="3772" y="114"/>
                  </a:cubicBezTo>
                  <a:lnTo>
                    <a:pt x="3596" y="1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5922875" y="3213500"/>
              <a:ext cx="93400" cy="308725"/>
            </a:xfrm>
            <a:custGeom>
              <a:avLst/>
              <a:gdLst/>
              <a:ahLst/>
              <a:cxnLst/>
              <a:rect l="l" t="t" r="r" b="b"/>
              <a:pathLst>
                <a:path w="3736" h="12349" extrusionOk="0">
                  <a:moveTo>
                    <a:pt x="3559" y="0"/>
                  </a:moveTo>
                  <a:cubicBezTo>
                    <a:pt x="3408" y="227"/>
                    <a:pt x="0" y="5747"/>
                    <a:pt x="1145" y="9582"/>
                  </a:cubicBezTo>
                  <a:cubicBezTo>
                    <a:pt x="1509" y="10840"/>
                    <a:pt x="2339" y="11770"/>
                    <a:pt x="3597" y="12349"/>
                  </a:cubicBezTo>
                  <a:lnTo>
                    <a:pt x="3685" y="12160"/>
                  </a:lnTo>
                  <a:cubicBezTo>
                    <a:pt x="2490" y="11607"/>
                    <a:pt x="1698" y="10714"/>
                    <a:pt x="1346" y="9532"/>
                  </a:cubicBezTo>
                  <a:cubicBezTo>
                    <a:pt x="227" y="5785"/>
                    <a:pt x="3697" y="164"/>
                    <a:pt x="3735" y="114"/>
                  </a:cubicBezTo>
                  <a:lnTo>
                    <a:pt x="3559" y="0"/>
                  </a:lnTo>
                  <a:close/>
                </a:path>
              </a:pathLst>
            </a:custGeom>
            <a:solidFill>
              <a:srgbClr val="882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6082875" y="3536025"/>
              <a:ext cx="411550" cy="31800"/>
            </a:xfrm>
            <a:custGeom>
              <a:avLst/>
              <a:gdLst/>
              <a:ahLst/>
              <a:cxnLst/>
              <a:rect l="l" t="t" r="r" b="b"/>
              <a:pathLst>
                <a:path w="16462" h="1272" extrusionOk="0">
                  <a:moveTo>
                    <a:pt x="16461" y="1"/>
                  </a:moveTo>
                  <a:lnTo>
                    <a:pt x="1" y="1"/>
                  </a:lnTo>
                  <a:lnTo>
                    <a:pt x="1" y="1271"/>
                  </a:lnTo>
                  <a:lnTo>
                    <a:pt x="16461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5872875" y="3536025"/>
              <a:ext cx="210025" cy="31800"/>
            </a:xfrm>
            <a:custGeom>
              <a:avLst/>
              <a:gdLst/>
              <a:ahLst/>
              <a:cxnLst/>
              <a:rect l="l" t="t" r="r" b="b"/>
              <a:pathLst>
                <a:path w="8401" h="1272" extrusionOk="0">
                  <a:moveTo>
                    <a:pt x="202" y="1271"/>
                  </a:moveTo>
                  <a:lnTo>
                    <a:pt x="8401" y="1271"/>
                  </a:lnTo>
                  <a:lnTo>
                    <a:pt x="8401" y="1"/>
                  </a:lnTo>
                  <a:lnTo>
                    <a:pt x="1" y="328"/>
                  </a:lnTo>
                  <a:close/>
                </a:path>
              </a:pathLst>
            </a:custGeom>
            <a:solidFill>
              <a:srgbClr val="927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6294450" y="2903225"/>
              <a:ext cx="102825" cy="146500"/>
            </a:xfrm>
            <a:custGeom>
              <a:avLst/>
              <a:gdLst/>
              <a:ahLst/>
              <a:cxnLst/>
              <a:rect l="l" t="t" r="r" b="b"/>
              <a:pathLst>
                <a:path w="4113" h="5860" extrusionOk="0">
                  <a:moveTo>
                    <a:pt x="1" y="0"/>
                  </a:moveTo>
                  <a:lnTo>
                    <a:pt x="1" y="1170"/>
                  </a:lnTo>
                  <a:lnTo>
                    <a:pt x="2352" y="1170"/>
                  </a:lnTo>
                  <a:cubicBezTo>
                    <a:pt x="2428" y="1170"/>
                    <a:pt x="2503" y="1182"/>
                    <a:pt x="2579" y="1220"/>
                  </a:cubicBezTo>
                  <a:cubicBezTo>
                    <a:pt x="2654" y="1245"/>
                    <a:pt x="2717" y="1283"/>
                    <a:pt x="2767" y="1346"/>
                  </a:cubicBezTo>
                  <a:cubicBezTo>
                    <a:pt x="2817" y="1396"/>
                    <a:pt x="2855" y="1459"/>
                    <a:pt x="2893" y="1522"/>
                  </a:cubicBezTo>
                  <a:cubicBezTo>
                    <a:pt x="2918" y="1597"/>
                    <a:pt x="2931" y="1673"/>
                    <a:pt x="2931" y="1748"/>
                  </a:cubicBezTo>
                  <a:cubicBezTo>
                    <a:pt x="2931" y="1836"/>
                    <a:pt x="2918" y="1911"/>
                    <a:pt x="2893" y="1987"/>
                  </a:cubicBezTo>
                  <a:cubicBezTo>
                    <a:pt x="2855" y="2062"/>
                    <a:pt x="2817" y="2125"/>
                    <a:pt x="2767" y="2176"/>
                  </a:cubicBezTo>
                  <a:cubicBezTo>
                    <a:pt x="2717" y="2226"/>
                    <a:pt x="2654" y="2264"/>
                    <a:pt x="2579" y="2301"/>
                  </a:cubicBezTo>
                  <a:cubicBezTo>
                    <a:pt x="2503" y="2326"/>
                    <a:pt x="2428" y="2339"/>
                    <a:pt x="2352" y="2339"/>
                  </a:cubicBezTo>
                  <a:lnTo>
                    <a:pt x="755" y="2339"/>
                  </a:lnTo>
                  <a:lnTo>
                    <a:pt x="755" y="3508"/>
                  </a:lnTo>
                  <a:lnTo>
                    <a:pt x="2352" y="3508"/>
                  </a:lnTo>
                  <a:cubicBezTo>
                    <a:pt x="2428" y="3508"/>
                    <a:pt x="2503" y="3534"/>
                    <a:pt x="2579" y="3559"/>
                  </a:cubicBezTo>
                  <a:cubicBezTo>
                    <a:pt x="2654" y="3584"/>
                    <a:pt x="2717" y="3634"/>
                    <a:pt x="2767" y="3685"/>
                  </a:cubicBezTo>
                  <a:cubicBezTo>
                    <a:pt x="2817" y="3735"/>
                    <a:pt x="2855" y="3798"/>
                    <a:pt x="2893" y="3873"/>
                  </a:cubicBezTo>
                  <a:cubicBezTo>
                    <a:pt x="2918" y="3936"/>
                    <a:pt x="2931" y="4011"/>
                    <a:pt x="2931" y="4099"/>
                  </a:cubicBezTo>
                  <a:cubicBezTo>
                    <a:pt x="2931" y="4175"/>
                    <a:pt x="2918" y="4263"/>
                    <a:pt x="2893" y="4326"/>
                  </a:cubicBezTo>
                  <a:cubicBezTo>
                    <a:pt x="2855" y="4401"/>
                    <a:pt x="2817" y="4464"/>
                    <a:pt x="2767" y="4514"/>
                  </a:cubicBezTo>
                  <a:cubicBezTo>
                    <a:pt x="2717" y="4565"/>
                    <a:pt x="2654" y="4602"/>
                    <a:pt x="2579" y="4640"/>
                  </a:cubicBezTo>
                  <a:cubicBezTo>
                    <a:pt x="2503" y="4665"/>
                    <a:pt x="2428" y="4678"/>
                    <a:pt x="2352" y="4678"/>
                  </a:cubicBezTo>
                  <a:lnTo>
                    <a:pt x="1" y="4678"/>
                  </a:lnTo>
                  <a:lnTo>
                    <a:pt x="1" y="5860"/>
                  </a:lnTo>
                  <a:lnTo>
                    <a:pt x="2352" y="5860"/>
                  </a:lnTo>
                  <a:cubicBezTo>
                    <a:pt x="2591" y="5860"/>
                    <a:pt x="2817" y="5810"/>
                    <a:pt x="3031" y="5722"/>
                  </a:cubicBezTo>
                  <a:cubicBezTo>
                    <a:pt x="3245" y="5621"/>
                    <a:pt x="3434" y="5495"/>
                    <a:pt x="3585" y="5344"/>
                  </a:cubicBezTo>
                  <a:cubicBezTo>
                    <a:pt x="3748" y="5181"/>
                    <a:pt x="3874" y="4992"/>
                    <a:pt x="3962" y="4779"/>
                  </a:cubicBezTo>
                  <a:cubicBezTo>
                    <a:pt x="4062" y="4565"/>
                    <a:pt x="4113" y="4338"/>
                    <a:pt x="4113" y="4099"/>
                  </a:cubicBezTo>
                  <a:cubicBezTo>
                    <a:pt x="4113" y="3886"/>
                    <a:pt x="4062" y="3672"/>
                    <a:pt x="3987" y="3471"/>
                  </a:cubicBezTo>
                  <a:cubicBezTo>
                    <a:pt x="3912" y="3270"/>
                    <a:pt x="3798" y="3081"/>
                    <a:pt x="3647" y="2930"/>
                  </a:cubicBezTo>
                  <a:cubicBezTo>
                    <a:pt x="3798" y="2767"/>
                    <a:pt x="3912" y="2591"/>
                    <a:pt x="3987" y="2389"/>
                  </a:cubicBezTo>
                  <a:cubicBezTo>
                    <a:pt x="4062" y="2176"/>
                    <a:pt x="4113" y="1974"/>
                    <a:pt x="4113" y="1748"/>
                  </a:cubicBezTo>
                  <a:cubicBezTo>
                    <a:pt x="4113" y="1509"/>
                    <a:pt x="4062" y="1283"/>
                    <a:pt x="3962" y="1069"/>
                  </a:cubicBezTo>
                  <a:cubicBezTo>
                    <a:pt x="3874" y="855"/>
                    <a:pt x="3748" y="679"/>
                    <a:pt x="3585" y="516"/>
                  </a:cubicBezTo>
                  <a:cubicBezTo>
                    <a:pt x="3434" y="352"/>
                    <a:pt x="3245" y="226"/>
                    <a:pt x="3031" y="138"/>
                  </a:cubicBezTo>
                  <a:cubicBezTo>
                    <a:pt x="2817" y="38"/>
                    <a:pt x="2591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5402900" y="2246500"/>
              <a:ext cx="124525" cy="151550"/>
            </a:xfrm>
            <a:custGeom>
              <a:avLst/>
              <a:gdLst/>
              <a:ahLst/>
              <a:cxnLst/>
              <a:rect l="l" t="t" r="r" b="b"/>
              <a:pathLst>
                <a:path w="4981" h="6062" extrusionOk="0">
                  <a:moveTo>
                    <a:pt x="3019" y="1"/>
                  </a:moveTo>
                  <a:cubicBezTo>
                    <a:pt x="2742" y="1"/>
                    <a:pt x="2478" y="38"/>
                    <a:pt x="2214" y="114"/>
                  </a:cubicBezTo>
                  <a:cubicBezTo>
                    <a:pt x="1962" y="189"/>
                    <a:pt x="1723" y="290"/>
                    <a:pt x="1497" y="416"/>
                  </a:cubicBezTo>
                  <a:cubicBezTo>
                    <a:pt x="1283" y="554"/>
                    <a:pt x="1069" y="705"/>
                    <a:pt x="893" y="893"/>
                  </a:cubicBezTo>
                  <a:cubicBezTo>
                    <a:pt x="705" y="1069"/>
                    <a:pt x="541" y="1283"/>
                    <a:pt x="416" y="1510"/>
                  </a:cubicBezTo>
                  <a:cubicBezTo>
                    <a:pt x="277" y="1723"/>
                    <a:pt x="177" y="1975"/>
                    <a:pt x="114" y="2226"/>
                  </a:cubicBezTo>
                  <a:cubicBezTo>
                    <a:pt x="38" y="2478"/>
                    <a:pt x="1" y="2742"/>
                    <a:pt x="1" y="3031"/>
                  </a:cubicBezTo>
                  <a:cubicBezTo>
                    <a:pt x="1" y="3308"/>
                    <a:pt x="38" y="3572"/>
                    <a:pt x="114" y="3836"/>
                  </a:cubicBezTo>
                  <a:cubicBezTo>
                    <a:pt x="177" y="4087"/>
                    <a:pt x="277" y="4326"/>
                    <a:pt x="416" y="4553"/>
                  </a:cubicBezTo>
                  <a:cubicBezTo>
                    <a:pt x="541" y="4779"/>
                    <a:pt x="705" y="4980"/>
                    <a:pt x="893" y="5169"/>
                  </a:cubicBezTo>
                  <a:cubicBezTo>
                    <a:pt x="1069" y="5357"/>
                    <a:pt x="1283" y="5508"/>
                    <a:pt x="1497" y="5647"/>
                  </a:cubicBezTo>
                  <a:cubicBezTo>
                    <a:pt x="1723" y="5772"/>
                    <a:pt x="1962" y="5873"/>
                    <a:pt x="2214" y="5948"/>
                  </a:cubicBezTo>
                  <a:cubicBezTo>
                    <a:pt x="2478" y="6024"/>
                    <a:pt x="2742" y="6062"/>
                    <a:pt x="3019" y="6062"/>
                  </a:cubicBezTo>
                  <a:cubicBezTo>
                    <a:pt x="3383" y="6062"/>
                    <a:pt x="3735" y="5999"/>
                    <a:pt x="4075" y="5873"/>
                  </a:cubicBezTo>
                  <a:cubicBezTo>
                    <a:pt x="4402" y="5747"/>
                    <a:pt x="4704" y="5571"/>
                    <a:pt x="4980" y="5332"/>
                  </a:cubicBezTo>
                  <a:lnTo>
                    <a:pt x="4980" y="3031"/>
                  </a:lnTo>
                  <a:lnTo>
                    <a:pt x="3848" y="3031"/>
                  </a:lnTo>
                  <a:lnTo>
                    <a:pt x="3848" y="4691"/>
                  </a:lnTo>
                  <a:cubicBezTo>
                    <a:pt x="3723" y="4754"/>
                    <a:pt x="3597" y="4804"/>
                    <a:pt x="3459" y="4842"/>
                  </a:cubicBezTo>
                  <a:cubicBezTo>
                    <a:pt x="3320" y="4880"/>
                    <a:pt x="3169" y="4892"/>
                    <a:pt x="3019" y="4892"/>
                  </a:cubicBezTo>
                  <a:cubicBezTo>
                    <a:pt x="2767" y="4892"/>
                    <a:pt x="2528" y="4842"/>
                    <a:pt x="2302" y="4741"/>
                  </a:cubicBezTo>
                  <a:cubicBezTo>
                    <a:pt x="2075" y="4653"/>
                    <a:pt x="1887" y="4515"/>
                    <a:pt x="1711" y="4339"/>
                  </a:cubicBezTo>
                  <a:cubicBezTo>
                    <a:pt x="1547" y="4175"/>
                    <a:pt x="1409" y="3974"/>
                    <a:pt x="1308" y="3748"/>
                  </a:cubicBezTo>
                  <a:cubicBezTo>
                    <a:pt x="1220" y="3522"/>
                    <a:pt x="1170" y="3283"/>
                    <a:pt x="1170" y="3031"/>
                  </a:cubicBezTo>
                  <a:cubicBezTo>
                    <a:pt x="1170" y="2767"/>
                    <a:pt x="1220" y="2528"/>
                    <a:pt x="1308" y="2302"/>
                  </a:cubicBezTo>
                  <a:cubicBezTo>
                    <a:pt x="1409" y="2075"/>
                    <a:pt x="1547" y="1887"/>
                    <a:pt x="1711" y="1723"/>
                  </a:cubicBezTo>
                  <a:cubicBezTo>
                    <a:pt x="1887" y="1547"/>
                    <a:pt x="2075" y="1422"/>
                    <a:pt x="2302" y="1321"/>
                  </a:cubicBezTo>
                  <a:cubicBezTo>
                    <a:pt x="2528" y="1220"/>
                    <a:pt x="2767" y="1170"/>
                    <a:pt x="3019" y="1170"/>
                  </a:cubicBezTo>
                  <a:cubicBezTo>
                    <a:pt x="3283" y="1170"/>
                    <a:pt x="3522" y="1220"/>
                    <a:pt x="3760" y="1321"/>
                  </a:cubicBezTo>
                  <a:cubicBezTo>
                    <a:pt x="3987" y="1422"/>
                    <a:pt x="4188" y="1572"/>
                    <a:pt x="4364" y="1748"/>
                  </a:cubicBezTo>
                  <a:lnTo>
                    <a:pt x="4980" y="730"/>
                  </a:lnTo>
                  <a:cubicBezTo>
                    <a:pt x="4704" y="491"/>
                    <a:pt x="4402" y="315"/>
                    <a:pt x="4075" y="189"/>
                  </a:cubicBezTo>
                  <a:cubicBezTo>
                    <a:pt x="3735" y="63"/>
                    <a:pt x="3383" y="1"/>
                    <a:pt x="3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5541225" y="2281075"/>
              <a:ext cx="111625" cy="115725"/>
            </a:xfrm>
            <a:custGeom>
              <a:avLst/>
              <a:gdLst/>
              <a:ahLst/>
              <a:cxnLst/>
              <a:rect l="l" t="t" r="r" b="b"/>
              <a:pathLst>
                <a:path w="4465" h="4629" extrusionOk="0">
                  <a:moveTo>
                    <a:pt x="2239" y="1133"/>
                  </a:moveTo>
                  <a:cubicBezTo>
                    <a:pt x="2390" y="1133"/>
                    <a:pt x="2528" y="1170"/>
                    <a:pt x="2666" y="1233"/>
                  </a:cubicBezTo>
                  <a:cubicBezTo>
                    <a:pt x="2805" y="1296"/>
                    <a:pt x="2918" y="1384"/>
                    <a:pt x="3018" y="1497"/>
                  </a:cubicBezTo>
                  <a:cubicBezTo>
                    <a:pt x="3119" y="1610"/>
                    <a:pt x="3194" y="1736"/>
                    <a:pt x="3257" y="1874"/>
                  </a:cubicBezTo>
                  <a:cubicBezTo>
                    <a:pt x="3320" y="2025"/>
                    <a:pt x="3345" y="2164"/>
                    <a:pt x="3345" y="2315"/>
                  </a:cubicBezTo>
                  <a:cubicBezTo>
                    <a:pt x="3345" y="2478"/>
                    <a:pt x="3320" y="2616"/>
                    <a:pt x="3257" y="2767"/>
                  </a:cubicBezTo>
                  <a:cubicBezTo>
                    <a:pt x="3194" y="2906"/>
                    <a:pt x="3119" y="3031"/>
                    <a:pt x="3018" y="3144"/>
                  </a:cubicBezTo>
                  <a:cubicBezTo>
                    <a:pt x="2918" y="3258"/>
                    <a:pt x="2805" y="3346"/>
                    <a:pt x="2666" y="3409"/>
                  </a:cubicBezTo>
                  <a:cubicBezTo>
                    <a:pt x="2528" y="3471"/>
                    <a:pt x="2390" y="3509"/>
                    <a:pt x="2239" y="3509"/>
                  </a:cubicBezTo>
                  <a:cubicBezTo>
                    <a:pt x="2075" y="3509"/>
                    <a:pt x="1937" y="3484"/>
                    <a:pt x="1799" y="3434"/>
                  </a:cubicBezTo>
                  <a:cubicBezTo>
                    <a:pt x="1673" y="3383"/>
                    <a:pt x="1547" y="3308"/>
                    <a:pt x="1447" y="3207"/>
                  </a:cubicBezTo>
                  <a:cubicBezTo>
                    <a:pt x="1346" y="3107"/>
                    <a:pt x="1271" y="2981"/>
                    <a:pt x="1220" y="2830"/>
                  </a:cubicBezTo>
                  <a:cubicBezTo>
                    <a:pt x="1157" y="2679"/>
                    <a:pt x="1132" y="2516"/>
                    <a:pt x="1132" y="2315"/>
                  </a:cubicBezTo>
                  <a:cubicBezTo>
                    <a:pt x="1132" y="2126"/>
                    <a:pt x="1157" y="1962"/>
                    <a:pt x="1220" y="1812"/>
                  </a:cubicBezTo>
                  <a:cubicBezTo>
                    <a:pt x="1271" y="1661"/>
                    <a:pt x="1346" y="1535"/>
                    <a:pt x="1447" y="1434"/>
                  </a:cubicBezTo>
                  <a:cubicBezTo>
                    <a:pt x="1547" y="1334"/>
                    <a:pt x="1673" y="1258"/>
                    <a:pt x="1799" y="1208"/>
                  </a:cubicBezTo>
                  <a:cubicBezTo>
                    <a:pt x="1937" y="1158"/>
                    <a:pt x="2075" y="1133"/>
                    <a:pt x="2239" y="1133"/>
                  </a:cubicBezTo>
                  <a:close/>
                  <a:moveTo>
                    <a:pt x="2239" y="1"/>
                  </a:moveTo>
                  <a:cubicBezTo>
                    <a:pt x="1924" y="1"/>
                    <a:pt x="1635" y="64"/>
                    <a:pt x="1359" y="177"/>
                  </a:cubicBezTo>
                  <a:cubicBezTo>
                    <a:pt x="1094" y="290"/>
                    <a:pt x="856" y="441"/>
                    <a:pt x="654" y="655"/>
                  </a:cubicBezTo>
                  <a:cubicBezTo>
                    <a:pt x="453" y="856"/>
                    <a:pt x="290" y="1095"/>
                    <a:pt x="177" y="1384"/>
                  </a:cubicBezTo>
                  <a:cubicBezTo>
                    <a:pt x="63" y="1673"/>
                    <a:pt x="0" y="1975"/>
                    <a:pt x="0" y="2315"/>
                  </a:cubicBezTo>
                  <a:cubicBezTo>
                    <a:pt x="0" y="2692"/>
                    <a:pt x="63" y="3006"/>
                    <a:pt x="177" y="3295"/>
                  </a:cubicBezTo>
                  <a:cubicBezTo>
                    <a:pt x="290" y="3585"/>
                    <a:pt x="453" y="3824"/>
                    <a:pt x="654" y="4025"/>
                  </a:cubicBezTo>
                  <a:cubicBezTo>
                    <a:pt x="856" y="4226"/>
                    <a:pt x="1094" y="4364"/>
                    <a:pt x="1359" y="4477"/>
                  </a:cubicBezTo>
                  <a:cubicBezTo>
                    <a:pt x="1635" y="4578"/>
                    <a:pt x="1924" y="4628"/>
                    <a:pt x="2239" y="4628"/>
                  </a:cubicBezTo>
                  <a:cubicBezTo>
                    <a:pt x="2377" y="4628"/>
                    <a:pt x="2515" y="4616"/>
                    <a:pt x="2654" y="4578"/>
                  </a:cubicBezTo>
                  <a:cubicBezTo>
                    <a:pt x="2792" y="4540"/>
                    <a:pt x="2918" y="4490"/>
                    <a:pt x="3056" y="4427"/>
                  </a:cubicBezTo>
                  <a:cubicBezTo>
                    <a:pt x="3182" y="4364"/>
                    <a:pt x="3308" y="4301"/>
                    <a:pt x="3421" y="4213"/>
                  </a:cubicBezTo>
                  <a:cubicBezTo>
                    <a:pt x="3547" y="4138"/>
                    <a:pt x="3660" y="4037"/>
                    <a:pt x="3760" y="3949"/>
                  </a:cubicBezTo>
                  <a:lnTo>
                    <a:pt x="4200" y="4553"/>
                  </a:lnTo>
                  <a:lnTo>
                    <a:pt x="4465" y="4553"/>
                  </a:lnTo>
                  <a:lnTo>
                    <a:pt x="4465" y="177"/>
                  </a:lnTo>
                  <a:lnTo>
                    <a:pt x="4200" y="177"/>
                  </a:lnTo>
                  <a:lnTo>
                    <a:pt x="3760" y="705"/>
                  </a:lnTo>
                  <a:cubicBezTo>
                    <a:pt x="3660" y="604"/>
                    <a:pt x="3547" y="504"/>
                    <a:pt x="3433" y="428"/>
                  </a:cubicBezTo>
                  <a:cubicBezTo>
                    <a:pt x="3308" y="340"/>
                    <a:pt x="3194" y="265"/>
                    <a:pt x="3056" y="202"/>
                  </a:cubicBezTo>
                  <a:cubicBezTo>
                    <a:pt x="2930" y="139"/>
                    <a:pt x="2792" y="89"/>
                    <a:pt x="2654" y="64"/>
                  </a:cubicBezTo>
                  <a:cubicBezTo>
                    <a:pt x="2515" y="26"/>
                    <a:pt x="2377" y="1"/>
                    <a:pt x="2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5670425" y="2285475"/>
              <a:ext cx="98425" cy="109425"/>
            </a:xfrm>
            <a:custGeom>
              <a:avLst/>
              <a:gdLst/>
              <a:ahLst/>
              <a:cxnLst/>
              <a:rect l="l" t="t" r="r" b="b"/>
              <a:pathLst>
                <a:path w="3937" h="4377" extrusionOk="0">
                  <a:moveTo>
                    <a:pt x="1397" y="1"/>
                  </a:moveTo>
                  <a:cubicBezTo>
                    <a:pt x="1195" y="1"/>
                    <a:pt x="1019" y="39"/>
                    <a:pt x="843" y="114"/>
                  </a:cubicBezTo>
                  <a:cubicBezTo>
                    <a:pt x="680" y="189"/>
                    <a:pt x="529" y="277"/>
                    <a:pt x="403" y="403"/>
                  </a:cubicBezTo>
                  <a:cubicBezTo>
                    <a:pt x="277" y="529"/>
                    <a:pt x="189" y="680"/>
                    <a:pt x="114" y="856"/>
                  </a:cubicBezTo>
                  <a:cubicBezTo>
                    <a:pt x="38" y="1019"/>
                    <a:pt x="1" y="1195"/>
                    <a:pt x="1" y="1397"/>
                  </a:cubicBezTo>
                  <a:cubicBezTo>
                    <a:pt x="1" y="1585"/>
                    <a:pt x="38" y="1761"/>
                    <a:pt x="114" y="1937"/>
                  </a:cubicBezTo>
                  <a:cubicBezTo>
                    <a:pt x="189" y="2101"/>
                    <a:pt x="277" y="2252"/>
                    <a:pt x="403" y="2377"/>
                  </a:cubicBezTo>
                  <a:cubicBezTo>
                    <a:pt x="529" y="2503"/>
                    <a:pt x="680" y="2604"/>
                    <a:pt x="843" y="2679"/>
                  </a:cubicBezTo>
                  <a:cubicBezTo>
                    <a:pt x="1019" y="2755"/>
                    <a:pt x="1195" y="2792"/>
                    <a:pt x="1397" y="2792"/>
                  </a:cubicBezTo>
                  <a:lnTo>
                    <a:pt x="2553" y="2792"/>
                  </a:lnTo>
                  <a:cubicBezTo>
                    <a:pt x="2629" y="2792"/>
                    <a:pt x="2692" y="2805"/>
                    <a:pt x="2755" y="2830"/>
                  </a:cubicBezTo>
                  <a:cubicBezTo>
                    <a:pt x="2805" y="2855"/>
                    <a:pt x="2830" y="2906"/>
                    <a:pt x="2830" y="2981"/>
                  </a:cubicBezTo>
                  <a:cubicBezTo>
                    <a:pt x="2830" y="3057"/>
                    <a:pt x="2805" y="3119"/>
                    <a:pt x="2755" y="3182"/>
                  </a:cubicBezTo>
                  <a:cubicBezTo>
                    <a:pt x="2692" y="3233"/>
                    <a:pt x="2629" y="3258"/>
                    <a:pt x="2553" y="3258"/>
                  </a:cubicBezTo>
                  <a:lnTo>
                    <a:pt x="1" y="3258"/>
                  </a:lnTo>
                  <a:lnTo>
                    <a:pt x="1" y="4377"/>
                  </a:lnTo>
                  <a:lnTo>
                    <a:pt x="2553" y="4377"/>
                  </a:lnTo>
                  <a:cubicBezTo>
                    <a:pt x="2742" y="4377"/>
                    <a:pt x="2918" y="4339"/>
                    <a:pt x="3094" y="4264"/>
                  </a:cubicBezTo>
                  <a:cubicBezTo>
                    <a:pt x="3258" y="4188"/>
                    <a:pt x="3409" y="4088"/>
                    <a:pt x="3534" y="3962"/>
                  </a:cubicBezTo>
                  <a:cubicBezTo>
                    <a:pt x="3660" y="3836"/>
                    <a:pt x="3761" y="3698"/>
                    <a:pt x="3836" y="3522"/>
                  </a:cubicBezTo>
                  <a:cubicBezTo>
                    <a:pt x="3899" y="3358"/>
                    <a:pt x="3937" y="3170"/>
                    <a:pt x="3937" y="2981"/>
                  </a:cubicBezTo>
                  <a:cubicBezTo>
                    <a:pt x="3937" y="2792"/>
                    <a:pt x="3899" y="2616"/>
                    <a:pt x="3836" y="2453"/>
                  </a:cubicBezTo>
                  <a:cubicBezTo>
                    <a:pt x="3761" y="2289"/>
                    <a:pt x="3660" y="2151"/>
                    <a:pt x="3534" y="2038"/>
                  </a:cubicBezTo>
                  <a:cubicBezTo>
                    <a:pt x="3409" y="1925"/>
                    <a:pt x="3258" y="1837"/>
                    <a:pt x="3094" y="1774"/>
                  </a:cubicBezTo>
                  <a:cubicBezTo>
                    <a:pt x="2918" y="1711"/>
                    <a:pt x="2742" y="1673"/>
                    <a:pt x="2553" y="1673"/>
                  </a:cubicBezTo>
                  <a:lnTo>
                    <a:pt x="1397" y="1673"/>
                  </a:lnTo>
                  <a:cubicBezTo>
                    <a:pt x="1321" y="1673"/>
                    <a:pt x="1246" y="1648"/>
                    <a:pt x="1195" y="1598"/>
                  </a:cubicBezTo>
                  <a:cubicBezTo>
                    <a:pt x="1145" y="1535"/>
                    <a:pt x="1120" y="1472"/>
                    <a:pt x="1120" y="1397"/>
                  </a:cubicBezTo>
                  <a:cubicBezTo>
                    <a:pt x="1120" y="1321"/>
                    <a:pt x="1145" y="1246"/>
                    <a:pt x="1195" y="1195"/>
                  </a:cubicBezTo>
                  <a:cubicBezTo>
                    <a:pt x="1246" y="1145"/>
                    <a:pt x="1321" y="1120"/>
                    <a:pt x="1397" y="1120"/>
                  </a:cubicBezTo>
                  <a:lnTo>
                    <a:pt x="3647" y="1120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5838625" y="2285475"/>
              <a:ext cx="98425" cy="109425"/>
            </a:xfrm>
            <a:custGeom>
              <a:avLst/>
              <a:gdLst/>
              <a:ahLst/>
              <a:cxnLst/>
              <a:rect l="l" t="t" r="r" b="b"/>
              <a:pathLst>
                <a:path w="3937" h="4377" extrusionOk="0">
                  <a:moveTo>
                    <a:pt x="1396" y="1"/>
                  </a:moveTo>
                  <a:cubicBezTo>
                    <a:pt x="1195" y="1"/>
                    <a:pt x="1019" y="39"/>
                    <a:pt x="843" y="114"/>
                  </a:cubicBezTo>
                  <a:cubicBezTo>
                    <a:pt x="679" y="189"/>
                    <a:pt x="528" y="277"/>
                    <a:pt x="403" y="403"/>
                  </a:cubicBezTo>
                  <a:cubicBezTo>
                    <a:pt x="277" y="529"/>
                    <a:pt x="176" y="680"/>
                    <a:pt x="113" y="856"/>
                  </a:cubicBezTo>
                  <a:cubicBezTo>
                    <a:pt x="38" y="1019"/>
                    <a:pt x="0" y="1195"/>
                    <a:pt x="0" y="1397"/>
                  </a:cubicBezTo>
                  <a:cubicBezTo>
                    <a:pt x="0" y="1585"/>
                    <a:pt x="38" y="1761"/>
                    <a:pt x="113" y="1937"/>
                  </a:cubicBezTo>
                  <a:cubicBezTo>
                    <a:pt x="176" y="2101"/>
                    <a:pt x="277" y="2252"/>
                    <a:pt x="403" y="2377"/>
                  </a:cubicBezTo>
                  <a:cubicBezTo>
                    <a:pt x="528" y="2503"/>
                    <a:pt x="679" y="2604"/>
                    <a:pt x="843" y="2679"/>
                  </a:cubicBezTo>
                  <a:cubicBezTo>
                    <a:pt x="1019" y="2755"/>
                    <a:pt x="1195" y="2792"/>
                    <a:pt x="1396" y="2792"/>
                  </a:cubicBezTo>
                  <a:lnTo>
                    <a:pt x="2553" y="2792"/>
                  </a:lnTo>
                  <a:cubicBezTo>
                    <a:pt x="2628" y="2792"/>
                    <a:pt x="2691" y="2805"/>
                    <a:pt x="2742" y="2830"/>
                  </a:cubicBezTo>
                  <a:cubicBezTo>
                    <a:pt x="2804" y="2855"/>
                    <a:pt x="2830" y="2906"/>
                    <a:pt x="2830" y="2981"/>
                  </a:cubicBezTo>
                  <a:cubicBezTo>
                    <a:pt x="2830" y="3057"/>
                    <a:pt x="2804" y="3119"/>
                    <a:pt x="2742" y="3182"/>
                  </a:cubicBezTo>
                  <a:cubicBezTo>
                    <a:pt x="2691" y="3233"/>
                    <a:pt x="2628" y="3258"/>
                    <a:pt x="2553" y="3258"/>
                  </a:cubicBezTo>
                  <a:lnTo>
                    <a:pt x="0" y="3258"/>
                  </a:lnTo>
                  <a:lnTo>
                    <a:pt x="0" y="4377"/>
                  </a:lnTo>
                  <a:lnTo>
                    <a:pt x="2553" y="4377"/>
                  </a:lnTo>
                  <a:cubicBezTo>
                    <a:pt x="2742" y="4377"/>
                    <a:pt x="2918" y="4339"/>
                    <a:pt x="3094" y="4264"/>
                  </a:cubicBezTo>
                  <a:cubicBezTo>
                    <a:pt x="3257" y="4188"/>
                    <a:pt x="3408" y="4088"/>
                    <a:pt x="3534" y="3962"/>
                  </a:cubicBezTo>
                  <a:cubicBezTo>
                    <a:pt x="3660" y="3836"/>
                    <a:pt x="3760" y="3698"/>
                    <a:pt x="3836" y="3522"/>
                  </a:cubicBezTo>
                  <a:cubicBezTo>
                    <a:pt x="3898" y="3358"/>
                    <a:pt x="3936" y="3170"/>
                    <a:pt x="3936" y="2981"/>
                  </a:cubicBezTo>
                  <a:cubicBezTo>
                    <a:pt x="3936" y="2792"/>
                    <a:pt x="3898" y="2616"/>
                    <a:pt x="3836" y="2453"/>
                  </a:cubicBezTo>
                  <a:cubicBezTo>
                    <a:pt x="3760" y="2289"/>
                    <a:pt x="3660" y="2151"/>
                    <a:pt x="3534" y="2038"/>
                  </a:cubicBezTo>
                  <a:cubicBezTo>
                    <a:pt x="3408" y="1925"/>
                    <a:pt x="3257" y="1837"/>
                    <a:pt x="3094" y="1774"/>
                  </a:cubicBezTo>
                  <a:cubicBezTo>
                    <a:pt x="2918" y="1711"/>
                    <a:pt x="2742" y="1673"/>
                    <a:pt x="2553" y="1673"/>
                  </a:cubicBezTo>
                  <a:lnTo>
                    <a:pt x="1396" y="1673"/>
                  </a:lnTo>
                  <a:cubicBezTo>
                    <a:pt x="1321" y="1673"/>
                    <a:pt x="1245" y="1648"/>
                    <a:pt x="1195" y="1598"/>
                  </a:cubicBezTo>
                  <a:cubicBezTo>
                    <a:pt x="1145" y="1535"/>
                    <a:pt x="1107" y="1472"/>
                    <a:pt x="1107" y="1397"/>
                  </a:cubicBezTo>
                  <a:cubicBezTo>
                    <a:pt x="1107" y="1321"/>
                    <a:pt x="1145" y="1246"/>
                    <a:pt x="1195" y="1195"/>
                  </a:cubicBezTo>
                  <a:cubicBezTo>
                    <a:pt x="1245" y="1145"/>
                    <a:pt x="1321" y="1120"/>
                    <a:pt x="1396" y="1120"/>
                  </a:cubicBezTo>
                  <a:lnTo>
                    <a:pt x="3647" y="1120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5944250" y="2241775"/>
              <a:ext cx="83650" cy="153125"/>
            </a:xfrm>
            <a:custGeom>
              <a:avLst/>
              <a:gdLst/>
              <a:ahLst/>
              <a:cxnLst/>
              <a:rect l="l" t="t" r="r" b="b"/>
              <a:pathLst>
                <a:path w="3346" h="6125" extrusionOk="0">
                  <a:moveTo>
                    <a:pt x="541" y="1"/>
                  </a:moveTo>
                  <a:lnTo>
                    <a:pt x="541" y="1749"/>
                  </a:lnTo>
                  <a:lnTo>
                    <a:pt x="0" y="1749"/>
                  </a:lnTo>
                  <a:lnTo>
                    <a:pt x="0" y="2868"/>
                  </a:lnTo>
                  <a:lnTo>
                    <a:pt x="541" y="2868"/>
                  </a:lnTo>
                  <a:lnTo>
                    <a:pt x="541" y="4163"/>
                  </a:lnTo>
                  <a:cubicBezTo>
                    <a:pt x="541" y="4427"/>
                    <a:pt x="591" y="4691"/>
                    <a:pt x="692" y="4918"/>
                  </a:cubicBezTo>
                  <a:cubicBezTo>
                    <a:pt x="805" y="5157"/>
                    <a:pt x="944" y="5370"/>
                    <a:pt x="1120" y="5546"/>
                  </a:cubicBezTo>
                  <a:cubicBezTo>
                    <a:pt x="1296" y="5722"/>
                    <a:pt x="1509" y="5861"/>
                    <a:pt x="1736" y="5974"/>
                  </a:cubicBezTo>
                  <a:cubicBezTo>
                    <a:pt x="1975" y="6075"/>
                    <a:pt x="2226" y="6125"/>
                    <a:pt x="2503" y="6125"/>
                  </a:cubicBezTo>
                  <a:lnTo>
                    <a:pt x="3345" y="6125"/>
                  </a:lnTo>
                  <a:lnTo>
                    <a:pt x="3345" y="5006"/>
                  </a:lnTo>
                  <a:lnTo>
                    <a:pt x="2503" y="5006"/>
                  </a:lnTo>
                  <a:cubicBezTo>
                    <a:pt x="2390" y="5006"/>
                    <a:pt x="2276" y="4981"/>
                    <a:pt x="2176" y="4943"/>
                  </a:cubicBezTo>
                  <a:cubicBezTo>
                    <a:pt x="2063" y="4893"/>
                    <a:pt x="1975" y="4830"/>
                    <a:pt x="1899" y="4754"/>
                  </a:cubicBezTo>
                  <a:cubicBezTo>
                    <a:pt x="1824" y="4679"/>
                    <a:pt x="1761" y="4591"/>
                    <a:pt x="1723" y="4490"/>
                  </a:cubicBezTo>
                  <a:cubicBezTo>
                    <a:pt x="1673" y="4390"/>
                    <a:pt x="1660" y="4276"/>
                    <a:pt x="1660" y="4163"/>
                  </a:cubicBezTo>
                  <a:lnTo>
                    <a:pt x="1660" y="2868"/>
                  </a:lnTo>
                  <a:lnTo>
                    <a:pt x="3345" y="2868"/>
                  </a:lnTo>
                  <a:lnTo>
                    <a:pt x="3345" y="1749"/>
                  </a:lnTo>
                  <a:lnTo>
                    <a:pt x="1660" y="174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6037625" y="2281075"/>
              <a:ext cx="111925" cy="115725"/>
            </a:xfrm>
            <a:custGeom>
              <a:avLst/>
              <a:gdLst/>
              <a:ahLst/>
              <a:cxnLst/>
              <a:rect l="l" t="t" r="r" b="b"/>
              <a:pathLst>
                <a:path w="4477" h="4629" extrusionOk="0">
                  <a:moveTo>
                    <a:pt x="2238" y="1133"/>
                  </a:moveTo>
                  <a:cubicBezTo>
                    <a:pt x="2389" y="1133"/>
                    <a:pt x="2540" y="1170"/>
                    <a:pt x="2666" y="1233"/>
                  </a:cubicBezTo>
                  <a:cubicBezTo>
                    <a:pt x="2804" y="1296"/>
                    <a:pt x="2917" y="1384"/>
                    <a:pt x="3018" y="1497"/>
                  </a:cubicBezTo>
                  <a:cubicBezTo>
                    <a:pt x="3119" y="1610"/>
                    <a:pt x="3207" y="1736"/>
                    <a:pt x="3257" y="1874"/>
                  </a:cubicBezTo>
                  <a:cubicBezTo>
                    <a:pt x="3320" y="2025"/>
                    <a:pt x="3345" y="2164"/>
                    <a:pt x="3345" y="2315"/>
                  </a:cubicBezTo>
                  <a:cubicBezTo>
                    <a:pt x="3345" y="2478"/>
                    <a:pt x="3320" y="2616"/>
                    <a:pt x="3257" y="2767"/>
                  </a:cubicBezTo>
                  <a:cubicBezTo>
                    <a:pt x="3207" y="2906"/>
                    <a:pt x="3119" y="3031"/>
                    <a:pt x="3018" y="3144"/>
                  </a:cubicBezTo>
                  <a:cubicBezTo>
                    <a:pt x="2917" y="3258"/>
                    <a:pt x="2804" y="3346"/>
                    <a:pt x="2666" y="3409"/>
                  </a:cubicBezTo>
                  <a:cubicBezTo>
                    <a:pt x="2540" y="3471"/>
                    <a:pt x="2389" y="3509"/>
                    <a:pt x="2238" y="3509"/>
                  </a:cubicBezTo>
                  <a:cubicBezTo>
                    <a:pt x="2088" y="3509"/>
                    <a:pt x="1937" y="3484"/>
                    <a:pt x="1811" y="3434"/>
                  </a:cubicBezTo>
                  <a:cubicBezTo>
                    <a:pt x="1673" y="3383"/>
                    <a:pt x="1559" y="3308"/>
                    <a:pt x="1459" y="3207"/>
                  </a:cubicBezTo>
                  <a:cubicBezTo>
                    <a:pt x="1358" y="3107"/>
                    <a:pt x="1283" y="2981"/>
                    <a:pt x="1220" y="2830"/>
                  </a:cubicBezTo>
                  <a:cubicBezTo>
                    <a:pt x="1170" y="2679"/>
                    <a:pt x="1132" y="2516"/>
                    <a:pt x="1132" y="2315"/>
                  </a:cubicBezTo>
                  <a:cubicBezTo>
                    <a:pt x="1132" y="2126"/>
                    <a:pt x="1170" y="1962"/>
                    <a:pt x="1220" y="1812"/>
                  </a:cubicBezTo>
                  <a:cubicBezTo>
                    <a:pt x="1283" y="1661"/>
                    <a:pt x="1358" y="1535"/>
                    <a:pt x="1459" y="1434"/>
                  </a:cubicBezTo>
                  <a:cubicBezTo>
                    <a:pt x="1559" y="1334"/>
                    <a:pt x="1673" y="1258"/>
                    <a:pt x="1811" y="1208"/>
                  </a:cubicBezTo>
                  <a:cubicBezTo>
                    <a:pt x="1937" y="1158"/>
                    <a:pt x="2088" y="1133"/>
                    <a:pt x="2238" y="1133"/>
                  </a:cubicBezTo>
                  <a:close/>
                  <a:moveTo>
                    <a:pt x="2238" y="1"/>
                  </a:moveTo>
                  <a:cubicBezTo>
                    <a:pt x="1937" y="1"/>
                    <a:pt x="1647" y="64"/>
                    <a:pt x="1371" y="177"/>
                  </a:cubicBezTo>
                  <a:cubicBezTo>
                    <a:pt x="1094" y="290"/>
                    <a:pt x="868" y="441"/>
                    <a:pt x="654" y="655"/>
                  </a:cubicBezTo>
                  <a:cubicBezTo>
                    <a:pt x="453" y="856"/>
                    <a:pt x="302" y="1095"/>
                    <a:pt x="176" y="1384"/>
                  </a:cubicBezTo>
                  <a:cubicBezTo>
                    <a:pt x="63" y="1673"/>
                    <a:pt x="0" y="1975"/>
                    <a:pt x="0" y="2315"/>
                  </a:cubicBezTo>
                  <a:cubicBezTo>
                    <a:pt x="0" y="2692"/>
                    <a:pt x="63" y="3006"/>
                    <a:pt x="176" y="3295"/>
                  </a:cubicBezTo>
                  <a:cubicBezTo>
                    <a:pt x="302" y="3585"/>
                    <a:pt x="453" y="3824"/>
                    <a:pt x="654" y="4025"/>
                  </a:cubicBezTo>
                  <a:cubicBezTo>
                    <a:pt x="868" y="4226"/>
                    <a:pt x="1094" y="4364"/>
                    <a:pt x="1371" y="4477"/>
                  </a:cubicBezTo>
                  <a:cubicBezTo>
                    <a:pt x="1647" y="4578"/>
                    <a:pt x="1937" y="4628"/>
                    <a:pt x="2238" y="4628"/>
                  </a:cubicBezTo>
                  <a:cubicBezTo>
                    <a:pt x="2377" y="4628"/>
                    <a:pt x="2515" y="4616"/>
                    <a:pt x="2653" y="4578"/>
                  </a:cubicBezTo>
                  <a:cubicBezTo>
                    <a:pt x="2792" y="4540"/>
                    <a:pt x="2930" y="4490"/>
                    <a:pt x="3056" y="4427"/>
                  </a:cubicBezTo>
                  <a:cubicBezTo>
                    <a:pt x="3194" y="4364"/>
                    <a:pt x="3320" y="4301"/>
                    <a:pt x="3433" y="4213"/>
                  </a:cubicBezTo>
                  <a:cubicBezTo>
                    <a:pt x="3546" y="4138"/>
                    <a:pt x="3659" y="4037"/>
                    <a:pt x="3773" y="3949"/>
                  </a:cubicBezTo>
                  <a:lnTo>
                    <a:pt x="4200" y="4553"/>
                  </a:lnTo>
                  <a:lnTo>
                    <a:pt x="4477" y="4553"/>
                  </a:lnTo>
                  <a:lnTo>
                    <a:pt x="4477" y="177"/>
                  </a:lnTo>
                  <a:lnTo>
                    <a:pt x="4200" y="177"/>
                  </a:lnTo>
                  <a:lnTo>
                    <a:pt x="3773" y="705"/>
                  </a:lnTo>
                  <a:cubicBezTo>
                    <a:pt x="3672" y="604"/>
                    <a:pt x="3559" y="504"/>
                    <a:pt x="3433" y="428"/>
                  </a:cubicBezTo>
                  <a:cubicBezTo>
                    <a:pt x="3320" y="340"/>
                    <a:pt x="3194" y="265"/>
                    <a:pt x="3068" y="202"/>
                  </a:cubicBezTo>
                  <a:cubicBezTo>
                    <a:pt x="2930" y="139"/>
                    <a:pt x="2804" y="89"/>
                    <a:pt x="2666" y="64"/>
                  </a:cubicBezTo>
                  <a:cubicBezTo>
                    <a:pt x="2515" y="26"/>
                    <a:pt x="2377" y="1"/>
                    <a:pt x="2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6163050" y="2241775"/>
              <a:ext cx="83650" cy="153125"/>
            </a:xfrm>
            <a:custGeom>
              <a:avLst/>
              <a:gdLst/>
              <a:ahLst/>
              <a:cxnLst/>
              <a:rect l="l" t="t" r="r" b="b"/>
              <a:pathLst>
                <a:path w="3346" h="6125" extrusionOk="0">
                  <a:moveTo>
                    <a:pt x="541" y="1"/>
                  </a:moveTo>
                  <a:lnTo>
                    <a:pt x="541" y="1749"/>
                  </a:lnTo>
                  <a:lnTo>
                    <a:pt x="0" y="1749"/>
                  </a:lnTo>
                  <a:lnTo>
                    <a:pt x="0" y="2868"/>
                  </a:lnTo>
                  <a:lnTo>
                    <a:pt x="541" y="2868"/>
                  </a:lnTo>
                  <a:lnTo>
                    <a:pt x="541" y="4163"/>
                  </a:lnTo>
                  <a:cubicBezTo>
                    <a:pt x="541" y="4427"/>
                    <a:pt x="591" y="4691"/>
                    <a:pt x="692" y="4918"/>
                  </a:cubicBezTo>
                  <a:cubicBezTo>
                    <a:pt x="793" y="5157"/>
                    <a:pt x="944" y="5370"/>
                    <a:pt x="1120" y="5546"/>
                  </a:cubicBezTo>
                  <a:cubicBezTo>
                    <a:pt x="1296" y="5722"/>
                    <a:pt x="1509" y="5861"/>
                    <a:pt x="1736" y="5974"/>
                  </a:cubicBezTo>
                  <a:cubicBezTo>
                    <a:pt x="1975" y="6075"/>
                    <a:pt x="2226" y="6125"/>
                    <a:pt x="2503" y="6125"/>
                  </a:cubicBezTo>
                  <a:lnTo>
                    <a:pt x="3345" y="6125"/>
                  </a:lnTo>
                  <a:lnTo>
                    <a:pt x="3345" y="5006"/>
                  </a:lnTo>
                  <a:lnTo>
                    <a:pt x="2503" y="5006"/>
                  </a:lnTo>
                  <a:cubicBezTo>
                    <a:pt x="2390" y="5006"/>
                    <a:pt x="2277" y="4981"/>
                    <a:pt x="2176" y="4943"/>
                  </a:cubicBezTo>
                  <a:cubicBezTo>
                    <a:pt x="2063" y="4893"/>
                    <a:pt x="1975" y="4830"/>
                    <a:pt x="1899" y="4754"/>
                  </a:cubicBezTo>
                  <a:cubicBezTo>
                    <a:pt x="1824" y="4679"/>
                    <a:pt x="1761" y="4591"/>
                    <a:pt x="1723" y="4490"/>
                  </a:cubicBezTo>
                  <a:cubicBezTo>
                    <a:pt x="1673" y="4390"/>
                    <a:pt x="1660" y="4276"/>
                    <a:pt x="1660" y="4163"/>
                  </a:cubicBezTo>
                  <a:lnTo>
                    <a:pt x="1660" y="2868"/>
                  </a:lnTo>
                  <a:lnTo>
                    <a:pt x="3345" y="2868"/>
                  </a:lnTo>
                  <a:lnTo>
                    <a:pt x="3345" y="1749"/>
                  </a:lnTo>
                  <a:lnTo>
                    <a:pt x="1660" y="1749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6257675" y="2237075"/>
              <a:ext cx="37425" cy="157825"/>
            </a:xfrm>
            <a:custGeom>
              <a:avLst/>
              <a:gdLst/>
              <a:ahLst/>
              <a:cxnLst/>
              <a:rect l="l" t="t" r="r" b="b"/>
              <a:pathLst>
                <a:path w="1497" h="6313" extrusionOk="0">
                  <a:moveTo>
                    <a:pt x="755" y="0"/>
                  </a:moveTo>
                  <a:cubicBezTo>
                    <a:pt x="642" y="0"/>
                    <a:pt x="554" y="25"/>
                    <a:pt x="453" y="63"/>
                  </a:cubicBezTo>
                  <a:cubicBezTo>
                    <a:pt x="365" y="101"/>
                    <a:pt x="290" y="151"/>
                    <a:pt x="214" y="214"/>
                  </a:cubicBezTo>
                  <a:cubicBezTo>
                    <a:pt x="151" y="290"/>
                    <a:pt x="101" y="365"/>
                    <a:pt x="63" y="453"/>
                  </a:cubicBezTo>
                  <a:cubicBezTo>
                    <a:pt x="26" y="541"/>
                    <a:pt x="0" y="642"/>
                    <a:pt x="0" y="742"/>
                  </a:cubicBezTo>
                  <a:cubicBezTo>
                    <a:pt x="0" y="843"/>
                    <a:pt x="26" y="943"/>
                    <a:pt x="63" y="1031"/>
                  </a:cubicBezTo>
                  <a:cubicBezTo>
                    <a:pt x="101" y="1119"/>
                    <a:pt x="151" y="1208"/>
                    <a:pt x="214" y="1270"/>
                  </a:cubicBezTo>
                  <a:cubicBezTo>
                    <a:pt x="290" y="1333"/>
                    <a:pt x="365" y="1384"/>
                    <a:pt x="453" y="1434"/>
                  </a:cubicBezTo>
                  <a:cubicBezTo>
                    <a:pt x="554" y="1472"/>
                    <a:pt x="642" y="1484"/>
                    <a:pt x="755" y="1484"/>
                  </a:cubicBezTo>
                  <a:cubicBezTo>
                    <a:pt x="856" y="1484"/>
                    <a:pt x="956" y="1472"/>
                    <a:pt x="1044" y="1434"/>
                  </a:cubicBezTo>
                  <a:cubicBezTo>
                    <a:pt x="1132" y="1384"/>
                    <a:pt x="1208" y="1333"/>
                    <a:pt x="1283" y="1270"/>
                  </a:cubicBezTo>
                  <a:cubicBezTo>
                    <a:pt x="1346" y="1208"/>
                    <a:pt x="1396" y="1119"/>
                    <a:pt x="1447" y="1031"/>
                  </a:cubicBezTo>
                  <a:cubicBezTo>
                    <a:pt x="1484" y="943"/>
                    <a:pt x="1497" y="843"/>
                    <a:pt x="1497" y="742"/>
                  </a:cubicBezTo>
                  <a:cubicBezTo>
                    <a:pt x="1497" y="642"/>
                    <a:pt x="1484" y="541"/>
                    <a:pt x="1447" y="453"/>
                  </a:cubicBezTo>
                  <a:cubicBezTo>
                    <a:pt x="1396" y="365"/>
                    <a:pt x="1346" y="290"/>
                    <a:pt x="1283" y="214"/>
                  </a:cubicBezTo>
                  <a:cubicBezTo>
                    <a:pt x="1208" y="151"/>
                    <a:pt x="1132" y="101"/>
                    <a:pt x="1044" y="63"/>
                  </a:cubicBezTo>
                  <a:cubicBezTo>
                    <a:pt x="956" y="25"/>
                    <a:pt x="856" y="0"/>
                    <a:pt x="755" y="0"/>
                  </a:cubicBezTo>
                  <a:close/>
                  <a:moveTo>
                    <a:pt x="189" y="1937"/>
                  </a:moveTo>
                  <a:lnTo>
                    <a:pt x="189" y="6313"/>
                  </a:lnTo>
                  <a:lnTo>
                    <a:pt x="1308" y="6313"/>
                  </a:lnTo>
                  <a:lnTo>
                    <a:pt x="1308" y="19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6305775" y="2281075"/>
              <a:ext cx="111625" cy="115725"/>
            </a:xfrm>
            <a:custGeom>
              <a:avLst/>
              <a:gdLst/>
              <a:ahLst/>
              <a:cxnLst/>
              <a:rect l="l" t="t" r="r" b="b"/>
              <a:pathLst>
                <a:path w="4465" h="4629" extrusionOk="0">
                  <a:moveTo>
                    <a:pt x="2226" y="1133"/>
                  </a:moveTo>
                  <a:cubicBezTo>
                    <a:pt x="2377" y="1133"/>
                    <a:pt x="2528" y="1158"/>
                    <a:pt x="2654" y="1221"/>
                  </a:cubicBezTo>
                  <a:cubicBezTo>
                    <a:pt x="2792" y="1271"/>
                    <a:pt x="2918" y="1346"/>
                    <a:pt x="3018" y="1459"/>
                  </a:cubicBezTo>
                  <a:cubicBezTo>
                    <a:pt x="3119" y="1560"/>
                    <a:pt x="3194" y="1686"/>
                    <a:pt x="3257" y="1837"/>
                  </a:cubicBezTo>
                  <a:cubicBezTo>
                    <a:pt x="3308" y="1975"/>
                    <a:pt x="3345" y="2139"/>
                    <a:pt x="3345" y="2315"/>
                  </a:cubicBezTo>
                  <a:cubicBezTo>
                    <a:pt x="3345" y="2503"/>
                    <a:pt x="3308" y="2654"/>
                    <a:pt x="3257" y="2805"/>
                  </a:cubicBezTo>
                  <a:cubicBezTo>
                    <a:pt x="3194" y="2956"/>
                    <a:pt x="3119" y="3082"/>
                    <a:pt x="3018" y="3182"/>
                  </a:cubicBezTo>
                  <a:cubicBezTo>
                    <a:pt x="2918" y="3283"/>
                    <a:pt x="2792" y="3371"/>
                    <a:pt x="2654" y="3421"/>
                  </a:cubicBezTo>
                  <a:cubicBezTo>
                    <a:pt x="2528" y="3484"/>
                    <a:pt x="2377" y="3509"/>
                    <a:pt x="2226" y="3509"/>
                  </a:cubicBezTo>
                  <a:cubicBezTo>
                    <a:pt x="2075" y="3509"/>
                    <a:pt x="1937" y="3484"/>
                    <a:pt x="1799" y="3421"/>
                  </a:cubicBezTo>
                  <a:cubicBezTo>
                    <a:pt x="1660" y="3358"/>
                    <a:pt x="1547" y="3270"/>
                    <a:pt x="1447" y="3170"/>
                  </a:cubicBezTo>
                  <a:cubicBezTo>
                    <a:pt x="1346" y="3056"/>
                    <a:pt x="1270" y="2931"/>
                    <a:pt x="1208" y="2792"/>
                  </a:cubicBezTo>
                  <a:cubicBezTo>
                    <a:pt x="1157" y="2641"/>
                    <a:pt x="1132" y="2491"/>
                    <a:pt x="1132" y="2315"/>
                  </a:cubicBezTo>
                  <a:cubicBezTo>
                    <a:pt x="1132" y="2139"/>
                    <a:pt x="1157" y="1975"/>
                    <a:pt x="1208" y="1837"/>
                  </a:cubicBezTo>
                  <a:cubicBezTo>
                    <a:pt x="1270" y="1686"/>
                    <a:pt x="1346" y="1560"/>
                    <a:pt x="1447" y="1459"/>
                  </a:cubicBezTo>
                  <a:cubicBezTo>
                    <a:pt x="1547" y="1346"/>
                    <a:pt x="1660" y="1271"/>
                    <a:pt x="1799" y="1221"/>
                  </a:cubicBezTo>
                  <a:cubicBezTo>
                    <a:pt x="1937" y="1158"/>
                    <a:pt x="2075" y="1133"/>
                    <a:pt x="2226" y="1133"/>
                  </a:cubicBezTo>
                  <a:close/>
                  <a:moveTo>
                    <a:pt x="2226" y="1"/>
                  </a:moveTo>
                  <a:cubicBezTo>
                    <a:pt x="1924" y="1"/>
                    <a:pt x="1635" y="64"/>
                    <a:pt x="1359" y="177"/>
                  </a:cubicBezTo>
                  <a:cubicBezTo>
                    <a:pt x="1094" y="303"/>
                    <a:pt x="856" y="453"/>
                    <a:pt x="654" y="667"/>
                  </a:cubicBezTo>
                  <a:cubicBezTo>
                    <a:pt x="453" y="868"/>
                    <a:pt x="290" y="1120"/>
                    <a:pt x="176" y="1397"/>
                  </a:cubicBezTo>
                  <a:cubicBezTo>
                    <a:pt x="51" y="1686"/>
                    <a:pt x="0" y="1988"/>
                    <a:pt x="0" y="2315"/>
                  </a:cubicBezTo>
                  <a:cubicBezTo>
                    <a:pt x="0" y="2641"/>
                    <a:pt x="51" y="2956"/>
                    <a:pt x="176" y="3233"/>
                  </a:cubicBezTo>
                  <a:cubicBezTo>
                    <a:pt x="290" y="3522"/>
                    <a:pt x="453" y="3761"/>
                    <a:pt x="654" y="3962"/>
                  </a:cubicBezTo>
                  <a:cubicBezTo>
                    <a:pt x="856" y="4176"/>
                    <a:pt x="1094" y="4339"/>
                    <a:pt x="1359" y="4452"/>
                  </a:cubicBezTo>
                  <a:cubicBezTo>
                    <a:pt x="1635" y="4565"/>
                    <a:pt x="1924" y="4628"/>
                    <a:pt x="2226" y="4628"/>
                  </a:cubicBezTo>
                  <a:cubicBezTo>
                    <a:pt x="2541" y="4628"/>
                    <a:pt x="2830" y="4565"/>
                    <a:pt x="3106" y="4452"/>
                  </a:cubicBezTo>
                  <a:cubicBezTo>
                    <a:pt x="3370" y="4339"/>
                    <a:pt x="3609" y="4176"/>
                    <a:pt x="3811" y="3962"/>
                  </a:cubicBezTo>
                  <a:cubicBezTo>
                    <a:pt x="4012" y="3761"/>
                    <a:pt x="4175" y="3522"/>
                    <a:pt x="4288" y="3233"/>
                  </a:cubicBezTo>
                  <a:cubicBezTo>
                    <a:pt x="4402" y="2956"/>
                    <a:pt x="4464" y="2641"/>
                    <a:pt x="4464" y="2315"/>
                  </a:cubicBezTo>
                  <a:cubicBezTo>
                    <a:pt x="4464" y="1975"/>
                    <a:pt x="4402" y="1661"/>
                    <a:pt x="4288" y="1371"/>
                  </a:cubicBezTo>
                  <a:cubicBezTo>
                    <a:pt x="4175" y="1082"/>
                    <a:pt x="4012" y="843"/>
                    <a:pt x="3811" y="642"/>
                  </a:cubicBezTo>
                  <a:cubicBezTo>
                    <a:pt x="3609" y="441"/>
                    <a:pt x="3370" y="277"/>
                    <a:pt x="3106" y="177"/>
                  </a:cubicBezTo>
                  <a:cubicBezTo>
                    <a:pt x="2830" y="64"/>
                    <a:pt x="2541" y="1"/>
                    <a:pt x="2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6432775" y="2283275"/>
              <a:ext cx="97800" cy="111625"/>
            </a:xfrm>
            <a:custGeom>
              <a:avLst/>
              <a:gdLst/>
              <a:ahLst/>
              <a:cxnLst/>
              <a:rect l="l" t="t" r="r" b="b"/>
              <a:pathLst>
                <a:path w="3912" h="4465" extrusionOk="0">
                  <a:moveTo>
                    <a:pt x="1962" y="1"/>
                  </a:moveTo>
                  <a:cubicBezTo>
                    <a:pt x="1711" y="1"/>
                    <a:pt x="1472" y="39"/>
                    <a:pt x="1246" y="139"/>
                  </a:cubicBezTo>
                  <a:cubicBezTo>
                    <a:pt x="1019" y="215"/>
                    <a:pt x="818" y="340"/>
                    <a:pt x="642" y="504"/>
                  </a:cubicBezTo>
                  <a:lnTo>
                    <a:pt x="265" y="89"/>
                  </a:lnTo>
                  <a:lnTo>
                    <a:pt x="1" y="89"/>
                  </a:lnTo>
                  <a:lnTo>
                    <a:pt x="1" y="4465"/>
                  </a:lnTo>
                  <a:lnTo>
                    <a:pt x="1120" y="4465"/>
                  </a:lnTo>
                  <a:lnTo>
                    <a:pt x="1120" y="1962"/>
                  </a:lnTo>
                  <a:cubicBezTo>
                    <a:pt x="1120" y="1849"/>
                    <a:pt x="1132" y="1736"/>
                    <a:pt x="1183" y="1636"/>
                  </a:cubicBezTo>
                  <a:cubicBezTo>
                    <a:pt x="1220" y="1535"/>
                    <a:pt x="1283" y="1447"/>
                    <a:pt x="1359" y="1371"/>
                  </a:cubicBezTo>
                  <a:cubicBezTo>
                    <a:pt x="1434" y="1296"/>
                    <a:pt x="1522" y="1233"/>
                    <a:pt x="1635" y="1183"/>
                  </a:cubicBezTo>
                  <a:cubicBezTo>
                    <a:pt x="1736" y="1145"/>
                    <a:pt x="1849" y="1120"/>
                    <a:pt x="1962" y="1120"/>
                  </a:cubicBezTo>
                  <a:cubicBezTo>
                    <a:pt x="2075" y="1120"/>
                    <a:pt x="2189" y="1145"/>
                    <a:pt x="2289" y="1183"/>
                  </a:cubicBezTo>
                  <a:cubicBezTo>
                    <a:pt x="2390" y="1233"/>
                    <a:pt x="2478" y="1296"/>
                    <a:pt x="2553" y="1371"/>
                  </a:cubicBezTo>
                  <a:cubicBezTo>
                    <a:pt x="2629" y="1447"/>
                    <a:pt x="2692" y="1535"/>
                    <a:pt x="2729" y="1636"/>
                  </a:cubicBezTo>
                  <a:cubicBezTo>
                    <a:pt x="2767" y="1736"/>
                    <a:pt x="2792" y="1849"/>
                    <a:pt x="2792" y="1962"/>
                  </a:cubicBezTo>
                  <a:lnTo>
                    <a:pt x="2792" y="4465"/>
                  </a:lnTo>
                  <a:lnTo>
                    <a:pt x="3911" y="4465"/>
                  </a:lnTo>
                  <a:lnTo>
                    <a:pt x="3911" y="1962"/>
                  </a:lnTo>
                  <a:cubicBezTo>
                    <a:pt x="3911" y="1686"/>
                    <a:pt x="3861" y="1434"/>
                    <a:pt x="3761" y="1195"/>
                  </a:cubicBezTo>
                  <a:cubicBezTo>
                    <a:pt x="3660" y="957"/>
                    <a:pt x="3509" y="755"/>
                    <a:pt x="3333" y="579"/>
                  </a:cubicBezTo>
                  <a:cubicBezTo>
                    <a:pt x="3157" y="391"/>
                    <a:pt x="2956" y="252"/>
                    <a:pt x="2717" y="152"/>
                  </a:cubicBezTo>
                  <a:cubicBezTo>
                    <a:pt x="2478" y="51"/>
                    <a:pt x="2226" y="1"/>
                    <a:pt x="1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4737700" y="2686300"/>
              <a:ext cx="234550" cy="881525"/>
            </a:xfrm>
            <a:custGeom>
              <a:avLst/>
              <a:gdLst/>
              <a:ahLst/>
              <a:cxnLst/>
              <a:rect l="l" t="t" r="r" b="b"/>
              <a:pathLst>
                <a:path w="9382" h="35261" extrusionOk="0">
                  <a:moveTo>
                    <a:pt x="0" y="1"/>
                  </a:moveTo>
                  <a:lnTo>
                    <a:pt x="1472" y="35260"/>
                  </a:lnTo>
                  <a:lnTo>
                    <a:pt x="7910" y="35260"/>
                  </a:lnTo>
                  <a:lnTo>
                    <a:pt x="93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4935425" y="3094975"/>
              <a:ext cx="151250" cy="472850"/>
            </a:xfrm>
            <a:custGeom>
              <a:avLst/>
              <a:gdLst/>
              <a:ahLst/>
              <a:cxnLst/>
              <a:rect l="l" t="t" r="r" b="b"/>
              <a:pathLst>
                <a:path w="6050" h="18914" extrusionOk="0">
                  <a:moveTo>
                    <a:pt x="818" y="1"/>
                  </a:moveTo>
                  <a:lnTo>
                    <a:pt x="1" y="18913"/>
                  </a:lnTo>
                  <a:lnTo>
                    <a:pt x="4968" y="18913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4704050" y="3536025"/>
              <a:ext cx="411550" cy="31800"/>
            </a:xfrm>
            <a:custGeom>
              <a:avLst/>
              <a:gdLst/>
              <a:ahLst/>
              <a:cxnLst/>
              <a:rect l="l" t="t" r="r" b="b"/>
              <a:pathLst>
                <a:path w="16462" h="1272" extrusionOk="0">
                  <a:moveTo>
                    <a:pt x="1" y="1"/>
                  </a:moveTo>
                  <a:lnTo>
                    <a:pt x="16461" y="1"/>
                  </a:lnTo>
                  <a:lnTo>
                    <a:pt x="16461" y="1271"/>
                  </a:lnTo>
                  <a:lnTo>
                    <a:pt x="1" y="1271"/>
                  </a:lnTo>
                  <a:close/>
                </a:path>
              </a:pathLst>
            </a:custGeom>
            <a:solidFill>
              <a:srgbClr val="D3CD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4810950" y="2903225"/>
              <a:ext cx="102500" cy="146500"/>
            </a:xfrm>
            <a:custGeom>
              <a:avLst/>
              <a:gdLst/>
              <a:ahLst/>
              <a:cxnLst/>
              <a:rect l="l" t="t" r="r" b="b"/>
              <a:pathLst>
                <a:path w="4100" h="5860" extrusionOk="0">
                  <a:moveTo>
                    <a:pt x="252" y="0"/>
                  </a:moveTo>
                  <a:lnTo>
                    <a:pt x="252" y="1170"/>
                  </a:lnTo>
                  <a:lnTo>
                    <a:pt x="2352" y="1170"/>
                  </a:lnTo>
                  <a:cubicBezTo>
                    <a:pt x="2427" y="1170"/>
                    <a:pt x="2503" y="1182"/>
                    <a:pt x="2578" y="1220"/>
                  </a:cubicBezTo>
                  <a:cubicBezTo>
                    <a:pt x="2641" y="1245"/>
                    <a:pt x="2704" y="1283"/>
                    <a:pt x="2754" y="1346"/>
                  </a:cubicBezTo>
                  <a:cubicBezTo>
                    <a:pt x="2817" y="1396"/>
                    <a:pt x="2855" y="1459"/>
                    <a:pt x="2892" y="1522"/>
                  </a:cubicBezTo>
                  <a:cubicBezTo>
                    <a:pt x="2918" y="1597"/>
                    <a:pt x="2930" y="1673"/>
                    <a:pt x="2930" y="1748"/>
                  </a:cubicBezTo>
                  <a:cubicBezTo>
                    <a:pt x="2930" y="1836"/>
                    <a:pt x="2918" y="1911"/>
                    <a:pt x="2892" y="1987"/>
                  </a:cubicBezTo>
                  <a:cubicBezTo>
                    <a:pt x="2855" y="2062"/>
                    <a:pt x="2817" y="2125"/>
                    <a:pt x="2754" y="2176"/>
                  </a:cubicBezTo>
                  <a:cubicBezTo>
                    <a:pt x="2704" y="2226"/>
                    <a:pt x="2641" y="2264"/>
                    <a:pt x="2578" y="2301"/>
                  </a:cubicBezTo>
                  <a:cubicBezTo>
                    <a:pt x="2503" y="2326"/>
                    <a:pt x="2427" y="2339"/>
                    <a:pt x="2352" y="2339"/>
                  </a:cubicBezTo>
                  <a:lnTo>
                    <a:pt x="1761" y="2339"/>
                  </a:lnTo>
                  <a:cubicBezTo>
                    <a:pt x="1522" y="2339"/>
                    <a:pt x="1283" y="2389"/>
                    <a:pt x="1082" y="2477"/>
                  </a:cubicBezTo>
                  <a:cubicBezTo>
                    <a:pt x="868" y="2565"/>
                    <a:pt x="679" y="2691"/>
                    <a:pt x="516" y="2855"/>
                  </a:cubicBezTo>
                  <a:cubicBezTo>
                    <a:pt x="365" y="3018"/>
                    <a:pt x="239" y="3207"/>
                    <a:pt x="139" y="3420"/>
                  </a:cubicBezTo>
                  <a:cubicBezTo>
                    <a:pt x="51" y="3634"/>
                    <a:pt x="0" y="3861"/>
                    <a:pt x="0" y="4099"/>
                  </a:cubicBezTo>
                  <a:lnTo>
                    <a:pt x="0" y="5860"/>
                  </a:lnTo>
                  <a:lnTo>
                    <a:pt x="3949" y="5860"/>
                  </a:lnTo>
                  <a:lnTo>
                    <a:pt x="3949" y="4678"/>
                  </a:lnTo>
                  <a:lnTo>
                    <a:pt x="1170" y="4678"/>
                  </a:lnTo>
                  <a:lnTo>
                    <a:pt x="1170" y="4099"/>
                  </a:lnTo>
                  <a:cubicBezTo>
                    <a:pt x="1170" y="4011"/>
                    <a:pt x="1195" y="3936"/>
                    <a:pt x="1220" y="3873"/>
                  </a:cubicBezTo>
                  <a:cubicBezTo>
                    <a:pt x="1245" y="3798"/>
                    <a:pt x="1295" y="3735"/>
                    <a:pt x="1346" y="3685"/>
                  </a:cubicBezTo>
                  <a:cubicBezTo>
                    <a:pt x="1396" y="3634"/>
                    <a:pt x="1459" y="3584"/>
                    <a:pt x="1534" y="3559"/>
                  </a:cubicBezTo>
                  <a:cubicBezTo>
                    <a:pt x="1597" y="3534"/>
                    <a:pt x="1673" y="3508"/>
                    <a:pt x="1761" y="3508"/>
                  </a:cubicBezTo>
                  <a:lnTo>
                    <a:pt x="2352" y="3508"/>
                  </a:lnTo>
                  <a:cubicBezTo>
                    <a:pt x="2591" y="3508"/>
                    <a:pt x="2817" y="3471"/>
                    <a:pt x="3031" y="3370"/>
                  </a:cubicBezTo>
                  <a:cubicBezTo>
                    <a:pt x="3245" y="3282"/>
                    <a:pt x="3421" y="3156"/>
                    <a:pt x="3584" y="3005"/>
                  </a:cubicBezTo>
                  <a:cubicBezTo>
                    <a:pt x="3747" y="2842"/>
                    <a:pt x="3873" y="2653"/>
                    <a:pt x="3961" y="2440"/>
                  </a:cubicBezTo>
                  <a:cubicBezTo>
                    <a:pt x="4062" y="2226"/>
                    <a:pt x="4100" y="1999"/>
                    <a:pt x="4100" y="1748"/>
                  </a:cubicBezTo>
                  <a:cubicBezTo>
                    <a:pt x="4100" y="1509"/>
                    <a:pt x="4062" y="1283"/>
                    <a:pt x="3961" y="1069"/>
                  </a:cubicBezTo>
                  <a:cubicBezTo>
                    <a:pt x="3873" y="855"/>
                    <a:pt x="3747" y="679"/>
                    <a:pt x="3584" y="516"/>
                  </a:cubicBezTo>
                  <a:cubicBezTo>
                    <a:pt x="3421" y="352"/>
                    <a:pt x="3245" y="226"/>
                    <a:pt x="3031" y="138"/>
                  </a:cubicBezTo>
                  <a:cubicBezTo>
                    <a:pt x="2817" y="38"/>
                    <a:pt x="2591" y="0"/>
                    <a:pt x="23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2748675" y="2563075"/>
              <a:ext cx="4114825" cy="467800"/>
            </a:xfrm>
            <a:custGeom>
              <a:avLst/>
              <a:gdLst/>
              <a:ahLst/>
              <a:cxnLst/>
              <a:rect l="l" t="t" r="r" b="b"/>
              <a:pathLst>
                <a:path w="164593" h="18712" extrusionOk="0">
                  <a:moveTo>
                    <a:pt x="147578" y="12198"/>
                  </a:moveTo>
                  <a:lnTo>
                    <a:pt x="140247" y="12877"/>
                  </a:lnTo>
                  <a:lnTo>
                    <a:pt x="131621" y="18711"/>
                  </a:lnTo>
                  <a:lnTo>
                    <a:pt x="131621" y="9859"/>
                  </a:lnTo>
                  <a:lnTo>
                    <a:pt x="88741" y="9859"/>
                  </a:lnTo>
                  <a:lnTo>
                    <a:pt x="88603" y="13418"/>
                  </a:lnTo>
                  <a:lnTo>
                    <a:pt x="79989" y="15492"/>
                  </a:lnTo>
                  <a:lnTo>
                    <a:pt x="79762" y="9859"/>
                  </a:lnTo>
                  <a:lnTo>
                    <a:pt x="37511" y="9859"/>
                  </a:lnTo>
                  <a:lnTo>
                    <a:pt x="37423" y="18447"/>
                  </a:lnTo>
                  <a:lnTo>
                    <a:pt x="28797" y="13279"/>
                  </a:lnTo>
                  <a:lnTo>
                    <a:pt x="21491" y="12738"/>
                  </a:lnTo>
                  <a:lnTo>
                    <a:pt x="21491" y="8740"/>
                  </a:lnTo>
                  <a:lnTo>
                    <a:pt x="0" y="0"/>
                  </a:lnTo>
                  <a:lnTo>
                    <a:pt x="164592" y="0"/>
                  </a:lnTo>
                  <a:lnTo>
                    <a:pt x="147855" y="7658"/>
                  </a:lnTo>
                  <a:close/>
                </a:path>
              </a:pathLst>
            </a:custGeom>
            <a:solidFill>
              <a:srgbClr val="512452">
                <a:alpha val="519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5495000" y="2724650"/>
              <a:ext cx="220100" cy="23600"/>
            </a:xfrm>
            <a:custGeom>
              <a:avLst/>
              <a:gdLst/>
              <a:ahLst/>
              <a:cxnLst/>
              <a:rect l="l" t="t" r="r" b="b"/>
              <a:pathLst>
                <a:path w="8804" h="944" extrusionOk="0">
                  <a:moveTo>
                    <a:pt x="768" y="1"/>
                  </a:moveTo>
                  <a:lnTo>
                    <a:pt x="1" y="944"/>
                  </a:lnTo>
                  <a:lnTo>
                    <a:pt x="6993" y="944"/>
                  </a:lnTo>
                  <a:lnTo>
                    <a:pt x="88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5555050" y="2624375"/>
              <a:ext cx="320050" cy="34300"/>
            </a:xfrm>
            <a:custGeom>
              <a:avLst/>
              <a:gdLst/>
              <a:ahLst/>
              <a:cxnLst/>
              <a:rect l="l" t="t" r="r" b="b"/>
              <a:pathLst>
                <a:path w="12802" h="1372" extrusionOk="0">
                  <a:moveTo>
                    <a:pt x="1107" y="0"/>
                  </a:moveTo>
                  <a:lnTo>
                    <a:pt x="1" y="1371"/>
                  </a:lnTo>
                  <a:lnTo>
                    <a:pt x="10174" y="1371"/>
                  </a:lnTo>
                  <a:lnTo>
                    <a:pt x="12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4119650" y="2724650"/>
              <a:ext cx="219750" cy="23600"/>
            </a:xfrm>
            <a:custGeom>
              <a:avLst/>
              <a:gdLst/>
              <a:ahLst/>
              <a:cxnLst/>
              <a:rect l="l" t="t" r="r" b="b"/>
              <a:pathLst>
                <a:path w="8790" h="944" extrusionOk="0">
                  <a:moveTo>
                    <a:pt x="0" y="1"/>
                  </a:moveTo>
                  <a:lnTo>
                    <a:pt x="1798" y="944"/>
                  </a:lnTo>
                  <a:lnTo>
                    <a:pt x="8790" y="944"/>
                  </a:lnTo>
                  <a:lnTo>
                    <a:pt x="8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3959625" y="2624375"/>
              <a:ext cx="320050" cy="34300"/>
            </a:xfrm>
            <a:custGeom>
              <a:avLst/>
              <a:gdLst/>
              <a:ahLst/>
              <a:cxnLst/>
              <a:rect l="l" t="t" r="r" b="b"/>
              <a:pathLst>
                <a:path w="12802" h="1372" extrusionOk="0">
                  <a:moveTo>
                    <a:pt x="1" y="0"/>
                  </a:moveTo>
                  <a:lnTo>
                    <a:pt x="2629" y="1371"/>
                  </a:lnTo>
                  <a:lnTo>
                    <a:pt x="12802" y="1371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2704350" y="2432575"/>
              <a:ext cx="2222000" cy="130525"/>
            </a:xfrm>
            <a:custGeom>
              <a:avLst/>
              <a:gdLst/>
              <a:ahLst/>
              <a:cxnLst/>
              <a:rect l="l" t="t" r="r" b="b"/>
              <a:pathLst>
                <a:path w="88880" h="5221" extrusionOk="0">
                  <a:moveTo>
                    <a:pt x="55581" y="0"/>
                  </a:moveTo>
                  <a:cubicBezTo>
                    <a:pt x="32354" y="0"/>
                    <a:pt x="0" y="241"/>
                    <a:pt x="0" y="241"/>
                  </a:cubicBezTo>
                  <a:lnTo>
                    <a:pt x="1547" y="957"/>
                  </a:lnTo>
                  <a:cubicBezTo>
                    <a:pt x="1547" y="957"/>
                    <a:pt x="33152" y="756"/>
                    <a:pt x="55895" y="756"/>
                  </a:cubicBezTo>
                  <a:cubicBezTo>
                    <a:pt x="67266" y="756"/>
                    <a:pt x="76422" y="807"/>
                    <a:pt x="78304" y="957"/>
                  </a:cubicBezTo>
                  <a:cubicBezTo>
                    <a:pt x="83950" y="1398"/>
                    <a:pt x="87408" y="5220"/>
                    <a:pt x="87408" y="5220"/>
                  </a:cubicBezTo>
                  <a:lnTo>
                    <a:pt x="88879" y="5220"/>
                  </a:lnTo>
                  <a:cubicBezTo>
                    <a:pt x="88879" y="5220"/>
                    <a:pt x="84440" y="819"/>
                    <a:pt x="78392" y="241"/>
                  </a:cubicBezTo>
                  <a:cubicBezTo>
                    <a:pt x="76527" y="60"/>
                    <a:pt x="67195" y="0"/>
                    <a:pt x="55581" y="0"/>
                  </a:cubicBez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2743025" y="2442500"/>
              <a:ext cx="2146525" cy="120600"/>
            </a:xfrm>
            <a:custGeom>
              <a:avLst/>
              <a:gdLst/>
              <a:ahLst/>
              <a:cxnLst/>
              <a:rect l="l" t="t" r="r" b="b"/>
              <a:pathLst>
                <a:path w="85861" h="4824" extrusionOk="0">
                  <a:moveTo>
                    <a:pt x="63617" y="1"/>
                  </a:moveTo>
                  <a:cubicBezTo>
                    <a:pt x="41791" y="1"/>
                    <a:pt x="0" y="560"/>
                    <a:pt x="0" y="560"/>
                  </a:cubicBezTo>
                  <a:lnTo>
                    <a:pt x="50" y="1365"/>
                  </a:lnTo>
                  <a:cubicBezTo>
                    <a:pt x="50" y="1365"/>
                    <a:pt x="32667" y="1013"/>
                    <a:pt x="55715" y="1013"/>
                  </a:cubicBezTo>
                  <a:cubicBezTo>
                    <a:pt x="67239" y="1013"/>
                    <a:pt x="76371" y="1101"/>
                    <a:pt x="77838" y="1365"/>
                  </a:cubicBezTo>
                  <a:cubicBezTo>
                    <a:pt x="82227" y="2157"/>
                    <a:pt x="84478" y="4823"/>
                    <a:pt x="84478" y="4823"/>
                  </a:cubicBezTo>
                  <a:lnTo>
                    <a:pt x="85861" y="4823"/>
                  </a:lnTo>
                  <a:cubicBezTo>
                    <a:pt x="85861" y="4823"/>
                    <a:pt x="83258" y="661"/>
                    <a:pt x="75914" y="158"/>
                  </a:cubicBezTo>
                  <a:cubicBezTo>
                    <a:pt x="74301" y="45"/>
                    <a:pt x="69746" y="1"/>
                    <a:pt x="63617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5934200" y="2675300"/>
              <a:ext cx="552350" cy="134250"/>
            </a:xfrm>
            <a:custGeom>
              <a:avLst/>
              <a:gdLst/>
              <a:ahLst/>
              <a:cxnLst/>
              <a:rect l="l" t="t" r="r" b="b"/>
              <a:pathLst>
                <a:path w="22094" h="5370" extrusionOk="0">
                  <a:moveTo>
                    <a:pt x="22094" y="0"/>
                  </a:moveTo>
                  <a:lnTo>
                    <a:pt x="11745" y="202"/>
                  </a:lnTo>
                  <a:lnTo>
                    <a:pt x="0" y="5370"/>
                  </a:lnTo>
                  <a:lnTo>
                    <a:pt x="4200" y="5370"/>
                  </a:lnTo>
                  <a:lnTo>
                    <a:pt x="4112" y="3873"/>
                  </a:lnTo>
                  <a:lnTo>
                    <a:pt x="12826" y="441"/>
                  </a:lnTo>
                  <a:lnTo>
                    <a:pt x="20610" y="441"/>
                  </a:lnTo>
                  <a:lnTo>
                    <a:pt x="20434" y="3169"/>
                  </a:lnTo>
                  <a:cubicBezTo>
                    <a:pt x="20434" y="3169"/>
                    <a:pt x="20623" y="1321"/>
                    <a:pt x="20799" y="944"/>
                  </a:cubicBezTo>
                  <a:cubicBezTo>
                    <a:pt x="20975" y="566"/>
                    <a:pt x="22094" y="0"/>
                    <a:pt x="22094" y="0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3236575" y="2675300"/>
              <a:ext cx="552375" cy="134250"/>
            </a:xfrm>
            <a:custGeom>
              <a:avLst/>
              <a:gdLst/>
              <a:ahLst/>
              <a:cxnLst/>
              <a:rect l="l" t="t" r="r" b="b"/>
              <a:pathLst>
                <a:path w="22095" h="5370" extrusionOk="0">
                  <a:moveTo>
                    <a:pt x="1" y="0"/>
                  </a:moveTo>
                  <a:cubicBezTo>
                    <a:pt x="1" y="0"/>
                    <a:pt x="1120" y="566"/>
                    <a:pt x="1296" y="944"/>
                  </a:cubicBezTo>
                  <a:cubicBezTo>
                    <a:pt x="1484" y="1321"/>
                    <a:pt x="1660" y="3169"/>
                    <a:pt x="1660" y="3169"/>
                  </a:cubicBezTo>
                  <a:lnTo>
                    <a:pt x="1497" y="441"/>
                  </a:lnTo>
                  <a:lnTo>
                    <a:pt x="9281" y="441"/>
                  </a:lnTo>
                  <a:lnTo>
                    <a:pt x="17995" y="3873"/>
                  </a:lnTo>
                  <a:lnTo>
                    <a:pt x="17895" y="5370"/>
                  </a:lnTo>
                  <a:lnTo>
                    <a:pt x="22094" y="5370"/>
                  </a:lnTo>
                  <a:lnTo>
                    <a:pt x="8916" y="1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4889525" y="2542325"/>
              <a:ext cx="1991575" cy="20775"/>
            </a:xfrm>
            <a:custGeom>
              <a:avLst/>
              <a:gdLst/>
              <a:ahLst/>
              <a:cxnLst/>
              <a:rect l="l" t="t" r="r" b="b"/>
              <a:pathLst>
                <a:path w="79663" h="831" extrusionOk="0">
                  <a:moveTo>
                    <a:pt x="529" y="0"/>
                  </a:moveTo>
                  <a:lnTo>
                    <a:pt x="1" y="830"/>
                  </a:lnTo>
                  <a:lnTo>
                    <a:pt x="78958" y="830"/>
                  </a:lnTo>
                  <a:lnTo>
                    <a:pt x="79662" y="415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4309200" y="2201225"/>
              <a:ext cx="463100" cy="117475"/>
            </a:xfrm>
            <a:custGeom>
              <a:avLst/>
              <a:gdLst/>
              <a:ahLst/>
              <a:cxnLst/>
              <a:rect l="l" t="t" r="r" b="b"/>
              <a:pathLst>
                <a:path w="18524" h="4699" extrusionOk="0">
                  <a:moveTo>
                    <a:pt x="18524" y="1"/>
                  </a:moveTo>
                  <a:lnTo>
                    <a:pt x="177" y="64"/>
                  </a:lnTo>
                  <a:lnTo>
                    <a:pt x="1" y="4289"/>
                  </a:lnTo>
                  <a:lnTo>
                    <a:pt x="215" y="4691"/>
                  </a:lnTo>
                  <a:cubicBezTo>
                    <a:pt x="215" y="4691"/>
                    <a:pt x="671" y="4699"/>
                    <a:pt x="1419" y="4699"/>
                  </a:cubicBezTo>
                  <a:cubicBezTo>
                    <a:pt x="3864" y="4699"/>
                    <a:pt x="9423" y="4618"/>
                    <a:pt x="12274" y="3924"/>
                  </a:cubicBezTo>
                  <a:cubicBezTo>
                    <a:pt x="16009" y="3019"/>
                    <a:pt x="18523" y="1"/>
                    <a:pt x="18524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4302925" y="2074850"/>
              <a:ext cx="576575" cy="233600"/>
            </a:xfrm>
            <a:custGeom>
              <a:avLst/>
              <a:gdLst/>
              <a:ahLst/>
              <a:cxnLst/>
              <a:rect l="l" t="t" r="r" b="b"/>
              <a:pathLst>
                <a:path w="23063" h="9344" extrusionOk="0">
                  <a:moveTo>
                    <a:pt x="22748" y="1"/>
                  </a:moveTo>
                  <a:lnTo>
                    <a:pt x="0" y="8426"/>
                  </a:lnTo>
                  <a:lnTo>
                    <a:pt x="252" y="9344"/>
                  </a:lnTo>
                  <a:lnTo>
                    <a:pt x="8690" y="9092"/>
                  </a:lnTo>
                  <a:cubicBezTo>
                    <a:pt x="11758" y="9092"/>
                    <a:pt x="14725" y="7986"/>
                    <a:pt x="17039" y="5974"/>
                  </a:cubicBezTo>
                  <a:lnTo>
                    <a:pt x="23063" y="680"/>
                  </a:lnTo>
                  <a:lnTo>
                    <a:pt x="22748" y="1"/>
                  </a:lnTo>
                  <a:close/>
                </a:path>
              </a:pathLst>
            </a:custGeom>
            <a:solidFill>
              <a:srgbClr val="B91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4302925" y="2074850"/>
              <a:ext cx="568725" cy="210650"/>
            </a:xfrm>
            <a:custGeom>
              <a:avLst/>
              <a:gdLst/>
              <a:ahLst/>
              <a:cxnLst/>
              <a:rect l="l" t="t" r="r" b="b"/>
              <a:pathLst>
                <a:path w="22749" h="8426" extrusionOk="0">
                  <a:moveTo>
                    <a:pt x="0" y="1"/>
                  </a:moveTo>
                  <a:lnTo>
                    <a:pt x="0" y="8426"/>
                  </a:lnTo>
                  <a:lnTo>
                    <a:pt x="8690" y="8426"/>
                  </a:lnTo>
                  <a:cubicBezTo>
                    <a:pt x="11758" y="8426"/>
                    <a:pt x="14725" y="7319"/>
                    <a:pt x="17039" y="5295"/>
                  </a:cubicBezTo>
                  <a:lnTo>
                    <a:pt x="227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4936700" y="3094975"/>
              <a:ext cx="40575" cy="441125"/>
            </a:xfrm>
            <a:custGeom>
              <a:avLst/>
              <a:gdLst/>
              <a:ahLst/>
              <a:cxnLst/>
              <a:rect l="l" t="t" r="r" b="b"/>
              <a:pathLst>
                <a:path w="1623" h="17645" extrusionOk="0">
                  <a:moveTo>
                    <a:pt x="767" y="1"/>
                  </a:moveTo>
                  <a:lnTo>
                    <a:pt x="0" y="17643"/>
                  </a:lnTo>
                  <a:lnTo>
                    <a:pt x="1523" y="17643"/>
                  </a:lnTo>
                  <a:cubicBezTo>
                    <a:pt x="1277" y="17629"/>
                    <a:pt x="646" y="17502"/>
                    <a:pt x="415" y="16599"/>
                  </a:cubicBezTo>
                  <a:cubicBezTo>
                    <a:pt x="126" y="15456"/>
                    <a:pt x="767" y="15"/>
                    <a:pt x="767" y="1"/>
                  </a:cubicBezTo>
                  <a:close/>
                  <a:moveTo>
                    <a:pt x="1523" y="17643"/>
                  </a:moveTo>
                  <a:cubicBezTo>
                    <a:pt x="1543" y="17644"/>
                    <a:pt x="1561" y="17645"/>
                    <a:pt x="1576" y="17645"/>
                  </a:cubicBezTo>
                  <a:cubicBezTo>
                    <a:pt x="1606" y="17645"/>
                    <a:pt x="1622" y="17643"/>
                    <a:pt x="1622" y="17643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3319250" y="3420675"/>
              <a:ext cx="149350" cy="53775"/>
            </a:xfrm>
            <a:custGeom>
              <a:avLst/>
              <a:gdLst/>
              <a:ahLst/>
              <a:cxnLst/>
              <a:rect l="l" t="t" r="r" b="b"/>
              <a:pathLst>
                <a:path w="5974" h="2151" extrusionOk="0">
                  <a:moveTo>
                    <a:pt x="1" y="0"/>
                  </a:moveTo>
                  <a:lnTo>
                    <a:pt x="139" y="2150"/>
                  </a:lnTo>
                  <a:lnTo>
                    <a:pt x="5974" y="2150"/>
                  </a:lnTo>
                  <a:lnTo>
                    <a:pt x="5974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4768825" y="3420675"/>
              <a:ext cx="172600" cy="53775"/>
            </a:xfrm>
            <a:custGeom>
              <a:avLst/>
              <a:gdLst/>
              <a:ahLst/>
              <a:cxnLst/>
              <a:rect l="l" t="t" r="r" b="b"/>
              <a:pathLst>
                <a:path w="6904" h="2151" extrusionOk="0">
                  <a:moveTo>
                    <a:pt x="0" y="0"/>
                  </a:moveTo>
                  <a:lnTo>
                    <a:pt x="76" y="2150"/>
                  </a:lnTo>
                  <a:lnTo>
                    <a:pt x="6816" y="2150"/>
                  </a:lnTo>
                  <a:lnTo>
                    <a:pt x="6904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6254850" y="3420675"/>
              <a:ext cx="149025" cy="53775"/>
            </a:xfrm>
            <a:custGeom>
              <a:avLst/>
              <a:gdLst/>
              <a:ahLst/>
              <a:cxnLst/>
              <a:rect l="l" t="t" r="r" b="b"/>
              <a:pathLst>
                <a:path w="5961" h="2151" extrusionOk="0">
                  <a:moveTo>
                    <a:pt x="0" y="0"/>
                  </a:moveTo>
                  <a:lnTo>
                    <a:pt x="0" y="2150"/>
                  </a:lnTo>
                  <a:lnTo>
                    <a:pt x="5822" y="215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rgbClr val="FFA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3441850" y="3536025"/>
              <a:ext cx="84925" cy="31800"/>
            </a:xfrm>
            <a:custGeom>
              <a:avLst/>
              <a:gdLst/>
              <a:ahLst/>
              <a:cxnLst/>
              <a:rect l="l" t="t" r="r" b="b"/>
              <a:pathLst>
                <a:path w="3397" h="1272" extrusionOk="0">
                  <a:moveTo>
                    <a:pt x="353" y="1"/>
                  </a:moveTo>
                  <a:lnTo>
                    <a:pt x="1" y="1271"/>
                  </a:lnTo>
                  <a:lnTo>
                    <a:pt x="3132" y="1271"/>
                  </a:lnTo>
                  <a:lnTo>
                    <a:pt x="3396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3375225" y="3536025"/>
              <a:ext cx="27375" cy="31800"/>
            </a:xfrm>
            <a:custGeom>
              <a:avLst/>
              <a:gdLst/>
              <a:ahLst/>
              <a:cxnLst/>
              <a:rect l="l" t="t" r="r" b="b"/>
              <a:pathLst>
                <a:path w="1095" h="1272" extrusionOk="0">
                  <a:moveTo>
                    <a:pt x="0" y="1"/>
                  </a:moveTo>
                  <a:lnTo>
                    <a:pt x="264" y="1271"/>
                  </a:lnTo>
                  <a:lnTo>
                    <a:pt x="1094" y="127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3599050" y="3536025"/>
              <a:ext cx="30525" cy="31800"/>
            </a:xfrm>
            <a:custGeom>
              <a:avLst/>
              <a:gdLst/>
              <a:ahLst/>
              <a:cxnLst/>
              <a:rect l="l" t="t" r="r" b="b"/>
              <a:pathLst>
                <a:path w="1221" h="1272" extrusionOk="0">
                  <a:moveTo>
                    <a:pt x="239" y="1"/>
                  </a:moveTo>
                  <a:lnTo>
                    <a:pt x="0" y="1271"/>
                  </a:lnTo>
                  <a:lnTo>
                    <a:pt x="1031" y="1271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4778250" y="3536025"/>
              <a:ext cx="94975" cy="31800"/>
            </a:xfrm>
            <a:custGeom>
              <a:avLst/>
              <a:gdLst/>
              <a:ahLst/>
              <a:cxnLst/>
              <a:rect l="l" t="t" r="r" b="b"/>
              <a:pathLst>
                <a:path w="3799" h="1272" extrusionOk="0">
                  <a:moveTo>
                    <a:pt x="365" y="1"/>
                  </a:moveTo>
                  <a:lnTo>
                    <a:pt x="0" y="1271"/>
                  </a:lnTo>
                  <a:lnTo>
                    <a:pt x="3660" y="1271"/>
                  </a:lnTo>
                  <a:lnTo>
                    <a:pt x="3798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4890800" y="3536025"/>
              <a:ext cx="14175" cy="31800"/>
            </a:xfrm>
            <a:custGeom>
              <a:avLst/>
              <a:gdLst/>
              <a:ahLst/>
              <a:cxnLst/>
              <a:rect l="l" t="t" r="r" b="b"/>
              <a:pathLst>
                <a:path w="567" h="1272" extrusionOk="0">
                  <a:moveTo>
                    <a:pt x="264" y="1"/>
                  </a:moveTo>
                  <a:lnTo>
                    <a:pt x="0" y="1271"/>
                  </a:lnTo>
                  <a:lnTo>
                    <a:pt x="403" y="1271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6100175" y="3536025"/>
              <a:ext cx="91825" cy="31800"/>
            </a:xfrm>
            <a:custGeom>
              <a:avLst/>
              <a:gdLst/>
              <a:ahLst/>
              <a:cxnLst/>
              <a:rect l="l" t="t" r="r" b="b"/>
              <a:pathLst>
                <a:path w="3673" h="1272" extrusionOk="0">
                  <a:moveTo>
                    <a:pt x="1" y="1"/>
                  </a:moveTo>
                  <a:lnTo>
                    <a:pt x="1" y="1271"/>
                  </a:lnTo>
                  <a:lnTo>
                    <a:pt x="3119" y="1271"/>
                  </a:lnTo>
                  <a:lnTo>
                    <a:pt x="3672" y="1"/>
                  </a:lnTo>
                  <a:lnTo>
                    <a:pt x="3119" y="1"/>
                  </a:lnTo>
                  <a:lnTo>
                    <a:pt x="2553" y="1271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6390975" y="3536025"/>
              <a:ext cx="32075" cy="31800"/>
            </a:xfrm>
            <a:custGeom>
              <a:avLst/>
              <a:gdLst/>
              <a:ahLst/>
              <a:cxnLst/>
              <a:rect l="l" t="t" r="r" b="b"/>
              <a:pathLst>
                <a:path w="1283" h="1272" extrusionOk="0">
                  <a:moveTo>
                    <a:pt x="0" y="1"/>
                  </a:moveTo>
                  <a:lnTo>
                    <a:pt x="0" y="1271"/>
                  </a:lnTo>
                  <a:lnTo>
                    <a:pt x="1119" y="1271"/>
                  </a:lnTo>
                  <a:lnTo>
                    <a:pt x="1283" y="1"/>
                  </a:lnTo>
                  <a:close/>
                </a:path>
              </a:pathLst>
            </a:custGeom>
            <a:solidFill>
              <a:srgbClr val="C49A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3485250" y="3058825"/>
              <a:ext cx="72325" cy="477225"/>
            </a:xfrm>
            <a:custGeom>
              <a:avLst/>
              <a:gdLst/>
              <a:ahLst/>
              <a:cxnLst/>
              <a:rect l="l" t="t" r="r" b="b"/>
              <a:pathLst>
                <a:path w="2893" h="19089" extrusionOk="0">
                  <a:moveTo>
                    <a:pt x="0" y="1"/>
                  </a:moveTo>
                  <a:lnTo>
                    <a:pt x="302" y="19089"/>
                  </a:lnTo>
                  <a:lnTo>
                    <a:pt x="2892" y="19089"/>
                  </a:lnTo>
                  <a:cubicBezTo>
                    <a:pt x="2892" y="19089"/>
                    <a:pt x="1082" y="18850"/>
                    <a:pt x="906" y="18309"/>
                  </a:cubicBezTo>
                  <a:cubicBezTo>
                    <a:pt x="730" y="17769"/>
                    <a:pt x="0" y="4"/>
                    <a:pt x="0" y="1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4992325" y="3094975"/>
              <a:ext cx="94350" cy="437625"/>
            </a:xfrm>
            <a:custGeom>
              <a:avLst/>
              <a:gdLst/>
              <a:ahLst/>
              <a:cxnLst/>
              <a:rect l="l" t="t" r="r" b="b"/>
              <a:pathLst>
                <a:path w="3774" h="17505" extrusionOk="0">
                  <a:moveTo>
                    <a:pt x="1" y="1"/>
                  </a:moveTo>
                  <a:cubicBezTo>
                    <a:pt x="1" y="1"/>
                    <a:pt x="3220" y="227"/>
                    <a:pt x="3459" y="529"/>
                  </a:cubicBezTo>
                  <a:cubicBezTo>
                    <a:pt x="3685" y="831"/>
                    <a:pt x="2780" y="17505"/>
                    <a:pt x="2780" y="17505"/>
                  </a:cubicBezTo>
                  <a:lnTo>
                    <a:pt x="3773" y="1"/>
                  </a:lnTo>
                  <a:close/>
                </a:path>
              </a:pathLst>
            </a:custGeom>
            <a:solidFill>
              <a:srgbClr val="FF7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2748675" y="2563075"/>
              <a:ext cx="772750" cy="165375"/>
            </a:xfrm>
            <a:custGeom>
              <a:avLst/>
              <a:gdLst/>
              <a:ahLst/>
              <a:cxnLst/>
              <a:rect l="l" t="t" r="r" b="b"/>
              <a:pathLst>
                <a:path w="30910" h="6615" extrusionOk="0">
                  <a:moveTo>
                    <a:pt x="0" y="0"/>
                  </a:moveTo>
                  <a:lnTo>
                    <a:pt x="16247" y="6615"/>
                  </a:lnTo>
                  <a:cubicBezTo>
                    <a:pt x="16247" y="6615"/>
                    <a:pt x="6049" y="1786"/>
                    <a:pt x="6099" y="1119"/>
                  </a:cubicBezTo>
                  <a:cubicBezTo>
                    <a:pt x="6137" y="440"/>
                    <a:pt x="30909" y="0"/>
                    <a:pt x="30909" y="0"/>
                  </a:cubicBez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6217750" y="3058825"/>
              <a:ext cx="20150" cy="477225"/>
            </a:xfrm>
            <a:custGeom>
              <a:avLst/>
              <a:gdLst/>
              <a:ahLst/>
              <a:cxnLst/>
              <a:rect l="l" t="t" r="r" b="b"/>
              <a:pathLst>
                <a:path w="806" h="19089" extrusionOk="0">
                  <a:moveTo>
                    <a:pt x="805" y="1"/>
                  </a:moveTo>
                  <a:lnTo>
                    <a:pt x="0" y="19089"/>
                  </a:lnTo>
                  <a:lnTo>
                    <a:pt x="503" y="19089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rgbClr val="BD0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3614125" y="3110700"/>
              <a:ext cx="42475" cy="80500"/>
            </a:xfrm>
            <a:custGeom>
              <a:avLst/>
              <a:gdLst/>
              <a:ahLst/>
              <a:cxnLst/>
              <a:rect l="l" t="t" r="r" b="b"/>
              <a:pathLst>
                <a:path w="1699" h="3220" extrusionOk="0">
                  <a:moveTo>
                    <a:pt x="1" y="0"/>
                  </a:moveTo>
                  <a:lnTo>
                    <a:pt x="1" y="3094"/>
                  </a:lnTo>
                  <a:lnTo>
                    <a:pt x="1535" y="3220"/>
                  </a:lnTo>
                  <a:lnTo>
                    <a:pt x="1699" y="2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6067800" y="3110700"/>
              <a:ext cx="42450" cy="80500"/>
            </a:xfrm>
            <a:custGeom>
              <a:avLst/>
              <a:gdLst/>
              <a:ahLst/>
              <a:cxnLst/>
              <a:rect l="l" t="t" r="r" b="b"/>
              <a:pathLst>
                <a:path w="1698" h="3220" extrusionOk="0">
                  <a:moveTo>
                    <a:pt x="1698" y="0"/>
                  </a:moveTo>
                  <a:lnTo>
                    <a:pt x="0" y="252"/>
                  </a:lnTo>
                  <a:lnTo>
                    <a:pt x="164" y="3220"/>
                  </a:lnTo>
                  <a:lnTo>
                    <a:pt x="1698" y="3094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4158300" y="2835625"/>
              <a:ext cx="77050" cy="78000"/>
            </a:xfrm>
            <a:custGeom>
              <a:avLst/>
              <a:gdLst/>
              <a:ahLst/>
              <a:cxnLst/>
              <a:rect l="l" t="t" r="r" b="b"/>
              <a:pathLst>
                <a:path w="3082" h="3120" extrusionOk="0">
                  <a:moveTo>
                    <a:pt x="919" y="1"/>
                  </a:moveTo>
                  <a:cubicBezTo>
                    <a:pt x="793" y="1"/>
                    <a:pt x="667" y="26"/>
                    <a:pt x="554" y="76"/>
                  </a:cubicBezTo>
                  <a:cubicBezTo>
                    <a:pt x="454" y="114"/>
                    <a:pt x="353" y="189"/>
                    <a:pt x="265" y="265"/>
                  </a:cubicBezTo>
                  <a:cubicBezTo>
                    <a:pt x="177" y="353"/>
                    <a:pt x="114" y="453"/>
                    <a:pt x="64" y="566"/>
                  </a:cubicBezTo>
                  <a:cubicBezTo>
                    <a:pt x="13" y="680"/>
                    <a:pt x="1" y="793"/>
                    <a:pt x="1" y="919"/>
                  </a:cubicBezTo>
                  <a:lnTo>
                    <a:pt x="1" y="3119"/>
                  </a:lnTo>
                  <a:lnTo>
                    <a:pt x="617" y="3119"/>
                  </a:lnTo>
                  <a:lnTo>
                    <a:pt x="617" y="919"/>
                  </a:lnTo>
                  <a:cubicBezTo>
                    <a:pt x="617" y="881"/>
                    <a:pt x="617" y="843"/>
                    <a:pt x="642" y="805"/>
                  </a:cubicBezTo>
                  <a:cubicBezTo>
                    <a:pt x="655" y="768"/>
                    <a:pt x="680" y="730"/>
                    <a:pt x="705" y="705"/>
                  </a:cubicBezTo>
                  <a:cubicBezTo>
                    <a:pt x="730" y="680"/>
                    <a:pt x="768" y="654"/>
                    <a:pt x="806" y="642"/>
                  </a:cubicBezTo>
                  <a:cubicBezTo>
                    <a:pt x="831" y="617"/>
                    <a:pt x="881" y="617"/>
                    <a:pt x="919" y="617"/>
                  </a:cubicBezTo>
                  <a:cubicBezTo>
                    <a:pt x="969" y="617"/>
                    <a:pt x="1007" y="617"/>
                    <a:pt x="1045" y="642"/>
                  </a:cubicBezTo>
                  <a:cubicBezTo>
                    <a:pt x="1082" y="654"/>
                    <a:pt x="1107" y="680"/>
                    <a:pt x="1133" y="705"/>
                  </a:cubicBezTo>
                  <a:cubicBezTo>
                    <a:pt x="1170" y="730"/>
                    <a:pt x="1183" y="768"/>
                    <a:pt x="1208" y="805"/>
                  </a:cubicBezTo>
                  <a:cubicBezTo>
                    <a:pt x="1221" y="843"/>
                    <a:pt x="1233" y="881"/>
                    <a:pt x="1233" y="919"/>
                  </a:cubicBezTo>
                  <a:lnTo>
                    <a:pt x="1233" y="3119"/>
                  </a:lnTo>
                  <a:lnTo>
                    <a:pt x="1849" y="3119"/>
                  </a:lnTo>
                  <a:lnTo>
                    <a:pt x="1849" y="919"/>
                  </a:lnTo>
                  <a:cubicBezTo>
                    <a:pt x="1849" y="881"/>
                    <a:pt x="1849" y="843"/>
                    <a:pt x="1862" y="805"/>
                  </a:cubicBezTo>
                  <a:cubicBezTo>
                    <a:pt x="1887" y="768"/>
                    <a:pt x="1900" y="730"/>
                    <a:pt x="1937" y="705"/>
                  </a:cubicBezTo>
                  <a:cubicBezTo>
                    <a:pt x="1963" y="680"/>
                    <a:pt x="1988" y="654"/>
                    <a:pt x="2025" y="642"/>
                  </a:cubicBezTo>
                  <a:cubicBezTo>
                    <a:pt x="2063" y="617"/>
                    <a:pt x="2113" y="617"/>
                    <a:pt x="2151" y="617"/>
                  </a:cubicBezTo>
                  <a:cubicBezTo>
                    <a:pt x="2189" y="617"/>
                    <a:pt x="2239" y="617"/>
                    <a:pt x="2277" y="642"/>
                  </a:cubicBezTo>
                  <a:cubicBezTo>
                    <a:pt x="2315" y="654"/>
                    <a:pt x="2340" y="680"/>
                    <a:pt x="2365" y="705"/>
                  </a:cubicBezTo>
                  <a:cubicBezTo>
                    <a:pt x="2403" y="730"/>
                    <a:pt x="2415" y="768"/>
                    <a:pt x="2440" y="805"/>
                  </a:cubicBezTo>
                  <a:cubicBezTo>
                    <a:pt x="2453" y="843"/>
                    <a:pt x="2466" y="881"/>
                    <a:pt x="2466" y="919"/>
                  </a:cubicBezTo>
                  <a:lnTo>
                    <a:pt x="2466" y="3119"/>
                  </a:lnTo>
                  <a:lnTo>
                    <a:pt x="3082" y="3119"/>
                  </a:lnTo>
                  <a:lnTo>
                    <a:pt x="3082" y="919"/>
                  </a:lnTo>
                  <a:cubicBezTo>
                    <a:pt x="3082" y="793"/>
                    <a:pt x="3057" y="680"/>
                    <a:pt x="3006" y="566"/>
                  </a:cubicBezTo>
                  <a:cubicBezTo>
                    <a:pt x="2956" y="453"/>
                    <a:pt x="2893" y="353"/>
                    <a:pt x="2805" y="265"/>
                  </a:cubicBezTo>
                  <a:cubicBezTo>
                    <a:pt x="2717" y="189"/>
                    <a:pt x="2629" y="114"/>
                    <a:pt x="2516" y="76"/>
                  </a:cubicBezTo>
                  <a:cubicBezTo>
                    <a:pt x="2403" y="26"/>
                    <a:pt x="2277" y="1"/>
                    <a:pt x="2151" y="1"/>
                  </a:cubicBezTo>
                  <a:cubicBezTo>
                    <a:pt x="2038" y="1"/>
                    <a:pt x="1925" y="13"/>
                    <a:pt x="1824" y="63"/>
                  </a:cubicBezTo>
                  <a:cubicBezTo>
                    <a:pt x="1711" y="101"/>
                    <a:pt x="1623" y="164"/>
                    <a:pt x="1535" y="239"/>
                  </a:cubicBezTo>
                  <a:cubicBezTo>
                    <a:pt x="1447" y="164"/>
                    <a:pt x="1359" y="101"/>
                    <a:pt x="1246" y="63"/>
                  </a:cubicBezTo>
                  <a:cubicBezTo>
                    <a:pt x="1145" y="13"/>
                    <a:pt x="1032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4243825" y="2853850"/>
              <a:ext cx="58500" cy="61025"/>
            </a:xfrm>
            <a:custGeom>
              <a:avLst/>
              <a:gdLst/>
              <a:ahLst/>
              <a:cxnLst/>
              <a:rect l="l" t="t" r="r" b="b"/>
              <a:pathLst>
                <a:path w="2340" h="2441" extrusionOk="0">
                  <a:moveTo>
                    <a:pt x="1170" y="592"/>
                  </a:moveTo>
                  <a:cubicBezTo>
                    <a:pt x="1245" y="592"/>
                    <a:pt x="1321" y="617"/>
                    <a:pt x="1396" y="655"/>
                  </a:cubicBezTo>
                  <a:cubicBezTo>
                    <a:pt x="1471" y="680"/>
                    <a:pt x="1534" y="730"/>
                    <a:pt x="1585" y="793"/>
                  </a:cubicBezTo>
                  <a:cubicBezTo>
                    <a:pt x="1635" y="843"/>
                    <a:pt x="1673" y="919"/>
                    <a:pt x="1710" y="994"/>
                  </a:cubicBezTo>
                  <a:cubicBezTo>
                    <a:pt x="1736" y="1070"/>
                    <a:pt x="1748" y="1145"/>
                    <a:pt x="1748" y="1221"/>
                  </a:cubicBezTo>
                  <a:cubicBezTo>
                    <a:pt x="1748" y="1296"/>
                    <a:pt x="1736" y="1384"/>
                    <a:pt x="1710" y="1460"/>
                  </a:cubicBezTo>
                  <a:cubicBezTo>
                    <a:pt x="1673" y="1535"/>
                    <a:pt x="1635" y="1598"/>
                    <a:pt x="1585" y="1661"/>
                  </a:cubicBezTo>
                  <a:cubicBezTo>
                    <a:pt x="1534" y="1711"/>
                    <a:pt x="1471" y="1761"/>
                    <a:pt x="1396" y="1799"/>
                  </a:cubicBezTo>
                  <a:cubicBezTo>
                    <a:pt x="1321" y="1824"/>
                    <a:pt x="1245" y="1849"/>
                    <a:pt x="1170" y="1849"/>
                  </a:cubicBezTo>
                  <a:cubicBezTo>
                    <a:pt x="1094" y="1849"/>
                    <a:pt x="1019" y="1837"/>
                    <a:pt x="943" y="1812"/>
                  </a:cubicBezTo>
                  <a:cubicBezTo>
                    <a:pt x="868" y="1774"/>
                    <a:pt x="805" y="1736"/>
                    <a:pt x="755" y="1686"/>
                  </a:cubicBezTo>
                  <a:cubicBezTo>
                    <a:pt x="704" y="1636"/>
                    <a:pt x="667" y="1573"/>
                    <a:pt x="629" y="1485"/>
                  </a:cubicBezTo>
                  <a:cubicBezTo>
                    <a:pt x="604" y="1409"/>
                    <a:pt x="591" y="1321"/>
                    <a:pt x="591" y="1221"/>
                  </a:cubicBezTo>
                  <a:cubicBezTo>
                    <a:pt x="591" y="1120"/>
                    <a:pt x="604" y="1032"/>
                    <a:pt x="629" y="957"/>
                  </a:cubicBezTo>
                  <a:cubicBezTo>
                    <a:pt x="667" y="881"/>
                    <a:pt x="704" y="806"/>
                    <a:pt x="755" y="755"/>
                  </a:cubicBezTo>
                  <a:cubicBezTo>
                    <a:pt x="805" y="705"/>
                    <a:pt x="868" y="667"/>
                    <a:pt x="943" y="642"/>
                  </a:cubicBezTo>
                  <a:cubicBezTo>
                    <a:pt x="1019" y="604"/>
                    <a:pt x="1094" y="592"/>
                    <a:pt x="1170" y="592"/>
                  </a:cubicBezTo>
                  <a:close/>
                  <a:moveTo>
                    <a:pt x="1170" y="1"/>
                  </a:moveTo>
                  <a:cubicBezTo>
                    <a:pt x="1006" y="1"/>
                    <a:pt x="855" y="39"/>
                    <a:pt x="717" y="89"/>
                  </a:cubicBezTo>
                  <a:cubicBezTo>
                    <a:pt x="566" y="152"/>
                    <a:pt x="440" y="240"/>
                    <a:pt x="340" y="340"/>
                  </a:cubicBezTo>
                  <a:cubicBezTo>
                    <a:pt x="227" y="454"/>
                    <a:pt x="151" y="579"/>
                    <a:pt x="88" y="730"/>
                  </a:cubicBezTo>
                  <a:cubicBezTo>
                    <a:pt x="25" y="881"/>
                    <a:pt x="0" y="1045"/>
                    <a:pt x="0" y="1221"/>
                  </a:cubicBezTo>
                  <a:cubicBezTo>
                    <a:pt x="0" y="1409"/>
                    <a:pt x="25" y="1585"/>
                    <a:pt x="88" y="1736"/>
                  </a:cubicBezTo>
                  <a:cubicBezTo>
                    <a:pt x="151" y="1887"/>
                    <a:pt x="227" y="2013"/>
                    <a:pt x="340" y="2113"/>
                  </a:cubicBezTo>
                  <a:cubicBezTo>
                    <a:pt x="440" y="2227"/>
                    <a:pt x="566" y="2302"/>
                    <a:pt x="717" y="2352"/>
                  </a:cubicBezTo>
                  <a:cubicBezTo>
                    <a:pt x="855" y="2403"/>
                    <a:pt x="1006" y="2440"/>
                    <a:pt x="1170" y="2440"/>
                  </a:cubicBezTo>
                  <a:cubicBezTo>
                    <a:pt x="1245" y="2440"/>
                    <a:pt x="1321" y="2428"/>
                    <a:pt x="1383" y="2403"/>
                  </a:cubicBezTo>
                  <a:cubicBezTo>
                    <a:pt x="1459" y="2390"/>
                    <a:pt x="1534" y="2365"/>
                    <a:pt x="1597" y="2327"/>
                  </a:cubicBezTo>
                  <a:cubicBezTo>
                    <a:pt x="1673" y="2302"/>
                    <a:pt x="1736" y="2264"/>
                    <a:pt x="1798" y="2214"/>
                  </a:cubicBezTo>
                  <a:cubicBezTo>
                    <a:pt x="1861" y="2176"/>
                    <a:pt x="1924" y="2126"/>
                    <a:pt x="1974" y="2076"/>
                  </a:cubicBezTo>
                  <a:lnTo>
                    <a:pt x="2201" y="2390"/>
                  </a:lnTo>
                  <a:lnTo>
                    <a:pt x="2339" y="2390"/>
                  </a:lnTo>
                  <a:lnTo>
                    <a:pt x="2339" y="89"/>
                  </a:lnTo>
                  <a:lnTo>
                    <a:pt x="2201" y="89"/>
                  </a:lnTo>
                  <a:lnTo>
                    <a:pt x="1974" y="366"/>
                  </a:lnTo>
                  <a:cubicBezTo>
                    <a:pt x="1924" y="315"/>
                    <a:pt x="1861" y="265"/>
                    <a:pt x="1798" y="227"/>
                  </a:cubicBezTo>
                  <a:cubicBezTo>
                    <a:pt x="1736" y="177"/>
                    <a:pt x="1673" y="139"/>
                    <a:pt x="1610" y="114"/>
                  </a:cubicBezTo>
                  <a:cubicBezTo>
                    <a:pt x="1534" y="76"/>
                    <a:pt x="1459" y="51"/>
                    <a:pt x="1396" y="26"/>
                  </a:cubicBezTo>
                  <a:cubicBezTo>
                    <a:pt x="1321" y="13"/>
                    <a:pt x="1245" y="1"/>
                    <a:pt x="1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4313600" y="2856050"/>
              <a:ext cx="38700" cy="57575"/>
            </a:xfrm>
            <a:custGeom>
              <a:avLst/>
              <a:gdLst/>
              <a:ahLst/>
              <a:cxnLst/>
              <a:rect l="l" t="t" r="r" b="b"/>
              <a:pathLst>
                <a:path w="1548" h="2303" extrusionOk="0">
                  <a:moveTo>
                    <a:pt x="1" y="1"/>
                  </a:moveTo>
                  <a:lnTo>
                    <a:pt x="1" y="2302"/>
                  </a:lnTo>
                  <a:lnTo>
                    <a:pt x="592" y="2302"/>
                  </a:lnTo>
                  <a:lnTo>
                    <a:pt x="592" y="1032"/>
                  </a:lnTo>
                  <a:cubicBezTo>
                    <a:pt x="592" y="969"/>
                    <a:pt x="604" y="919"/>
                    <a:pt x="617" y="869"/>
                  </a:cubicBezTo>
                  <a:cubicBezTo>
                    <a:pt x="642" y="806"/>
                    <a:pt x="680" y="755"/>
                    <a:pt x="718" y="718"/>
                  </a:cubicBezTo>
                  <a:cubicBezTo>
                    <a:pt x="755" y="680"/>
                    <a:pt x="806" y="655"/>
                    <a:pt x="856" y="630"/>
                  </a:cubicBezTo>
                  <a:cubicBezTo>
                    <a:pt x="919" y="605"/>
                    <a:pt x="969" y="592"/>
                    <a:pt x="1032" y="592"/>
                  </a:cubicBezTo>
                  <a:lnTo>
                    <a:pt x="1548" y="592"/>
                  </a:lnTo>
                  <a:lnTo>
                    <a:pt x="1548" y="1"/>
                  </a:lnTo>
                  <a:lnTo>
                    <a:pt x="1032" y="1"/>
                  </a:lnTo>
                  <a:cubicBezTo>
                    <a:pt x="906" y="1"/>
                    <a:pt x="780" y="26"/>
                    <a:pt x="655" y="76"/>
                  </a:cubicBezTo>
                  <a:cubicBezTo>
                    <a:pt x="542" y="127"/>
                    <a:pt x="428" y="190"/>
                    <a:pt x="340" y="278"/>
                  </a:cubicBezTo>
                  <a:lnTo>
                    <a:pt x="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4359200" y="2833100"/>
              <a:ext cx="53450" cy="80525"/>
            </a:xfrm>
            <a:custGeom>
              <a:avLst/>
              <a:gdLst/>
              <a:ahLst/>
              <a:cxnLst/>
              <a:rect l="l" t="t" r="r" b="b"/>
              <a:pathLst>
                <a:path w="2138" h="3221" extrusionOk="0">
                  <a:moveTo>
                    <a:pt x="0" y="1"/>
                  </a:moveTo>
                  <a:lnTo>
                    <a:pt x="0" y="3220"/>
                  </a:lnTo>
                  <a:lnTo>
                    <a:pt x="591" y="3220"/>
                  </a:lnTo>
                  <a:lnTo>
                    <a:pt x="591" y="2931"/>
                  </a:lnTo>
                  <a:lnTo>
                    <a:pt x="994" y="2390"/>
                  </a:lnTo>
                  <a:lnTo>
                    <a:pt x="1471" y="3220"/>
                  </a:lnTo>
                  <a:lnTo>
                    <a:pt x="2138" y="3220"/>
                  </a:lnTo>
                  <a:lnTo>
                    <a:pt x="1383" y="1887"/>
                  </a:lnTo>
                  <a:lnTo>
                    <a:pt x="2138" y="919"/>
                  </a:lnTo>
                  <a:lnTo>
                    <a:pt x="1471" y="919"/>
                  </a:lnTo>
                  <a:lnTo>
                    <a:pt x="591" y="2038"/>
                  </a:lnTo>
                  <a:lnTo>
                    <a:pt x="5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4413575" y="2853850"/>
              <a:ext cx="53475" cy="61025"/>
            </a:xfrm>
            <a:custGeom>
              <a:avLst/>
              <a:gdLst/>
              <a:ahLst/>
              <a:cxnLst/>
              <a:rect l="l" t="t" r="r" b="b"/>
              <a:pathLst>
                <a:path w="2139" h="2441" extrusionOk="0">
                  <a:moveTo>
                    <a:pt x="1183" y="592"/>
                  </a:moveTo>
                  <a:cubicBezTo>
                    <a:pt x="1208" y="592"/>
                    <a:pt x="1233" y="592"/>
                    <a:pt x="1258" y="604"/>
                  </a:cubicBezTo>
                  <a:cubicBezTo>
                    <a:pt x="1283" y="604"/>
                    <a:pt x="1321" y="604"/>
                    <a:pt x="1346" y="617"/>
                  </a:cubicBezTo>
                  <a:lnTo>
                    <a:pt x="655" y="1522"/>
                  </a:lnTo>
                  <a:cubicBezTo>
                    <a:pt x="642" y="1510"/>
                    <a:pt x="642" y="1485"/>
                    <a:pt x="629" y="1460"/>
                  </a:cubicBezTo>
                  <a:cubicBezTo>
                    <a:pt x="629" y="1434"/>
                    <a:pt x="617" y="1409"/>
                    <a:pt x="617" y="1384"/>
                  </a:cubicBezTo>
                  <a:cubicBezTo>
                    <a:pt x="604" y="1346"/>
                    <a:pt x="604" y="1321"/>
                    <a:pt x="604" y="1296"/>
                  </a:cubicBezTo>
                  <a:cubicBezTo>
                    <a:pt x="604" y="1271"/>
                    <a:pt x="604" y="1246"/>
                    <a:pt x="604" y="1221"/>
                  </a:cubicBezTo>
                  <a:cubicBezTo>
                    <a:pt x="604" y="1120"/>
                    <a:pt x="617" y="1045"/>
                    <a:pt x="642" y="969"/>
                  </a:cubicBezTo>
                  <a:cubicBezTo>
                    <a:pt x="680" y="881"/>
                    <a:pt x="717" y="818"/>
                    <a:pt x="768" y="768"/>
                  </a:cubicBezTo>
                  <a:cubicBezTo>
                    <a:pt x="818" y="705"/>
                    <a:pt x="881" y="667"/>
                    <a:pt x="956" y="642"/>
                  </a:cubicBezTo>
                  <a:cubicBezTo>
                    <a:pt x="1019" y="617"/>
                    <a:pt x="1095" y="592"/>
                    <a:pt x="1183" y="592"/>
                  </a:cubicBezTo>
                  <a:close/>
                  <a:moveTo>
                    <a:pt x="1183" y="1"/>
                  </a:moveTo>
                  <a:cubicBezTo>
                    <a:pt x="1019" y="1"/>
                    <a:pt x="868" y="26"/>
                    <a:pt x="717" y="89"/>
                  </a:cubicBezTo>
                  <a:cubicBezTo>
                    <a:pt x="579" y="152"/>
                    <a:pt x="453" y="227"/>
                    <a:pt x="353" y="340"/>
                  </a:cubicBezTo>
                  <a:cubicBezTo>
                    <a:pt x="240" y="441"/>
                    <a:pt x="152" y="567"/>
                    <a:pt x="101" y="718"/>
                  </a:cubicBezTo>
                  <a:cubicBezTo>
                    <a:pt x="38" y="869"/>
                    <a:pt x="1" y="1045"/>
                    <a:pt x="1" y="1221"/>
                  </a:cubicBezTo>
                  <a:cubicBezTo>
                    <a:pt x="1" y="1397"/>
                    <a:pt x="38" y="1560"/>
                    <a:pt x="101" y="1711"/>
                  </a:cubicBezTo>
                  <a:cubicBezTo>
                    <a:pt x="152" y="1862"/>
                    <a:pt x="240" y="1988"/>
                    <a:pt x="353" y="2088"/>
                  </a:cubicBezTo>
                  <a:cubicBezTo>
                    <a:pt x="453" y="2201"/>
                    <a:pt x="579" y="2289"/>
                    <a:pt x="717" y="2340"/>
                  </a:cubicBezTo>
                  <a:cubicBezTo>
                    <a:pt x="868" y="2403"/>
                    <a:pt x="1019" y="2440"/>
                    <a:pt x="1183" y="2440"/>
                  </a:cubicBezTo>
                  <a:cubicBezTo>
                    <a:pt x="1271" y="2440"/>
                    <a:pt x="1371" y="2428"/>
                    <a:pt x="1459" y="2403"/>
                  </a:cubicBezTo>
                  <a:cubicBezTo>
                    <a:pt x="1547" y="2378"/>
                    <a:pt x="1635" y="2352"/>
                    <a:pt x="1723" y="2302"/>
                  </a:cubicBezTo>
                  <a:cubicBezTo>
                    <a:pt x="1799" y="2264"/>
                    <a:pt x="1874" y="2214"/>
                    <a:pt x="1950" y="2151"/>
                  </a:cubicBezTo>
                  <a:cubicBezTo>
                    <a:pt x="2025" y="2088"/>
                    <a:pt x="2088" y="2013"/>
                    <a:pt x="2138" y="1937"/>
                  </a:cubicBezTo>
                  <a:lnTo>
                    <a:pt x="1711" y="1510"/>
                  </a:lnTo>
                  <a:cubicBezTo>
                    <a:pt x="1686" y="1560"/>
                    <a:pt x="1661" y="1610"/>
                    <a:pt x="1623" y="1648"/>
                  </a:cubicBezTo>
                  <a:cubicBezTo>
                    <a:pt x="1585" y="1686"/>
                    <a:pt x="1535" y="1724"/>
                    <a:pt x="1497" y="1761"/>
                  </a:cubicBezTo>
                  <a:cubicBezTo>
                    <a:pt x="1447" y="1787"/>
                    <a:pt x="1396" y="1812"/>
                    <a:pt x="1346" y="1824"/>
                  </a:cubicBezTo>
                  <a:cubicBezTo>
                    <a:pt x="1296" y="1837"/>
                    <a:pt x="1233" y="1849"/>
                    <a:pt x="1183" y="1849"/>
                  </a:cubicBezTo>
                  <a:lnTo>
                    <a:pt x="1107" y="1849"/>
                  </a:lnTo>
                  <a:cubicBezTo>
                    <a:pt x="1082" y="1837"/>
                    <a:pt x="1070" y="1837"/>
                    <a:pt x="1044" y="1824"/>
                  </a:cubicBezTo>
                  <a:lnTo>
                    <a:pt x="2138" y="504"/>
                  </a:lnTo>
                  <a:cubicBezTo>
                    <a:pt x="2088" y="428"/>
                    <a:pt x="2025" y="353"/>
                    <a:pt x="1950" y="290"/>
                  </a:cubicBezTo>
                  <a:cubicBezTo>
                    <a:pt x="1887" y="227"/>
                    <a:pt x="1799" y="177"/>
                    <a:pt x="1723" y="139"/>
                  </a:cubicBezTo>
                  <a:cubicBezTo>
                    <a:pt x="1635" y="89"/>
                    <a:pt x="1547" y="64"/>
                    <a:pt x="1459" y="39"/>
                  </a:cubicBezTo>
                  <a:cubicBezTo>
                    <a:pt x="1371" y="13"/>
                    <a:pt x="1271" y="1"/>
                    <a:pt x="1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4470475" y="2833100"/>
              <a:ext cx="44050" cy="80525"/>
            </a:xfrm>
            <a:custGeom>
              <a:avLst/>
              <a:gdLst/>
              <a:ahLst/>
              <a:cxnLst/>
              <a:rect l="l" t="t" r="r" b="b"/>
              <a:pathLst>
                <a:path w="1762" h="3221" extrusionOk="0">
                  <a:moveTo>
                    <a:pt x="290" y="1"/>
                  </a:moveTo>
                  <a:lnTo>
                    <a:pt x="290" y="919"/>
                  </a:lnTo>
                  <a:lnTo>
                    <a:pt x="1" y="919"/>
                  </a:lnTo>
                  <a:lnTo>
                    <a:pt x="1" y="1510"/>
                  </a:lnTo>
                  <a:lnTo>
                    <a:pt x="290" y="1510"/>
                  </a:lnTo>
                  <a:lnTo>
                    <a:pt x="290" y="2189"/>
                  </a:lnTo>
                  <a:cubicBezTo>
                    <a:pt x="290" y="2340"/>
                    <a:pt x="315" y="2466"/>
                    <a:pt x="365" y="2591"/>
                  </a:cubicBezTo>
                  <a:cubicBezTo>
                    <a:pt x="416" y="2717"/>
                    <a:pt x="491" y="2830"/>
                    <a:pt x="592" y="2918"/>
                  </a:cubicBezTo>
                  <a:cubicBezTo>
                    <a:pt x="680" y="3019"/>
                    <a:pt x="793" y="3094"/>
                    <a:pt x="919" y="3145"/>
                  </a:cubicBezTo>
                  <a:cubicBezTo>
                    <a:pt x="1044" y="3195"/>
                    <a:pt x="1170" y="3220"/>
                    <a:pt x="1321" y="3220"/>
                  </a:cubicBezTo>
                  <a:lnTo>
                    <a:pt x="1761" y="3220"/>
                  </a:lnTo>
                  <a:lnTo>
                    <a:pt x="1761" y="2642"/>
                  </a:lnTo>
                  <a:lnTo>
                    <a:pt x="1321" y="2642"/>
                  </a:lnTo>
                  <a:cubicBezTo>
                    <a:pt x="1258" y="2642"/>
                    <a:pt x="1195" y="2629"/>
                    <a:pt x="1145" y="2604"/>
                  </a:cubicBezTo>
                  <a:cubicBezTo>
                    <a:pt x="1082" y="2579"/>
                    <a:pt x="1044" y="2541"/>
                    <a:pt x="994" y="2503"/>
                  </a:cubicBezTo>
                  <a:cubicBezTo>
                    <a:pt x="956" y="2466"/>
                    <a:pt x="931" y="2415"/>
                    <a:pt x="906" y="2365"/>
                  </a:cubicBezTo>
                  <a:cubicBezTo>
                    <a:pt x="881" y="2315"/>
                    <a:pt x="868" y="2252"/>
                    <a:pt x="868" y="2189"/>
                  </a:cubicBezTo>
                  <a:lnTo>
                    <a:pt x="868" y="1510"/>
                  </a:lnTo>
                  <a:lnTo>
                    <a:pt x="1761" y="1510"/>
                  </a:lnTo>
                  <a:lnTo>
                    <a:pt x="1761" y="919"/>
                  </a:lnTo>
                  <a:lnTo>
                    <a:pt x="868" y="919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"/>
          <p:cNvSpPr txBox="1">
            <a:spLocks noGrp="1"/>
          </p:cNvSpPr>
          <p:nvPr>
            <p:ph type="title"/>
          </p:nvPr>
        </p:nvSpPr>
        <p:spPr>
          <a:xfrm>
            <a:off x="720000" y="162420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2" name="Google Shape;137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3" name="Google Shape;1373;p13"/>
          <p:cNvSpPr txBox="1">
            <a:spLocks noGrp="1"/>
          </p:cNvSpPr>
          <p:nvPr>
            <p:ph type="subTitle" idx="1"/>
          </p:nvPr>
        </p:nvSpPr>
        <p:spPr>
          <a:xfrm>
            <a:off x="720000" y="2210725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13"/>
          <p:cNvSpPr txBox="1">
            <a:spLocks noGrp="1"/>
          </p:cNvSpPr>
          <p:nvPr>
            <p:ph type="title" idx="3"/>
          </p:nvPr>
        </p:nvSpPr>
        <p:spPr>
          <a:xfrm>
            <a:off x="3376800" y="162420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5" name="Google Shape;1375;p13"/>
          <p:cNvSpPr txBox="1">
            <a:spLocks noGrp="1"/>
          </p:cNvSpPr>
          <p:nvPr>
            <p:ph type="title" idx="4" hasCustomPrompt="1"/>
          </p:nvPr>
        </p:nvSpPr>
        <p:spPr>
          <a:xfrm>
            <a:off x="33768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6" name="Google Shape;1376;p13"/>
          <p:cNvSpPr txBox="1">
            <a:spLocks noGrp="1"/>
          </p:cNvSpPr>
          <p:nvPr>
            <p:ph type="subTitle" idx="5"/>
          </p:nvPr>
        </p:nvSpPr>
        <p:spPr>
          <a:xfrm>
            <a:off x="3376800" y="2210725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13"/>
          <p:cNvSpPr txBox="1">
            <a:spLocks noGrp="1"/>
          </p:cNvSpPr>
          <p:nvPr>
            <p:ph type="title" idx="6"/>
          </p:nvPr>
        </p:nvSpPr>
        <p:spPr>
          <a:xfrm>
            <a:off x="6033600" y="1624200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78" name="Google Shape;1378;p13"/>
          <p:cNvSpPr txBox="1">
            <a:spLocks noGrp="1"/>
          </p:cNvSpPr>
          <p:nvPr>
            <p:ph type="title" idx="7" hasCustomPrompt="1"/>
          </p:nvPr>
        </p:nvSpPr>
        <p:spPr>
          <a:xfrm>
            <a:off x="6033600" y="1149600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9" name="Google Shape;1379;p13"/>
          <p:cNvSpPr txBox="1">
            <a:spLocks noGrp="1"/>
          </p:cNvSpPr>
          <p:nvPr>
            <p:ph type="subTitle" idx="8"/>
          </p:nvPr>
        </p:nvSpPr>
        <p:spPr>
          <a:xfrm>
            <a:off x="6033600" y="2210725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0" name="Google Shape;1380;p13"/>
          <p:cNvSpPr txBox="1">
            <a:spLocks noGrp="1"/>
          </p:cNvSpPr>
          <p:nvPr>
            <p:ph type="title" idx="9"/>
          </p:nvPr>
        </p:nvSpPr>
        <p:spPr>
          <a:xfrm>
            <a:off x="720000" y="33912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1" name="Google Shape;138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2" name="Google Shape;1382;p13"/>
          <p:cNvSpPr txBox="1">
            <a:spLocks noGrp="1"/>
          </p:cNvSpPr>
          <p:nvPr>
            <p:ph type="subTitle" idx="14"/>
          </p:nvPr>
        </p:nvSpPr>
        <p:spPr>
          <a:xfrm>
            <a:off x="720000" y="3977800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13"/>
          <p:cNvSpPr txBox="1">
            <a:spLocks noGrp="1"/>
          </p:cNvSpPr>
          <p:nvPr>
            <p:ph type="title" idx="15"/>
          </p:nvPr>
        </p:nvSpPr>
        <p:spPr>
          <a:xfrm>
            <a:off x="3376800" y="33912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4" name="Google Shape;1384;p13"/>
          <p:cNvSpPr txBox="1">
            <a:spLocks noGrp="1"/>
          </p:cNvSpPr>
          <p:nvPr>
            <p:ph type="title" idx="16" hasCustomPrompt="1"/>
          </p:nvPr>
        </p:nvSpPr>
        <p:spPr>
          <a:xfrm>
            <a:off x="33768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5" name="Google Shape;1385;p13"/>
          <p:cNvSpPr txBox="1">
            <a:spLocks noGrp="1"/>
          </p:cNvSpPr>
          <p:nvPr>
            <p:ph type="subTitle" idx="17"/>
          </p:nvPr>
        </p:nvSpPr>
        <p:spPr>
          <a:xfrm>
            <a:off x="3376800" y="3977800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6" name="Google Shape;1386;p13"/>
          <p:cNvSpPr txBox="1">
            <a:spLocks noGrp="1"/>
          </p:cNvSpPr>
          <p:nvPr>
            <p:ph type="title" idx="18"/>
          </p:nvPr>
        </p:nvSpPr>
        <p:spPr>
          <a:xfrm>
            <a:off x="6033600" y="339127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7" name="Google Shape;138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33600" y="2916675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8" name="Google Shape;1388;p13"/>
          <p:cNvSpPr txBox="1">
            <a:spLocks noGrp="1"/>
          </p:cNvSpPr>
          <p:nvPr>
            <p:ph type="subTitle" idx="20"/>
          </p:nvPr>
        </p:nvSpPr>
        <p:spPr>
          <a:xfrm>
            <a:off x="6033600" y="3977800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9" name="Google Shape;1389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90" name="Google Shape;1390;p13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13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2" name="Google Shape;1392;p13"/>
          <p:cNvGrpSpPr/>
          <p:nvPr/>
        </p:nvGrpSpPr>
        <p:grpSpPr>
          <a:xfrm flipH="1">
            <a:off x="4923025" y="-554125"/>
            <a:ext cx="5423325" cy="1482575"/>
            <a:chOff x="1780675" y="1201000"/>
            <a:chExt cx="5423325" cy="1482575"/>
          </a:xfrm>
        </p:grpSpPr>
        <p:sp>
          <p:nvSpPr>
            <p:cNvPr id="1393" name="Google Shape;1393;p13"/>
            <p:cNvSpPr/>
            <p:nvPr/>
          </p:nvSpPr>
          <p:spPr>
            <a:xfrm>
              <a:off x="2635875" y="1252650"/>
              <a:ext cx="3303850" cy="1371375"/>
            </a:xfrm>
            <a:custGeom>
              <a:avLst/>
              <a:gdLst/>
              <a:ahLst/>
              <a:cxnLst/>
              <a:rect l="l" t="t" r="r" b="b"/>
              <a:pathLst>
                <a:path w="132154" h="54855" extrusionOk="0">
                  <a:moveTo>
                    <a:pt x="114208" y="67"/>
                  </a:moveTo>
                  <a:cubicBezTo>
                    <a:pt x="110192" y="334"/>
                    <a:pt x="106026" y="700"/>
                    <a:pt x="102060" y="1450"/>
                  </a:cubicBezTo>
                  <a:lnTo>
                    <a:pt x="102060" y="1450"/>
                  </a:lnTo>
                  <a:cubicBezTo>
                    <a:pt x="100144" y="1817"/>
                    <a:pt x="98278" y="2183"/>
                    <a:pt x="96328" y="2183"/>
                  </a:cubicBezTo>
                  <a:lnTo>
                    <a:pt x="96328" y="2183"/>
                  </a:lnTo>
                  <a:cubicBezTo>
                    <a:pt x="94629" y="2167"/>
                    <a:pt x="93063" y="1633"/>
                    <a:pt x="91396" y="1450"/>
                  </a:cubicBezTo>
                  <a:lnTo>
                    <a:pt x="91396" y="1450"/>
                  </a:lnTo>
                  <a:cubicBezTo>
                    <a:pt x="90363" y="1334"/>
                    <a:pt x="89447" y="1084"/>
                    <a:pt x="88380" y="1084"/>
                  </a:cubicBezTo>
                  <a:lnTo>
                    <a:pt x="88380" y="1084"/>
                  </a:lnTo>
                  <a:cubicBezTo>
                    <a:pt x="88097" y="1100"/>
                    <a:pt x="87797" y="1084"/>
                    <a:pt x="87514" y="1084"/>
                  </a:cubicBezTo>
                  <a:lnTo>
                    <a:pt x="87514" y="1084"/>
                  </a:lnTo>
                  <a:cubicBezTo>
                    <a:pt x="86781" y="1067"/>
                    <a:pt x="86031" y="1067"/>
                    <a:pt x="85298" y="1167"/>
                  </a:cubicBezTo>
                  <a:lnTo>
                    <a:pt x="85298" y="1167"/>
                  </a:lnTo>
                  <a:cubicBezTo>
                    <a:pt x="79199" y="1967"/>
                    <a:pt x="73151" y="3050"/>
                    <a:pt x="67052" y="3983"/>
                  </a:cubicBezTo>
                  <a:lnTo>
                    <a:pt x="67052" y="3983"/>
                  </a:lnTo>
                  <a:cubicBezTo>
                    <a:pt x="63370" y="4549"/>
                    <a:pt x="59687" y="4716"/>
                    <a:pt x="56005" y="5133"/>
                  </a:cubicBezTo>
                  <a:lnTo>
                    <a:pt x="56005" y="5133"/>
                  </a:lnTo>
                  <a:cubicBezTo>
                    <a:pt x="54355" y="5316"/>
                    <a:pt x="52839" y="5699"/>
                    <a:pt x="51289" y="6316"/>
                  </a:cubicBezTo>
                  <a:lnTo>
                    <a:pt x="51289" y="6316"/>
                  </a:lnTo>
                  <a:cubicBezTo>
                    <a:pt x="50206" y="6749"/>
                    <a:pt x="49073" y="7349"/>
                    <a:pt x="47940" y="7549"/>
                  </a:cubicBezTo>
                  <a:lnTo>
                    <a:pt x="47940" y="7549"/>
                  </a:lnTo>
                  <a:cubicBezTo>
                    <a:pt x="47407" y="7649"/>
                    <a:pt x="46840" y="7632"/>
                    <a:pt x="46274" y="7599"/>
                  </a:cubicBezTo>
                  <a:lnTo>
                    <a:pt x="46274" y="7599"/>
                  </a:lnTo>
                  <a:cubicBezTo>
                    <a:pt x="46024" y="7599"/>
                    <a:pt x="45774" y="7582"/>
                    <a:pt x="45540" y="7582"/>
                  </a:cubicBezTo>
                  <a:lnTo>
                    <a:pt x="45540" y="7582"/>
                  </a:lnTo>
                  <a:cubicBezTo>
                    <a:pt x="45340" y="7582"/>
                    <a:pt x="45140" y="7582"/>
                    <a:pt x="44957" y="7582"/>
                  </a:cubicBezTo>
                  <a:lnTo>
                    <a:pt x="44957" y="7582"/>
                  </a:lnTo>
                  <a:cubicBezTo>
                    <a:pt x="43441" y="7565"/>
                    <a:pt x="41891" y="7549"/>
                    <a:pt x="40508" y="8365"/>
                  </a:cubicBezTo>
                  <a:lnTo>
                    <a:pt x="40508" y="8365"/>
                  </a:lnTo>
                  <a:cubicBezTo>
                    <a:pt x="38709" y="9415"/>
                    <a:pt x="37342" y="11065"/>
                    <a:pt x="35926" y="12614"/>
                  </a:cubicBezTo>
                  <a:lnTo>
                    <a:pt x="35926" y="12614"/>
                  </a:lnTo>
                  <a:cubicBezTo>
                    <a:pt x="34976" y="13681"/>
                    <a:pt x="33693" y="14264"/>
                    <a:pt x="32443" y="14514"/>
                  </a:cubicBezTo>
                  <a:lnTo>
                    <a:pt x="32443" y="14514"/>
                  </a:lnTo>
                  <a:cubicBezTo>
                    <a:pt x="31444" y="14714"/>
                    <a:pt x="30361" y="14664"/>
                    <a:pt x="30061" y="15963"/>
                  </a:cubicBezTo>
                  <a:lnTo>
                    <a:pt x="30061" y="15963"/>
                  </a:lnTo>
                  <a:cubicBezTo>
                    <a:pt x="29861" y="16763"/>
                    <a:pt x="30211" y="17296"/>
                    <a:pt x="29427" y="17780"/>
                  </a:cubicBezTo>
                  <a:lnTo>
                    <a:pt x="29427" y="17780"/>
                  </a:lnTo>
                  <a:cubicBezTo>
                    <a:pt x="28861" y="18146"/>
                    <a:pt x="29044" y="17930"/>
                    <a:pt x="28494" y="17580"/>
                  </a:cubicBezTo>
                  <a:lnTo>
                    <a:pt x="28494" y="17580"/>
                  </a:lnTo>
                  <a:cubicBezTo>
                    <a:pt x="27928" y="17213"/>
                    <a:pt x="26145" y="17030"/>
                    <a:pt x="25428" y="17346"/>
                  </a:cubicBezTo>
                  <a:lnTo>
                    <a:pt x="25428" y="17346"/>
                  </a:lnTo>
                  <a:cubicBezTo>
                    <a:pt x="24562" y="17746"/>
                    <a:pt x="23962" y="19146"/>
                    <a:pt x="23979" y="20129"/>
                  </a:cubicBezTo>
                  <a:lnTo>
                    <a:pt x="23979" y="20129"/>
                  </a:lnTo>
                  <a:cubicBezTo>
                    <a:pt x="24012" y="22495"/>
                    <a:pt x="27211" y="22962"/>
                    <a:pt x="28678" y="23795"/>
                  </a:cubicBezTo>
                  <a:lnTo>
                    <a:pt x="28678" y="23795"/>
                  </a:lnTo>
                  <a:cubicBezTo>
                    <a:pt x="29711" y="24395"/>
                    <a:pt x="30677" y="25228"/>
                    <a:pt x="30327" y="26711"/>
                  </a:cubicBezTo>
                  <a:lnTo>
                    <a:pt x="30327" y="26711"/>
                  </a:lnTo>
                  <a:cubicBezTo>
                    <a:pt x="30111" y="27661"/>
                    <a:pt x="29177" y="28444"/>
                    <a:pt x="28444" y="28877"/>
                  </a:cubicBezTo>
                  <a:lnTo>
                    <a:pt x="28444" y="28877"/>
                  </a:lnTo>
                  <a:cubicBezTo>
                    <a:pt x="27128" y="29643"/>
                    <a:pt x="25978" y="29960"/>
                    <a:pt x="24962" y="31343"/>
                  </a:cubicBezTo>
                  <a:lnTo>
                    <a:pt x="24962" y="31343"/>
                  </a:lnTo>
                  <a:cubicBezTo>
                    <a:pt x="24262" y="32309"/>
                    <a:pt x="24195" y="32976"/>
                    <a:pt x="23995" y="34092"/>
                  </a:cubicBezTo>
                  <a:lnTo>
                    <a:pt x="23995" y="34092"/>
                  </a:lnTo>
                  <a:cubicBezTo>
                    <a:pt x="23662" y="36109"/>
                    <a:pt x="21013" y="36025"/>
                    <a:pt x="19563" y="36358"/>
                  </a:cubicBezTo>
                  <a:lnTo>
                    <a:pt x="19563" y="36358"/>
                  </a:lnTo>
                  <a:cubicBezTo>
                    <a:pt x="19213" y="36425"/>
                    <a:pt x="18880" y="36425"/>
                    <a:pt x="18530" y="36425"/>
                  </a:cubicBezTo>
                  <a:lnTo>
                    <a:pt x="18530" y="36425"/>
                  </a:lnTo>
                  <a:cubicBezTo>
                    <a:pt x="18163" y="36425"/>
                    <a:pt x="17780" y="36408"/>
                    <a:pt x="17430" y="36508"/>
                  </a:cubicBezTo>
                  <a:lnTo>
                    <a:pt x="17430" y="36508"/>
                  </a:lnTo>
                  <a:cubicBezTo>
                    <a:pt x="16897" y="36658"/>
                    <a:pt x="16214" y="37208"/>
                    <a:pt x="15697" y="37525"/>
                  </a:cubicBezTo>
                  <a:lnTo>
                    <a:pt x="15697" y="37525"/>
                  </a:lnTo>
                  <a:cubicBezTo>
                    <a:pt x="15097" y="37891"/>
                    <a:pt x="14514" y="38058"/>
                    <a:pt x="14048" y="38591"/>
                  </a:cubicBezTo>
                  <a:lnTo>
                    <a:pt x="14048" y="38591"/>
                  </a:lnTo>
                  <a:cubicBezTo>
                    <a:pt x="13648" y="39041"/>
                    <a:pt x="13681" y="39358"/>
                    <a:pt x="13431" y="39874"/>
                  </a:cubicBezTo>
                  <a:lnTo>
                    <a:pt x="13431" y="39874"/>
                  </a:lnTo>
                  <a:cubicBezTo>
                    <a:pt x="12898" y="40907"/>
                    <a:pt x="11598" y="40091"/>
                    <a:pt x="10732" y="40824"/>
                  </a:cubicBezTo>
                  <a:lnTo>
                    <a:pt x="10732" y="40824"/>
                  </a:lnTo>
                  <a:cubicBezTo>
                    <a:pt x="9965" y="41457"/>
                    <a:pt x="9632" y="42707"/>
                    <a:pt x="9232" y="43657"/>
                  </a:cubicBezTo>
                  <a:lnTo>
                    <a:pt x="9232" y="43657"/>
                  </a:lnTo>
                  <a:cubicBezTo>
                    <a:pt x="8999" y="44207"/>
                    <a:pt x="8882" y="44990"/>
                    <a:pt x="8566" y="45456"/>
                  </a:cubicBezTo>
                  <a:lnTo>
                    <a:pt x="8566" y="45456"/>
                  </a:lnTo>
                  <a:cubicBezTo>
                    <a:pt x="7683" y="46739"/>
                    <a:pt x="5600" y="46823"/>
                    <a:pt x="4383" y="47256"/>
                  </a:cubicBezTo>
                  <a:lnTo>
                    <a:pt x="4383" y="47256"/>
                  </a:lnTo>
                  <a:cubicBezTo>
                    <a:pt x="2917" y="47789"/>
                    <a:pt x="1451" y="48156"/>
                    <a:pt x="1" y="48689"/>
                  </a:cubicBezTo>
                  <a:lnTo>
                    <a:pt x="1" y="48689"/>
                  </a:lnTo>
                  <a:lnTo>
                    <a:pt x="2834" y="53738"/>
                  </a:lnTo>
                  <a:cubicBezTo>
                    <a:pt x="5883" y="53921"/>
                    <a:pt x="8899" y="54471"/>
                    <a:pt x="11965" y="54487"/>
                  </a:cubicBezTo>
                  <a:lnTo>
                    <a:pt x="11965" y="54487"/>
                  </a:lnTo>
                  <a:cubicBezTo>
                    <a:pt x="13498" y="54504"/>
                    <a:pt x="15047" y="54471"/>
                    <a:pt x="16597" y="54454"/>
                  </a:cubicBezTo>
                  <a:lnTo>
                    <a:pt x="16597" y="54454"/>
                  </a:lnTo>
                  <a:cubicBezTo>
                    <a:pt x="20729" y="54438"/>
                    <a:pt x="24845" y="54804"/>
                    <a:pt x="28978" y="54837"/>
                  </a:cubicBezTo>
                  <a:lnTo>
                    <a:pt x="28978" y="54837"/>
                  </a:lnTo>
                  <a:cubicBezTo>
                    <a:pt x="33393" y="54854"/>
                    <a:pt x="37892" y="54421"/>
                    <a:pt x="42274" y="53754"/>
                  </a:cubicBezTo>
                  <a:lnTo>
                    <a:pt x="42274" y="53754"/>
                  </a:lnTo>
                  <a:cubicBezTo>
                    <a:pt x="46573" y="53104"/>
                    <a:pt x="50906" y="52805"/>
                    <a:pt x="55238" y="52388"/>
                  </a:cubicBezTo>
                  <a:lnTo>
                    <a:pt x="55238" y="52388"/>
                  </a:lnTo>
                  <a:cubicBezTo>
                    <a:pt x="59104" y="52021"/>
                    <a:pt x="63020" y="51555"/>
                    <a:pt x="66902" y="51555"/>
                  </a:cubicBezTo>
                  <a:lnTo>
                    <a:pt x="66902" y="51555"/>
                  </a:lnTo>
                  <a:cubicBezTo>
                    <a:pt x="67669" y="51555"/>
                    <a:pt x="68452" y="51572"/>
                    <a:pt x="69218" y="51588"/>
                  </a:cubicBezTo>
                  <a:lnTo>
                    <a:pt x="69218" y="51588"/>
                  </a:lnTo>
                  <a:cubicBezTo>
                    <a:pt x="70251" y="51605"/>
                    <a:pt x="71301" y="51622"/>
                    <a:pt x="72334" y="51605"/>
                  </a:cubicBezTo>
                  <a:lnTo>
                    <a:pt x="72334" y="51605"/>
                  </a:lnTo>
                  <a:cubicBezTo>
                    <a:pt x="74834" y="51555"/>
                    <a:pt x="77316" y="51255"/>
                    <a:pt x="79816" y="51205"/>
                  </a:cubicBezTo>
                  <a:lnTo>
                    <a:pt x="79816" y="51205"/>
                  </a:lnTo>
                  <a:cubicBezTo>
                    <a:pt x="80782" y="51172"/>
                    <a:pt x="81765" y="51205"/>
                    <a:pt x="82732" y="51222"/>
                  </a:cubicBezTo>
                  <a:lnTo>
                    <a:pt x="82732" y="51222"/>
                  </a:lnTo>
                  <a:cubicBezTo>
                    <a:pt x="84198" y="51238"/>
                    <a:pt x="85681" y="51272"/>
                    <a:pt x="87147" y="51172"/>
                  </a:cubicBezTo>
                  <a:lnTo>
                    <a:pt x="87147" y="51172"/>
                  </a:lnTo>
                  <a:cubicBezTo>
                    <a:pt x="90930" y="50888"/>
                    <a:pt x="94846" y="50155"/>
                    <a:pt x="98478" y="48872"/>
                  </a:cubicBezTo>
                  <a:lnTo>
                    <a:pt x="98478" y="48872"/>
                  </a:lnTo>
                  <a:cubicBezTo>
                    <a:pt x="100727" y="48089"/>
                    <a:pt x="102810" y="47356"/>
                    <a:pt x="104510" y="45440"/>
                  </a:cubicBezTo>
                  <a:lnTo>
                    <a:pt x="104510" y="45440"/>
                  </a:lnTo>
                  <a:cubicBezTo>
                    <a:pt x="105843" y="43957"/>
                    <a:pt x="109109" y="41007"/>
                    <a:pt x="106759" y="38858"/>
                  </a:cubicBezTo>
                  <a:lnTo>
                    <a:pt x="106759" y="38858"/>
                  </a:lnTo>
                  <a:cubicBezTo>
                    <a:pt x="105626" y="37808"/>
                    <a:pt x="103377" y="37925"/>
                    <a:pt x="101994" y="37858"/>
                  </a:cubicBezTo>
                  <a:lnTo>
                    <a:pt x="101994" y="37858"/>
                  </a:lnTo>
                  <a:cubicBezTo>
                    <a:pt x="101377" y="37825"/>
                    <a:pt x="100744" y="37841"/>
                    <a:pt x="100111" y="37858"/>
                  </a:cubicBezTo>
                  <a:lnTo>
                    <a:pt x="100111" y="37858"/>
                  </a:lnTo>
                  <a:cubicBezTo>
                    <a:pt x="98611" y="37891"/>
                    <a:pt x="97078" y="37925"/>
                    <a:pt x="95695" y="37442"/>
                  </a:cubicBezTo>
                  <a:lnTo>
                    <a:pt x="95695" y="37442"/>
                  </a:lnTo>
                  <a:cubicBezTo>
                    <a:pt x="94979" y="37192"/>
                    <a:pt x="94446" y="36592"/>
                    <a:pt x="93712" y="36425"/>
                  </a:cubicBezTo>
                  <a:lnTo>
                    <a:pt x="93712" y="36425"/>
                  </a:lnTo>
                  <a:cubicBezTo>
                    <a:pt x="92746" y="36209"/>
                    <a:pt x="91730" y="36492"/>
                    <a:pt x="90930" y="35575"/>
                  </a:cubicBezTo>
                  <a:lnTo>
                    <a:pt x="90930" y="35575"/>
                  </a:lnTo>
                  <a:cubicBezTo>
                    <a:pt x="89597" y="34076"/>
                    <a:pt x="93529" y="33393"/>
                    <a:pt x="94379" y="33109"/>
                  </a:cubicBezTo>
                  <a:lnTo>
                    <a:pt x="94379" y="33109"/>
                  </a:lnTo>
                  <a:cubicBezTo>
                    <a:pt x="96528" y="32359"/>
                    <a:pt x="99961" y="29810"/>
                    <a:pt x="102210" y="31343"/>
                  </a:cubicBezTo>
                  <a:lnTo>
                    <a:pt x="102210" y="31343"/>
                  </a:lnTo>
                  <a:cubicBezTo>
                    <a:pt x="102977" y="31876"/>
                    <a:pt x="103477" y="32609"/>
                    <a:pt x="104327" y="33076"/>
                  </a:cubicBezTo>
                  <a:lnTo>
                    <a:pt x="104327" y="33076"/>
                  </a:lnTo>
                  <a:cubicBezTo>
                    <a:pt x="105360" y="33609"/>
                    <a:pt x="106343" y="33609"/>
                    <a:pt x="107476" y="33559"/>
                  </a:cubicBezTo>
                  <a:lnTo>
                    <a:pt x="107476" y="33559"/>
                  </a:lnTo>
                  <a:cubicBezTo>
                    <a:pt x="109642" y="33459"/>
                    <a:pt x="112125" y="33109"/>
                    <a:pt x="114241" y="32476"/>
                  </a:cubicBezTo>
                  <a:lnTo>
                    <a:pt x="114241" y="32476"/>
                  </a:lnTo>
                  <a:cubicBezTo>
                    <a:pt x="115524" y="32110"/>
                    <a:pt x="116757" y="31526"/>
                    <a:pt x="117857" y="30660"/>
                  </a:cubicBezTo>
                  <a:lnTo>
                    <a:pt x="117857" y="30660"/>
                  </a:lnTo>
                  <a:cubicBezTo>
                    <a:pt x="118707" y="29977"/>
                    <a:pt x="119190" y="29510"/>
                    <a:pt x="120273" y="29294"/>
                  </a:cubicBezTo>
                  <a:lnTo>
                    <a:pt x="120273" y="29294"/>
                  </a:lnTo>
                  <a:cubicBezTo>
                    <a:pt x="121456" y="29060"/>
                    <a:pt x="122556" y="28894"/>
                    <a:pt x="123739" y="28494"/>
                  </a:cubicBezTo>
                  <a:lnTo>
                    <a:pt x="123739" y="28494"/>
                  </a:lnTo>
                  <a:cubicBezTo>
                    <a:pt x="124972" y="28094"/>
                    <a:pt x="126571" y="28094"/>
                    <a:pt x="127421" y="26844"/>
                  </a:cubicBezTo>
                  <a:lnTo>
                    <a:pt x="127421" y="26844"/>
                  </a:lnTo>
                  <a:cubicBezTo>
                    <a:pt x="127888" y="26128"/>
                    <a:pt x="128154" y="25278"/>
                    <a:pt x="128638" y="24528"/>
                  </a:cubicBezTo>
                  <a:lnTo>
                    <a:pt x="128638" y="24528"/>
                  </a:lnTo>
                  <a:cubicBezTo>
                    <a:pt x="129121" y="23811"/>
                    <a:pt x="129554" y="22962"/>
                    <a:pt x="130137" y="22345"/>
                  </a:cubicBezTo>
                  <a:lnTo>
                    <a:pt x="130137" y="22345"/>
                  </a:lnTo>
                  <a:cubicBezTo>
                    <a:pt x="130787" y="21679"/>
                    <a:pt x="131620" y="21245"/>
                    <a:pt x="131920" y="20179"/>
                  </a:cubicBezTo>
                  <a:lnTo>
                    <a:pt x="131920" y="20179"/>
                  </a:lnTo>
                  <a:cubicBezTo>
                    <a:pt x="132153" y="19313"/>
                    <a:pt x="131837" y="18429"/>
                    <a:pt x="131654" y="17596"/>
                  </a:cubicBezTo>
                  <a:lnTo>
                    <a:pt x="131654" y="17596"/>
                  </a:lnTo>
                  <a:cubicBezTo>
                    <a:pt x="131437" y="16680"/>
                    <a:pt x="131454" y="15763"/>
                    <a:pt x="131270" y="14864"/>
                  </a:cubicBezTo>
                  <a:lnTo>
                    <a:pt x="131270" y="14864"/>
                  </a:lnTo>
                  <a:cubicBezTo>
                    <a:pt x="131104" y="14064"/>
                    <a:pt x="131020" y="13597"/>
                    <a:pt x="131020" y="12714"/>
                  </a:cubicBezTo>
                  <a:lnTo>
                    <a:pt x="131020" y="12714"/>
                  </a:lnTo>
                  <a:cubicBezTo>
                    <a:pt x="131020" y="11931"/>
                    <a:pt x="131187" y="10931"/>
                    <a:pt x="130954" y="10181"/>
                  </a:cubicBezTo>
                  <a:lnTo>
                    <a:pt x="130954" y="10181"/>
                  </a:lnTo>
                  <a:cubicBezTo>
                    <a:pt x="130720" y="9348"/>
                    <a:pt x="130154" y="8498"/>
                    <a:pt x="129837" y="7665"/>
                  </a:cubicBezTo>
                  <a:lnTo>
                    <a:pt x="129837" y="7665"/>
                  </a:lnTo>
                  <a:cubicBezTo>
                    <a:pt x="129454" y="6682"/>
                    <a:pt x="128988" y="5832"/>
                    <a:pt x="128504" y="4899"/>
                  </a:cubicBezTo>
                  <a:lnTo>
                    <a:pt x="128504" y="4899"/>
                  </a:lnTo>
                  <a:cubicBezTo>
                    <a:pt x="127521" y="2950"/>
                    <a:pt x="126122" y="2183"/>
                    <a:pt x="124305" y="1433"/>
                  </a:cubicBezTo>
                  <a:lnTo>
                    <a:pt x="124305" y="1433"/>
                  </a:lnTo>
                  <a:cubicBezTo>
                    <a:pt x="121723" y="367"/>
                    <a:pt x="119090" y="1"/>
                    <a:pt x="116390" y="1"/>
                  </a:cubicBezTo>
                  <a:lnTo>
                    <a:pt x="116390" y="1"/>
                  </a:lnTo>
                  <a:cubicBezTo>
                    <a:pt x="115674" y="1"/>
                    <a:pt x="114941" y="17"/>
                    <a:pt x="114208" y="67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3"/>
            <p:cNvSpPr/>
            <p:nvPr/>
          </p:nvSpPr>
          <p:spPr>
            <a:xfrm>
              <a:off x="1780675" y="2103275"/>
              <a:ext cx="971875" cy="371200"/>
            </a:xfrm>
            <a:custGeom>
              <a:avLst/>
              <a:gdLst/>
              <a:ahLst/>
              <a:cxnLst/>
              <a:rect l="l" t="t" r="r" b="b"/>
              <a:pathLst>
                <a:path w="38875" h="14848" extrusionOk="0">
                  <a:moveTo>
                    <a:pt x="9531" y="634"/>
                  </a:moveTo>
                  <a:cubicBezTo>
                    <a:pt x="7782" y="1700"/>
                    <a:pt x="5899" y="3183"/>
                    <a:pt x="5149" y="5099"/>
                  </a:cubicBezTo>
                  <a:lnTo>
                    <a:pt x="5149" y="5099"/>
                  </a:lnTo>
                  <a:cubicBezTo>
                    <a:pt x="4816" y="5966"/>
                    <a:pt x="4999" y="6649"/>
                    <a:pt x="4849" y="7549"/>
                  </a:cubicBezTo>
                  <a:lnTo>
                    <a:pt x="4849" y="7549"/>
                  </a:lnTo>
                  <a:cubicBezTo>
                    <a:pt x="4633" y="8882"/>
                    <a:pt x="3499" y="9298"/>
                    <a:pt x="2400" y="9748"/>
                  </a:cubicBezTo>
                  <a:lnTo>
                    <a:pt x="2400" y="9748"/>
                  </a:lnTo>
                  <a:cubicBezTo>
                    <a:pt x="1817" y="9982"/>
                    <a:pt x="1117" y="10182"/>
                    <a:pt x="717" y="10698"/>
                  </a:cubicBezTo>
                  <a:lnTo>
                    <a:pt x="717" y="10698"/>
                  </a:lnTo>
                  <a:cubicBezTo>
                    <a:pt x="0" y="11615"/>
                    <a:pt x="767" y="12814"/>
                    <a:pt x="1050" y="13864"/>
                  </a:cubicBezTo>
                  <a:lnTo>
                    <a:pt x="1050" y="13864"/>
                  </a:lnTo>
                  <a:cubicBezTo>
                    <a:pt x="4816" y="14847"/>
                    <a:pt x="8265" y="14497"/>
                    <a:pt x="11714" y="14481"/>
                  </a:cubicBezTo>
                  <a:lnTo>
                    <a:pt x="11714" y="14481"/>
                  </a:lnTo>
                  <a:cubicBezTo>
                    <a:pt x="14780" y="14447"/>
                    <a:pt x="17679" y="14247"/>
                    <a:pt x="20745" y="13931"/>
                  </a:cubicBezTo>
                  <a:lnTo>
                    <a:pt x="20745" y="13931"/>
                  </a:lnTo>
                  <a:cubicBezTo>
                    <a:pt x="23062" y="13697"/>
                    <a:pt x="25361" y="13414"/>
                    <a:pt x="27660" y="13131"/>
                  </a:cubicBezTo>
                  <a:lnTo>
                    <a:pt x="27660" y="13131"/>
                  </a:lnTo>
                  <a:cubicBezTo>
                    <a:pt x="28677" y="12998"/>
                    <a:pt x="29693" y="12948"/>
                    <a:pt x="30660" y="12681"/>
                  </a:cubicBezTo>
                  <a:lnTo>
                    <a:pt x="30660" y="12681"/>
                  </a:lnTo>
                  <a:cubicBezTo>
                    <a:pt x="32343" y="12231"/>
                    <a:pt x="33659" y="10965"/>
                    <a:pt x="35092" y="10048"/>
                  </a:cubicBezTo>
                  <a:lnTo>
                    <a:pt x="35092" y="10048"/>
                  </a:lnTo>
                  <a:cubicBezTo>
                    <a:pt x="36225" y="9332"/>
                    <a:pt x="37542" y="8349"/>
                    <a:pt x="38258" y="7216"/>
                  </a:cubicBezTo>
                  <a:lnTo>
                    <a:pt x="38258" y="7216"/>
                  </a:lnTo>
                  <a:cubicBezTo>
                    <a:pt x="38641" y="6599"/>
                    <a:pt x="38875" y="5683"/>
                    <a:pt x="38258" y="5233"/>
                  </a:cubicBezTo>
                  <a:lnTo>
                    <a:pt x="38258" y="5233"/>
                  </a:lnTo>
                  <a:cubicBezTo>
                    <a:pt x="37725" y="4833"/>
                    <a:pt x="36425" y="4916"/>
                    <a:pt x="35809" y="4716"/>
                  </a:cubicBezTo>
                  <a:lnTo>
                    <a:pt x="35809" y="4716"/>
                  </a:lnTo>
                  <a:cubicBezTo>
                    <a:pt x="34526" y="4333"/>
                    <a:pt x="33259" y="3866"/>
                    <a:pt x="31976" y="3433"/>
                  </a:cubicBezTo>
                  <a:lnTo>
                    <a:pt x="31976" y="3433"/>
                  </a:lnTo>
                  <a:cubicBezTo>
                    <a:pt x="31060" y="3117"/>
                    <a:pt x="30093" y="2900"/>
                    <a:pt x="29210" y="2500"/>
                  </a:cubicBezTo>
                  <a:lnTo>
                    <a:pt x="29210" y="2500"/>
                  </a:lnTo>
                  <a:cubicBezTo>
                    <a:pt x="28677" y="2250"/>
                    <a:pt x="28194" y="1867"/>
                    <a:pt x="27561" y="1834"/>
                  </a:cubicBezTo>
                  <a:lnTo>
                    <a:pt x="27561" y="1834"/>
                  </a:lnTo>
                  <a:cubicBezTo>
                    <a:pt x="26677" y="1800"/>
                    <a:pt x="25628" y="2267"/>
                    <a:pt x="24794" y="2567"/>
                  </a:cubicBezTo>
                  <a:lnTo>
                    <a:pt x="24794" y="2567"/>
                  </a:lnTo>
                  <a:cubicBezTo>
                    <a:pt x="24378" y="2717"/>
                    <a:pt x="24378" y="2850"/>
                    <a:pt x="23845" y="2733"/>
                  </a:cubicBezTo>
                  <a:lnTo>
                    <a:pt x="23845" y="2733"/>
                  </a:lnTo>
                  <a:cubicBezTo>
                    <a:pt x="23578" y="2667"/>
                    <a:pt x="23162" y="2333"/>
                    <a:pt x="22828" y="2250"/>
                  </a:cubicBezTo>
                  <a:lnTo>
                    <a:pt x="22828" y="2250"/>
                  </a:lnTo>
                  <a:cubicBezTo>
                    <a:pt x="21895" y="2017"/>
                    <a:pt x="20879" y="2200"/>
                    <a:pt x="19996" y="2417"/>
                  </a:cubicBezTo>
                  <a:lnTo>
                    <a:pt x="19996" y="2417"/>
                  </a:lnTo>
                  <a:cubicBezTo>
                    <a:pt x="19412" y="2567"/>
                    <a:pt x="19279" y="2417"/>
                    <a:pt x="18746" y="2250"/>
                  </a:cubicBezTo>
                  <a:lnTo>
                    <a:pt x="18746" y="2250"/>
                  </a:lnTo>
                  <a:cubicBezTo>
                    <a:pt x="17963" y="2017"/>
                    <a:pt x="17046" y="1967"/>
                    <a:pt x="16230" y="1800"/>
                  </a:cubicBezTo>
                  <a:lnTo>
                    <a:pt x="16230" y="1800"/>
                  </a:lnTo>
                  <a:cubicBezTo>
                    <a:pt x="14797" y="1500"/>
                    <a:pt x="13614" y="984"/>
                    <a:pt x="12314" y="317"/>
                  </a:cubicBezTo>
                  <a:lnTo>
                    <a:pt x="12314" y="317"/>
                  </a:lnTo>
                  <a:cubicBezTo>
                    <a:pt x="11864" y="101"/>
                    <a:pt x="11514" y="1"/>
                    <a:pt x="11181" y="1"/>
                  </a:cubicBezTo>
                  <a:lnTo>
                    <a:pt x="11181" y="1"/>
                  </a:lnTo>
                  <a:cubicBezTo>
                    <a:pt x="10631" y="1"/>
                    <a:pt x="10165" y="251"/>
                    <a:pt x="9531" y="6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3"/>
            <p:cNvSpPr/>
            <p:nvPr/>
          </p:nvSpPr>
          <p:spPr>
            <a:xfrm>
              <a:off x="5583125" y="2423200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3"/>
            <p:cNvSpPr/>
            <p:nvPr/>
          </p:nvSpPr>
          <p:spPr>
            <a:xfrm>
              <a:off x="1814825" y="1201000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3"/>
            <p:cNvSpPr/>
            <p:nvPr/>
          </p:nvSpPr>
          <p:spPr>
            <a:xfrm>
              <a:off x="4911600" y="1320550"/>
              <a:ext cx="739850" cy="471575"/>
            </a:xfrm>
            <a:custGeom>
              <a:avLst/>
              <a:gdLst/>
              <a:ahLst/>
              <a:cxnLst/>
              <a:rect l="l" t="t" r="r" b="b"/>
              <a:pathLst>
                <a:path w="29594" h="18863" extrusionOk="0">
                  <a:moveTo>
                    <a:pt x="1" y="10115"/>
                  </a:moveTo>
                  <a:cubicBezTo>
                    <a:pt x="551" y="8882"/>
                    <a:pt x="1100" y="7932"/>
                    <a:pt x="1934" y="6849"/>
                  </a:cubicBezTo>
                  <a:cubicBezTo>
                    <a:pt x="2983" y="5483"/>
                    <a:pt x="4416" y="3916"/>
                    <a:pt x="5999" y="3116"/>
                  </a:cubicBezTo>
                  <a:cubicBezTo>
                    <a:pt x="6782" y="2717"/>
                    <a:pt x="7749" y="2533"/>
                    <a:pt x="8599" y="2333"/>
                  </a:cubicBezTo>
                  <a:cubicBezTo>
                    <a:pt x="10365" y="1933"/>
                    <a:pt x="12115" y="1467"/>
                    <a:pt x="13881" y="1067"/>
                  </a:cubicBezTo>
                  <a:cubicBezTo>
                    <a:pt x="15814" y="617"/>
                    <a:pt x="17997" y="117"/>
                    <a:pt x="20013" y="34"/>
                  </a:cubicBezTo>
                  <a:cubicBezTo>
                    <a:pt x="21179" y="1"/>
                    <a:pt x="22379" y="134"/>
                    <a:pt x="23545" y="267"/>
                  </a:cubicBezTo>
                  <a:cubicBezTo>
                    <a:pt x="25611" y="500"/>
                    <a:pt x="28327" y="1600"/>
                    <a:pt x="28944" y="3800"/>
                  </a:cubicBezTo>
                  <a:cubicBezTo>
                    <a:pt x="29244" y="4883"/>
                    <a:pt x="29444" y="5999"/>
                    <a:pt x="29477" y="7115"/>
                  </a:cubicBezTo>
                  <a:cubicBezTo>
                    <a:pt x="29511" y="8449"/>
                    <a:pt x="29594" y="9865"/>
                    <a:pt x="29244" y="11165"/>
                  </a:cubicBezTo>
                  <a:cubicBezTo>
                    <a:pt x="28561" y="13614"/>
                    <a:pt x="27078" y="15697"/>
                    <a:pt x="24945" y="17096"/>
                  </a:cubicBezTo>
                  <a:cubicBezTo>
                    <a:pt x="23195" y="18246"/>
                    <a:pt x="20713" y="18613"/>
                    <a:pt x="18663" y="18729"/>
                  </a:cubicBezTo>
                  <a:cubicBezTo>
                    <a:pt x="16497" y="18863"/>
                    <a:pt x="14347" y="18763"/>
                    <a:pt x="12198" y="18513"/>
                  </a:cubicBezTo>
                  <a:cubicBezTo>
                    <a:pt x="9449" y="18196"/>
                    <a:pt x="6766" y="17713"/>
                    <a:pt x="4183" y="16663"/>
                  </a:cubicBezTo>
                  <a:cubicBezTo>
                    <a:pt x="2817" y="16080"/>
                    <a:pt x="1684" y="15297"/>
                    <a:pt x="417" y="14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3"/>
            <p:cNvSpPr/>
            <p:nvPr/>
          </p:nvSpPr>
          <p:spPr>
            <a:xfrm>
              <a:off x="5654775" y="1500100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3"/>
            <p:cNvSpPr/>
            <p:nvPr/>
          </p:nvSpPr>
          <p:spPr>
            <a:xfrm>
              <a:off x="3914350" y="1357625"/>
              <a:ext cx="941875" cy="329525"/>
            </a:xfrm>
            <a:custGeom>
              <a:avLst/>
              <a:gdLst/>
              <a:ahLst/>
              <a:cxnLst/>
              <a:rect l="l" t="t" r="r" b="b"/>
              <a:pathLst>
                <a:path w="37675" h="13181" extrusionOk="0">
                  <a:moveTo>
                    <a:pt x="36941" y="8632"/>
                  </a:moveTo>
                  <a:cubicBezTo>
                    <a:pt x="37125" y="8065"/>
                    <a:pt x="37408" y="7482"/>
                    <a:pt x="37558" y="6916"/>
                  </a:cubicBezTo>
                  <a:cubicBezTo>
                    <a:pt x="37675" y="6449"/>
                    <a:pt x="37575" y="5882"/>
                    <a:pt x="37591" y="5399"/>
                  </a:cubicBezTo>
                  <a:cubicBezTo>
                    <a:pt x="37591" y="4000"/>
                    <a:pt x="37491" y="2916"/>
                    <a:pt x="36342" y="1933"/>
                  </a:cubicBezTo>
                  <a:cubicBezTo>
                    <a:pt x="35308" y="1067"/>
                    <a:pt x="34242" y="634"/>
                    <a:pt x="32909" y="417"/>
                  </a:cubicBezTo>
                  <a:cubicBezTo>
                    <a:pt x="31176" y="117"/>
                    <a:pt x="29343" y="0"/>
                    <a:pt x="27594" y="0"/>
                  </a:cubicBezTo>
                  <a:cubicBezTo>
                    <a:pt x="22445" y="0"/>
                    <a:pt x="17313" y="934"/>
                    <a:pt x="12264" y="1783"/>
                  </a:cubicBezTo>
                  <a:cubicBezTo>
                    <a:pt x="9698" y="2217"/>
                    <a:pt x="7198" y="2866"/>
                    <a:pt x="4749" y="3733"/>
                  </a:cubicBezTo>
                  <a:cubicBezTo>
                    <a:pt x="3333" y="4233"/>
                    <a:pt x="1150" y="4916"/>
                    <a:pt x="633" y="6532"/>
                  </a:cubicBezTo>
                  <a:cubicBezTo>
                    <a:pt x="0" y="8582"/>
                    <a:pt x="2033" y="11081"/>
                    <a:pt x="3716" y="12031"/>
                  </a:cubicBezTo>
                  <a:cubicBezTo>
                    <a:pt x="4949" y="12714"/>
                    <a:pt x="6315" y="12814"/>
                    <a:pt x="7682" y="12964"/>
                  </a:cubicBezTo>
                  <a:cubicBezTo>
                    <a:pt x="9614" y="13181"/>
                    <a:pt x="11514" y="12914"/>
                    <a:pt x="13430" y="12797"/>
                  </a:cubicBezTo>
                  <a:cubicBezTo>
                    <a:pt x="17346" y="12531"/>
                    <a:pt x="21278" y="12114"/>
                    <a:pt x="25194" y="11998"/>
                  </a:cubicBezTo>
                  <a:cubicBezTo>
                    <a:pt x="27210" y="11931"/>
                    <a:pt x="28993" y="11348"/>
                    <a:pt x="30876" y="10748"/>
                  </a:cubicBezTo>
                  <a:cubicBezTo>
                    <a:pt x="31993" y="10398"/>
                    <a:pt x="33109" y="10098"/>
                    <a:pt x="34175" y="9582"/>
                  </a:cubicBezTo>
                  <a:cubicBezTo>
                    <a:pt x="35325" y="9032"/>
                    <a:pt x="36442" y="8382"/>
                    <a:pt x="36941" y="86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3"/>
            <p:cNvSpPr/>
            <p:nvPr/>
          </p:nvSpPr>
          <p:spPr>
            <a:xfrm>
              <a:off x="3629825" y="1538000"/>
              <a:ext cx="244975" cy="115825"/>
            </a:xfrm>
            <a:custGeom>
              <a:avLst/>
              <a:gdLst/>
              <a:ahLst/>
              <a:cxnLst/>
              <a:rect l="l" t="t" r="r" b="b"/>
              <a:pathLst>
                <a:path w="9799" h="4633" extrusionOk="0">
                  <a:moveTo>
                    <a:pt x="9798" y="4166"/>
                  </a:moveTo>
                  <a:cubicBezTo>
                    <a:pt x="9165" y="3500"/>
                    <a:pt x="8798" y="2816"/>
                    <a:pt x="8215" y="2167"/>
                  </a:cubicBezTo>
                  <a:cubicBezTo>
                    <a:pt x="7649" y="1517"/>
                    <a:pt x="6799" y="1134"/>
                    <a:pt x="6032" y="784"/>
                  </a:cubicBezTo>
                  <a:cubicBezTo>
                    <a:pt x="4316" y="0"/>
                    <a:pt x="2017" y="367"/>
                    <a:pt x="750" y="1833"/>
                  </a:cubicBezTo>
                  <a:cubicBezTo>
                    <a:pt x="517" y="2117"/>
                    <a:pt x="0" y="2833"/>
                    <a:pt x="84" y="3283"/>
                  </a:cubicBezTo>
                  <a:cubicBezTo>
                    <a:pt x="150" y="3750"/>
                    <a:pt x="534" y="3833"/>
                    <a:pt x="933" y="3966"/>
                  </a:cubicBezTo>
                  <a:cubicBezTo>
                    <a:pt x="3316" y="4633"/>
                    <a:pt x="6116" y="4366"/>
                    <a:pt x="9798" y="41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3"/>
            <p:cNvSpPr/>
            <p:nvPr/>
          </p:nvSpPr>
          <p:spPr>
            <a:xfrm>
              <a:off x="3220325" y="1611325"/>
              <a:ext cx="312875" cy="243300"/>
            </a:xfrm>
            <a:custGeom>
              <a:avLst/>
              <a:gdLst/>
              <a:ahLst/>
              <a:cxnLst/>
              <a:rect l="l" t="t" r="r" b="b"/>
              <a:pathLst>
                <a:path w="12515" h="9732" extrusionOk="0">
                  <a:moveTo>
                    <a:pt x="7249" y="1433"/>
                  </a:moveTo>
                  <a:cubicBezTo>
                    <a:pt x="7499" y="883"/>
                    <a:pt x="7866" y="433"/>
                    <a:pt x="8332" y="83"/>
                  </a:cubicBezTo>
                  <a:cubicBezTo>
                    <a:pt x="9049" y="383"/>
                    <a:pt x="9882" y="0"/>
                    <a:pt x="10632" y="200"/>
                  </a:cubicBezTo>
                  <a:cubicBezTo>
                    <a:pt x="11165" y="350"/>
                    <a:pt x="12515" y="1266"/>
                    <a:pt x="11931" y="1933"/>
                  </a:cubicBezTo>
                  <a:cubicBezTo>
                    <a:pt x="11481" y="2466"/>
                    <a:pt x="9915" y="2033"/>
                    <a:pt x="9299" y="2016"/>
                  </a:cubicBezTo>
                  <a:cubicBezTo>
                    <a:pt x="6916" y="2000"/>
                    <a:pt x="4966" y="3783"/>
                    <a:pt x="2600" y="3766"/>
                  </a:cubicBezTo>
                  <a:cubicBezTo>
                    <a:pt x="2034" y="3749"/>
                    <a:pt x="1284" y="3283"/>
                    <a:pt x="701" y="3566"/>
                  </a:cubicBezTo>
                  <a:cubicBezTo>
                    <a:pt x="18" y="3916"/>
                    <a:pt x="1" y="5066"/>
                    <a:pt x="67" y="5699"/>
                  </a:cubicBezTo>
                  <a:cubicBezTo>
                    <a:pt x="201" y="6815"/>
                    <a:pt x="1217" y="8031"/>
                    <a:pt x="2134" y="8615"/>
                  </a:cubicBezTo>
                  <a:cubicBezTo>
                    <a:pt x="3067" y="9198"/>
                    <a:pt x="4300" y="9598"/>
                    <a:pt x="5383" y="9648"/>
                  </a:cubicBezTo>
                  <a:cubicBezTo>
                    <a:pt x="6899" y="9731"/>
                    <a:pt x="8649" y="9731"/>
                    <a:pt x="9765" y="8581"/>
                  </a:cubicBezTo>
                  <a:cubicBezTo>
                    <a:pt x="10448" y="7882"/>
                    <a:pt x="11182" y="6915"/>
                    <a:pt x="11248" y="5899"/>
                  </a:cubicBezTo>
                  <a:cubicBezTo>
                    <a:pt x="11298" y="4966"/>
                    <a:pt x="10648" y="4482"/>
                    <a:pt x="10398" y="4166"/>
                  </a:cubicBezTo>
                  <a:cubicBezTo>
                    <a:pt x="9715" y="3649"/>
                    <a:pt x="8899" y="3133"/>
                    <a:pt x="8049" y="2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3"/>
            <p:cNvSpPr/>
            <p:nvPr/>
          </p:nvSpPr>
          <p:spPr>
            <a:xfrm>
              <a:off x="4769150" y="2148675"/>
              <a:ext cx="551125" cy="288300"/>
            </a:xfrm>
            <a:custGeom>
              <a:avLst/>
              <a:gdLst/>
              <a:ahLst/>
              <a:cxnLst/>
              <a:rect l="l" t="t" r="r" b="b"/>
              <a:pathLst>
                <a:path w="22045" h="11532" extrusionOk="0">
                  <a:moveTo>
                    <a:pt x="19795" y="2884"/>
                  </a:moveTo>
                  <a:cubicBezTo>
                    <a:pt x="19062" y="2200"/>
                    <a:pt x="18396" y="1567"/>
                    <a:pt x="17463" y="1201"/>
                  </a:cubicBezTo>
                  <a:cubicBezTo>
                    <a:pt x="16446" y="801"/>
                    <a:pt x="15296" y="484"/>
                    <a:pt x="14213" y="368"/>
                  </a:cubicBezTo>
                  <a:cubicBezTo>
                    <a:pt x="11781" y="118"/>
                    <a:pt x="9315" y="1"/>
                    <a:pt x="6948" y="817"/>
                  </a:cubicBezTo>
                  <a:cubicBezTo>
                    <a:pt x="4482" y="1667"/>
                    <a:pt x="2150" y="3134"/>
                    <a:pt x="783" y="5366"/>
                  </a:cubicBezTo>
                  <a:cubicBezTo>
                    <a:pt x="483" y="5866"/>
                    <a:pt x="0" y="6599"/>
                    <a:pt x="33" y="7199"/>
                  </a:cubicBezTo>
                  <a:cubicBezTo>
                    <a:pt x="67" y="7866"/>
                    <a:pt x="1250" y="8399"/>
                    <a:pt x="1700" y="8799"/>
                  </a:cubicBezTo>
                  <a:cubicBezTo>
                    <a:pt x="2416" y="9432"/>
                    <a:pt x="3066" y="10149"/>
                    <a:pt x="3882" y="10682"/>
                  </a:cubicBezTo>
                  <a:cubicBezTo>
                    <a:pt x="5132" y="11498"/>
                    <a:pt x="6565" y="11532"/>
                    <a:pt x="7998" y="11515"/>
                  </a:cubicBezTo>
                  <a:cubicBezTo>
                    <a:pt x="9415" y="11515"/>
                    <a:pt x="10814" y="11432"/>
                    <a:pt x="12197" y="11182"/>
                  </a:cubicBezTo>
                  <a:cubicBezTo>
                    <a:pt x="13530" y="10932"/>
                    <a:pt x="14980" y="10748"/>
                    <a:pt x="16230" y="10265"/>
                  </a:cubicBezTo>
                  <a:cubicBezTo>
                    <a:pt x="17846" y="9615"/>
                    <a:pt x="19679" y="8865"/>
                    <a:pt x="20862" y="7516"/>
                  </a:cubicBezTo>
                  <a:cubicBezTo>
                    <a:pt x="22045" y="6166"/>
                    <a:pt x="22012" y="4083"/>
                    <a:pt x="19795" y="28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3"/>
            <p:cNvSpPr/>
            <p:nvPr/>
          </p:nvSpPr>
          <p:spPr>
            <a:xfrm>
              <a:off x="3222825" y="1952475"/>
              <a:ext cx="157500" cy="143325"/>
            </a:xfrm>
            <a:custGeom>
              <a:avLst/>
              <a:gdLst/>
              <a:ahLst/>
              <a:cxnLst/>
              <a:rect l="l" t="t" r="r" b="b"/>
              <a:pathLst>
                <a:path w="6300" h="5733" extrusionOk="0">
                  <a:moveTo>
                    <a:pt x="5450" y="1"/>
                  </a:moveTo>
                  <a:cubicBezTo>
                    <a:pt x="4650" y="601"/>
                    <a:pt x="3817" y="984"/>
                    <a:pt x="2983" y="1517"/>
                  </a:cubicBezTo>
                  <a:cubicBezTo>
                    <a:pt x="2417" y="1884"/>
                    <a:pt x="1700" y="2217"/>
                    <a:pt x="1267" y="2717"/>
                  </a:cubicBezTo>
                  <a:cubicBezTo>
                    <a:pt x="884" y="3150"/>
                    <a:pt x="1" y="4566"/>
                    <a:pt x="434" y="5216"/>
                  </a:cubicBezTo>
                  <a:cubicBezTo>
                    <a:pt x="784" y="5733"/>
                    <a:pt x="2684" y="5549"/>
                    <a:pt x="3150" y="5433"/>
                  </a:cubicBezTo>
                  <a:cubicBezTo>
                    <a:pt x="5133" y="4950"/>
                    <a:pt x="6183" y="2983"/>
                    <a:pt x="6299" y="10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2844600" y="2112025"/>
              <a:ext cx="407425" cy="252875"/>
            </a:xfrm>
            <a:custGeom>
              <a:avLst/>
              <a:gdLst/>
              <a:ahLst/>
              <a:cxnLst/>
              <a:rect l="l" t="t" r="r" b="b"/>
              <a:pathLst>
                <a:path w="16297" h="10115" extrusionOk="0">
                  <a:moveTo>
                    <a:pt x="12164" y="2250"/>
                  </a:moveTo>
                  <a:cubicBezTo>
                    <a:pt x="9948" y="1050"/>
                    <a:pt x="6648" y="1"/>
                    <a:pt x="4299" y="1450"/>
                  </a:cubicBezTo>
                  <a:cubicBezTo>
                    <a:pt x="3166" y="2133"/>
                    <a:pt x="2566" y="3200"/>
                    <a:pt x="1900" y="4300"/>
                  </a:cubicBezTo>
                  <a:cubicBezTo>
                    <a:pt x="1350" y="5233"/>
                    <a:pt x="866" y="5966"/>
                    <a:pt x="683" y="7066"/>
                  </a:cubicBezTo>
                  <a:cubicBezTo>
                    <a:pt x="617" y="7532"/>
                    <a:pt x="0" y="10115"/>
                    <a:pt x="1216" y="9798"/>
                  </a:cubicBezTo>
                  <a:cubicBezTo>
                    <a:pt x="1450" y="9732"/>
                    <a:pt x="1650" y="9382"/>
                    <a:pt x="1850" y="9232"/>
                  </a:cubicBezTo>
                  <a:cubicBezTo>
                    <a:pt x="2066" y="9082"/>
                    <a:pt x="2266" y="8932"/>
                    <a:pt x="2483" y="8765"/>
                  </a:cubicBezTo>
                  <a:cubicBezTo>
                    <a:pt x="2916" y="8432"/>
                    <a:pt x="3499" y="8382"/>
                    <a:pt x="3966" y="8099"/>
                  </a:cubicBezTo>
                  <a:cubicBezTo>
                    <a:pt x="4182" y="7949"/>
                    <a:pt x="4316" y="7782"/>
                    <a:pt x="4582" y="7715"/>
                  </a:cubicBezTo>
                  <a:cubicBezTo>
                    <a:pt x="4816" y="7632"/>
                    <a:pt x="5182" y="7599"/>
                    <a:pt x="5449" y="7549"/>
                  </a:cubicBezTo>
                  <a:cubicBezTo>
                    <a:pt x="5949" y="7449"/>
                    <a:pt x="6415" y="7316"/>
                    <a:pt x="6932" y="7182"/>
                  </a:cubicBezTo>
                  <a:cubicBezTo>
                    <a:pt x="8448" y="6799"/>
                    <a:pt x="9931" y="6466"/>
                    <a:pt x="11164" y="5416"/>
                  </a:cubicBezTo>
                  <a:cubicBezTo>
                    <a:pt x="11714" y="4949"/>
                    <a:pt x="12131" y="4350"/>
                    <a:pt x="12797" y="4083"/>
                  </a:cubicBezTo>
                  <a:cubicBezTo>
                    <a:pt x="13480" y="3800"/>
                    <a:pt x="14130" y="3733"/>
                    <a:pt x="14863" y="3733"/>
                  </a:cubicBezTo>
                  <a:cubicBezTo>
                    <a:pt x="15047" y="3716"/>
                    <a:pt x="16296" y="3566"/>
                    <a:pt x="15930" y="3117"/>
                  </a:cubicBezTo>
                  <a:cubicBezTo>
                    <a:pt x="15846" y="3017"/>
                    <a:pt x="15580" y="3100"/>
                    <a:pt x="15463" y="3083"/>
                  </a:cubicBezTo>
                  <a:cubicBezTo>
                    <a:pt x="14797" y="2933"/>
                    <a:pt x="14097" y="2650"/>
                    <a:pt x="12164" y="22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2865425" y="1261825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1876900" y="2096625"/>
              <a:ext cx="502400" cy="242875"/>
            </a:xfrm>
            <a:custGeom>
              <a:avLst/>
              <a:gdLst/>
              <a:ahLst/>
              <a:cxnLst/>
              <a:rect l="l" t="t" r="r" b="b"/>
              <a:pathLst>
                <a:path w="20096" h="9715" extrusionOk="0">
                  <a:moveTo>
                    <a:pt x="15797" y="2733"/>
                  </a:moveTo>
                  <a:cubicBezTo>
                    <a:pt x="15830" y="2516"/>
                    <a:pt x="15880" y="2266"/>
                    <a:pt x="15930" y="2016"/>
                  </a:cubicBezTo>
                  <a:cubicBezTo>
                    <a:pt x="14014" y="1400"/>
                    <a:pt x="11914" y="1133"/>
                    <a:pt x="9931" y="750"/>
                  </a:cubicBezTo>
                  <a:cubicBezTo>
                    <a:pt x="9132" y="600"/>
                    <a:pt x="8315" y="483"/>
                    <a:pt x="7515" y="283"/>
                  </a:cubicBezTo>
                  <a:cubicBezTo>
                    <a:pt x="6449" y="0"/>
                    <a:pt x="5582" y="400"/>
                    <a:pt x="4566" y="750"/>
                  </a:cubicBezTo>
                  <a:cubicBezTo>
                    <a:pt x="3050" y="1266"/>
                    <a:pt x="1867" y="2283"/>
                    <a:pt x="1117" y="3699"/>
                  </a:cubicBezTo>
                  <a:cubicBezTo>
                    <a:pt x="600" y="4666"/>
                    <a:pt x="417" y="5999"/>
                    <a:pt x="200" y="7065"/>
                  </a:cubicBezTo>
                  <a:cubicBezTo>
                    <a:pt x="0" y="8015"/>
                    <a:pt x="250" y="9481"/>
                    <a:pt x="1383" y="9614"/>
                  </a:cubicBezTo>
                  <a:cubicBezTo>
                    <a:pt x="2200" y="9714"/>
                    <a:pt x="3100" y="9415"/>
                    <a:pt x="3866" y="9181"/>
                  </a:cubicBezTo>
                  <a:cubicBezTo>
                    <a:pt x="4883" y="8881"/>
                    <a:pt x="5916" y="8781"/>
                    <a:pt x="6982" y="8748"/>
                  </a:cubicBezTo>
                  <a:cubicBezTo>
                    <a:pt x="8898" y="8698"/>
                    <a:pt x="11481" y="8465"/>
                    <a:pt x="13164" y="7448"/>
                  </a:cubicBezTo>
                  <a:cubicBezTo>
                    <a:pt x="14147" y="6848"/>
                    <a:pt x="15164" y="6282"/>
                    <a:pt x="15497" y="5099"/>
                  </a:cubicBezTo>
                  <a:cubicBezTo>
                    <a:pt x="15563" y="4832"/>
                    <a:pt x="15597" y="4549"/>
                    <a:pt x="15663" y="4282"/>
                  </a:cubicBezTo>
                  <a:cubicBezTo>
                    <a:pt x="15763" y="3833"/>
                    <a:pt x="15863" y="3383"/>
                    <a:pt x="16030" y="2966"/>
                  </a:cubicBezTo>
                  <a:cubicBezTo>
                    <a:pt x="16330" y="2250"/>
                    <a:pt x="16813" y="1716"/>
                    <a:pt x="17613" y="1616"/>
                  </a:cubicBezTo>
                  <a:cubicBezTo>
                    <a:pt x="18196" y="1550"/>
                    <a:pt x="20096" y="1916"/>
                    <a:pt x="19446" y="2899"/>
                  </a:cubicBezTo>
                  <a:cubicBezTo>
                    <a:pt x="19063" y="3466"/>
                    <a:pt x="17980" y="3283"/>
                    <a:pt x="17413" y="32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2403850" y="2134525"/>
              <a:ext cx="329950" cy="191650"/>
            </a:xfrm>
            <a:custGeom>
              <a:avLst/>
              <a:gdLst/>
              <a:ahLst/>
              <a:cxnLst/>
              <a:rect l="l" t="t" r="r" b="b"/>
              <a:pathLst>
                <a:path w="13198" h="7666" extrusionOk="0">
                  <a:moveTo>
                    <a:pt x="534" y="1133"/>
                  </a:moveTo>
                  <a:cubicBezTo>
                    <a:pt x="1434" y="567"/>
                    <a:pt x="2134" y="117"/>
                    <a:pt x="3200" y="67"/>
                  </a:cubicBezTo>
                  <a:cubicBezTo>
                    <a:pt x="4300" y="17"/>
                    <a:pt x="5450" y="0"/>
                    <a:pt x="6516" y="184"/>
                  </a:cubicBezTo>
                  <a:cubicBezTo>
                    <a:pt x="7549" y="367"/>
                    <a:pt x="8682" y="834"/>
                    <a:pt x="9565" y="1400"/>
                  </a:cubicBezTo>
                  <a:cubicBezTo>
                    <a:pt x="9882" y="1600"/>
                    <a:pt x="10132" y="1883"/>
                    <a:pt x="10448" y="2083"/>
                  </a:cubicBezTo>
                  <a:cubicBezTo>
                    <a:pt x="10782" y="2300"/>
                    <a:pt x="11148" y="2400"/>
                    <a:pt x="11448" y="2650"/>
                  </a:cubicBezTo>
                  <a:cubicBezTo>
                    <a:pt x="12048" y="3166"/>
                    <a:pt x="13114" y="4183"/>
                    <a:pt x="13181" y="5033"/>
                  </a:cubicBezTo>
                  <a:cubicBezTo>
                    <a:pt x="13198" y="5382"/>
                    <a:pt x="13014" y="5466"/>
                    <a:pt x="12948" y="5749"/>
                  </a:cubicBezTo>
                  <a:cubicBezTo>
                    <a:pt x="12848" y="6166"/>
                    <a:pt x="12981" y="6216"/>
                    <a:pt x="12698" y="6549"/>
                  </a:cubicBezTo>
                  <a:cubicBezTo>
                    <a:pt x="11865" y="7499"/>
                    <a:pt x="10515" y="7665"/>
                    <a:pt x="9399" y="7115"/>
                  </a:cubicBezTo>
                  <a:cubicBezTo>
                    <a:pt x="7682" y="6282"/>
                    <a:pt x="6033" y="5332"/>
                    <a:pt x="4333" y="4449"/>
                  </a:cubicBezTo>
                  <a:cubicBezTo>
                    <a:pt x="3083" y="3783"/>
                    <a:pt x="1" y="3333"/>
                    <a:pt x="534" y="11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374875" y="1888325"/>
              <a:ext cx="60025" cy="69175"/>
            </a:xfrm>
            <a:custGeom>
              <a:avLst/>
              <a:gdLst/>
              <a:ahLst/>
              <a:cxnLst/>
              <a:rect l="l" t="t" r="r" b="b"/>
              <a:pathLst>
                <a:path w="2401" h="2767" extrusionOk="0">
                  <a:moveTo>
                    <a:pt x="217" y="2767"/>
                  </a:moveTo>
                  <a:cubicBezTo>
                    <a:pt x="67" y="2217"/>
                    <a:pt x="1" y="1634"/>
                    <a:pt x="17" y="1067"/>
                  </a:cubicBezTo>
                  <a:cubicBezTo>
                    <a:pt x="534" y="834"/>
                    <a:pt x="684" y="1"/>
                    <a:pt x="1384" y="51"/>
                  </a:cubicBezTo>
                  <a:cubicBezTo>
                    <a:pt x="1600" y="51"/>
                    <a:pt x="1950" y="267"/>
                    <a:pt x="2067" y="501"/>
                  </a:cubicBezTo>
                  <a:cubicBezTo>
                    <a:pt x="2400" y="1167"/>
                    <a:pt x="1234" y="2000"/>
                    <a:pt x="1067" y="25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596675" y="1636725"/>
              <a:ext cx="241650" cy="90825"/>
            </a:xfrm>
            <a:custGeom>
              <a:avLst/>
              <a:gdLst/>
              <a:ahLst/>
              <a:cxnLst/>
              <a:rect l="l" t="t" r="r" b="b"/>
              <a:pathLst>
                <a:path w="9666" h="3633" extrusionOk="0">
                  <a:moveTo>
                    <a:pt x="8799" y="0"/>
                  </a:moveTo>
                  <a:cubicBezTo>
                    <a:pt x="6982" y="234"/>
                    <a:pt x="5083" y="567"/>
                    <a:pt x="3350" y="1267"/>
                  </a:cubicBezTo>
                  <a:cubicBezTo>
                    <a:pt x="2750" y="1500"/>
                    <a:pt x="1" y="2483"/>
                    <a:pt x="1650" y="3250"/>
                  </a:cubicBezTo>
                  <a:cubicBezTo>
                    <a:pt x="2367" y="3583"/>
                    <a:pt x="3450" y="3566"/>
                    <a:pt x="4233" y="3600"/>
                  </a:cubicBezTo>
                  <a:cubicBezTo>
                    <a:pt x="5183" y="3633"/>
                    <a:pt x="6166" y="3550"/>
                    <a:pt x="7099" y="3383"/>
                  </a:cubicBezTo>
                  <a:cubicBezTo>
                    <a:pt x="7749" y="3266"/>
                    <a:pt x="9665" y="2883"/>
                    <a:pt x="9648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1869825" y="1311800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2083925" y="1555500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2357625" y="1606725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3115350" y="1652150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3224075" y="1540075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474850" y="1383875"/>
              <a:ext cx="348275" cy="228300"/>
            </a:xfrm>
            <a:custGeom>
              <a:avLst/>
              <a:gdLst/>
              <a:ahLst/>
              <a:cxnLst/>
              <a:rect l="l" t="t" r="r" b="b"/>
              <a:pathLst>
                <a:path w="13931" h="9132" extrusionOk="0">
                  <a:moveTo>
                    <a:pt x="217" y="9131"/>
                  </a:moveTo>
                  <a:cubicBezTo>
                    <a:pt x="117" y="8465"/>
                    <a:pt x="1" y="7848"/>
                    <a:pt x="101" y="7182"/>
                  </a:cubicBezTo>
                  <a:cubicBezTo>
                    <a:pt x="351" y="5516"/>
                    <a:pt x="1267" y="3916"/>
                    <a:pt x="2417" y="2733"/>
                  </a:cubicBezTo>
                  <a:cubicBezTo>
                    <a:pt x="3400" y="1700"/>
                    <a:pt x="4600" y="683"/>
                    <a:pt x="5983" y="300"/>
                  </a:cubicBezTo>
                  <a:cubicBezTo>
                    <a:pt x="7016" y="0"/>
                    <a:pt x="7982" y="167"/>
                    <a:pt x="8982" y="483"/>
                  </a:cubicBezTo>
                  <a:cubicBezTo>
                    <a:pt x="9815" y="767"/>
                    <a:pt x="10465" y="1250"/>
                    <a:pt x="11215" y="1683"/>
                  </a:cubicBezTo>
                  <a:cubicBezTo>
                    <a:pt x="11648" y="1933"/>
                    <a:pt x="12131" y="1900"/>
                    <a:pt x="12581" y="2116"/>
                  </a:cubicBezTo>
                  <a:cubicBezTo>
                    <a:pt x="12981" y="2300"/>
                    <a:pt x="13714" y="2533"/>
                    <a:pt x="13814" y="3033"/>
                  </a:cubicBezTo>
                  <a:cubicBezTo>
                    <a:pt x="13931" y="3533"/>
                    <a:pt x="13398" y="3983"/>
                    <a:pt x="13064" y="4266"/>
                  </a:cubicBezTo>
                  <a:cubicBezTo>
                    <a:pt x="12231" y="4949"/>
                    <a:pt x="11381" y="5732"/>
                    <a:pt x="10382" y="6149"/>
                  </a:cubicBezTo>
                  <a:cubicBezTo>
                    <a:pt x="8799" y="6799"/>
                    <a:pt x="7132" y="7165"/>
                    <a:pt x="5649" y="8015"/>
                  </a:cubicBezTo>
                  <a:cubicBezTo>
                    <a:pt x="4933" y="8432"/>
                    <a:pt x="4216" y="8781"/>
                    <a:pt x="3367" y="8848"/>
                  </a:cubicBezTo>
                  <a:cubicBezTo>
                    <a:pt x="2517" y="8915"/>
                    <a:pt x="1634" y="8848"/>
                    <a:pt x="217" y="9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232425" y="1649650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2598000" y="1861250"/>
              <a:ext cx="2330750" cy="822325"/>
            </a:xfrm>
            <a:custGeom>
              <a:avLst/>
              <a:gdLst/>
              <a:ahLst/>
              <a:cxnLst/>
              <a:rect l="l" t="t" r="r" b="b"/>
              <a:pathLst>
                <a:path w="93230" h="32893" extrusionOk="0">
                  <a:moveTo>
                    <a:pt x="27045" y="10665"/>
                  </a:moveTo>
                  <a:cubicBezTo>
                    <a:pt x="28361" y="10198"/>
                    <a:pt x="29611" y="9598"/>
                    <a:pt x="30927" y="9149"/>
                  </a:cubicBezTo>
                  <a:cubicBezTo>
                    <a:pt x="31993" y="8782"/>
                    <a:pt x="33110" y="8732"/>
                    <a:pt x="34176" y="8432"/>
                  </a:cubicBezTo>
                  <a:cubicBezTo>
                    <a:pt x="34693" y="8282"/>
                    <a:pt x="35209" y="8082"/>
                    <a:pt x="35726" y="7932"/>
                  </a:cubicBezTo>
                  <a:cubicBezTo>
                    <a:pt x="36093" y="7815"/>
                    <a:pt x="36476" y="7766"/>
                    <a:pt x="36776" y="7516"/>
                  </a:cubicBezTo>
                  <a:cubicBezTo>
                    <a:pt x="36926" y="7416"/>
                    <a:pt x="37126" y="7249"/>
                    <a:pt x="37209" y="7099"/>
                  </a:cubicBezTo>
                  <a:cubicBezTo>
                    <a:pt x="37309" y="6916"/>
                    <a:pt x="37292" y="6716"/>
                    <a:pt x="37376" y="6549"/>
                  </a:cubicBezTo>
                  <a:cubicBezTo>
                    <a:pt x="37542" y="6183"/>
                    <a:pt x="37709" y="5899"/>
                    <a:pt x="38009" y="5633"/>
                  </a:cubicBezTo>
                  <a:cubicBezTo>
                    <a:pt x="38142" y="5516"/>
                    <a:pt x="38392" y="5383"/>
                    <a:pt x="38425" y="5199"/>
                  </a:cubicBezTo>
                  <a:cubicBezTo>
                    <a:pt x="38492" y="4866"/>
                    <a:pt x="37875" y="4166"/>
                    <a:pt x="37592" y="4033"/>
                  </a:cubicBezTo>
                  <a:cubicBezTo>
                    <a:pt x="37642" y="3783"/>
                    <a:pt x="37809" y="3833"/>
                    <a:pt x="37992" y="3783"/>
                  </a:cubicBezTo>
                  <a:cubicBezTo>
                    <a:pt x="38159" y="3750"/>
                    <a:pt x="38309" y="3683"/>
                    <a:pt x="38475" y="3650"/>
                  </a:cubicBezTo>
                  <a:cubicBezTo>
                    <a:pt x="38592" y="3616"/>
                    <a:pt x="38725" y="3683"/>
                    <a:pt x="38842" y="3650"/>
                  </a:cubicBezTo>
                  <a:cubicBezTo>
                    <a:pt x="38942" y="3633"/>
                    <a:pt x="38942" y="3550"/>
                    <a:pt x="39009" y="3533"/>
                  </a:cubicBezTo>
                  <a:cubicBezTo>
                    <a:pt x="39292" y="3467"/>
                    <a:pt x="39558" y="3417"/>
                    <a:pt x="39825" y="3350"/>
                  </a:cubicBezTo>
                  <a:cubicBezTo>
                    <a:pt x="40425" y="3167"/>
                    <a:pt x="40958" y="2933"/>
                    <a:pt x="41575" y="2833"/>
                  </a:cubicBezTo>
                  <a:cubicBezTo>
                    <a:pt x="43108" y="2633"/>
                    <a:pt x="44624" y="2250"/>
                    <a:pt x="46157" y="2134"/>
                  </a:cubicBezTo>
                  <a:cubicBezTo>
                    <a:pt x="47407" y="2034"/>
                    <a:pt x="48656" y="2000"/>
                    <a:pt x="49889" y="1767"/>
                  </a:cubicBezTo>
                  <a:cubicBezTo>
                    <a:pt x="50689" y="1600"/>
                    <a:pt x="51489" y="1517"/>
                    <a:pt x="52289" y="1384"/>
                  </a:cubicBezTo>
                  <a:cubicBezTo>
                    <a:pt x="53755" y="1150"/>
                    <a:pt x="55205" y="784"/>
                    <a:pt x="56688" y="584"/>
                  </a:cubicBezTo>
                  <a:cubicBezTo>
                    <a:pt x="59304" y="217"/>
                    <a:pt x="62036" y="1"/>
                    <a:pt x="64669" y="51"/>
                  </a:cubicBezTo>
                  <a:cubicBezTo>
                    <a:pt x="66369" y="84"/>
                    <a:pt x="68118" y="217"/>
                    <a:pt x="69701" y="834"/>
                  </a:cubicBezTo>
                  <a:cubicBezTo>
                    <a:pt x="70135" y="1000"/>
                    <a:pt x="71201" y="1584"/>
                    <a:pt x="71384" y="2117"/>
                  </a:cubicBezTo>
                  <a:cubicBezTo>
                    <a:pt x="71418" y="2217"/>
                    <a:pt x="71368" y="2300"/>
                    <a:pt x="71384" y="2400"/>
                  </a:cubicBezTo>
                  <a:cubicBezTo>
                    <a:pt x="71418" y="2500"/>
                    <a:pt x="71534" y="2550"/>
                    <a:pt x="71551" y="2667"/>
                  </a:cubicBezTo>
                  <a:cubicBezTo>
                    <a:pt x="71584" y="2983"/>
                    <a:pt x="71118" y="3250"/>
                    <a:pt x="70968" y="3500"/>
                  </a:cubicBezTo>
                  <a:cubicBezTo>
                    <a:pt x="70718" y="3916"/>
                    <a:pt x="70451" y="4350"/>
                    <a:pt x="70251" y="4800"/>
                  </a:cubicBezTo>
                  <a:cubicBezTo>
                    <a:pt x="69851" y="5649"/>
                    <a:pt x="69168" y="6266"/>
                    <a:pt x="68202" y="6049"/>
                  </a:cubicBezTo>
                  <a:cubicBezTo>
                    <a:pt x="67768" y="5966"/>
                    <a:pt x="67335" y="5783"/>
                    <a:pt x="66902" y="5649"/>
                  </a:cubicBezTo>
                  <a:cubicBezTo>
                    <a:pt x="66019" y="5399"/>
                    <a:pt x="65119" y="5199"/>
                    <a:pt x="64219" y="5049"/>
                  </a:cubicBezTo>
                  <a:cubicBezTo>
                    <a:pt x="62920" y="4816"/>
                    <a:pt x="61620" y="4500"/>
                    <a:pt x="60320" y="4233"/>
                  </a:cubicBezTo>
                  <a:cubicBezTo>
                    <a:pt x="57421" y="3616"/>
                    <a:pt x="54188" y="4450"/>
                    <a:pt x="51889" y="6316"/>
                  </a:cubicBezTo>
                  <a:cubicBezTo>
                    <a:pt x="51139" y="6916"/>
                    <a:pt x="50406" y="7599"/>
                    <a:pt x="50123" y="8532"/>
                  </a:cubicBezTo>
                  <a:cubicBezTo>
                    <a:pt x="50006" y="8915"/>
                    <a:pt x="50039" y="9382"/>
                    <a:pt x="50056" y="9765"/>
                  </a:cubicBezTo>
                  <a:cubicBezTo>
                    <a:pt x="50089" y="10382"/>
                    <a:pt x="50706" y="10648"/>
                    <a:pt x="50872" y="11231"/>
                  </a:cubicBezTo>
                  <a:cubicBezTo>
                    <a:pt x="51072" y="11964"/>
                    <a:pt x="51022" y="12764"/>
                    <a:pt x="51306" y="13464"/>
                  </a:cubicBezTo>
                  <a:cubicBezTo>
                    <a:pt x="51756" y="14547"/>
                    <a:pt x="52889" y="14381"/>
                    <a:pt x="53855" y="14547"/>
                  </a:cubicBezTo>
                  <a:cubicBezTo>
                    <a:pt x="54955" y="14747"/>
                    <a:pt x="56221" y="15014"/>
                    <a:pt x="57054" y="15830"/>
                  </a:cubicBezTo>
                  <a:cubicBezTo>
                    <a:pt x="57671" y="16397"/>
                    <a:pt x="58404" y="17080"/>
                    <a:pt x="59170" y="17413"/>
                  </a:cubicBezTo>
                  <a:cubicBezTo>
                    <a:pt x="60187" y="17830"/>
                    <a:pt x="61770" y="17430"/>
                    <a:pt x="62686" y="16963"/>
                  </a:cubicBezTo>
                  <a:cubicBezTo>
                    <a:pt x="63020" y="16797"/>
                    <a:pt x="63336" y="16530"/>
                    <a:pt x="63636" y="16313"/>
                  </a:cubicBezTo>
                  <a:cubicBezTo>
                    <a:pt x="64169" y="15914"/>
                    <a:pt x="64736" y="15580"/>
                    <a:pt x="65302" y="15264"/>
                  </a:cubicBezTo>
                  <a:cubicBezTo>
                    <a:pt x="66652" y="14497"/>
                    <a:pt x="68102" y="14031"/>
                    <a:pt x="69651" y="13914"/>
                  </a:cubicBezTo>
                  <a:cubicBezTo>
                    <a:pt x="70435" y="13847"/>
                    <a:pt x="71501" y="13681"/>
                    <a:pt x="72251" y="14031"/>
                  </a:cubicBezTo>
                  <a:cubicBezTo>
                    <a:pt x="72417" y="14097"/>
                    <a:pt x="73167" y="14364"/>
                    <a:pt x="73201" y="14564"/>
                  </a:cubicBezTo>
                  <a:cubicBezTo>
                    <a:pt x="72817" y="14464"/>
                    <a:pt x="72384" y="14281"/>
                    <a:pt x="71951" y="14197"/>
                  </a:cubicBezTo>
                  <a:cubicBezTo>
                    <a:pt x="71251" y="14064"/>
                    <a:pt x="70435" y="14397"/>
                    <a:pt x="69735" y="14447"/>
                  </a:cubicBezTo>
                  <a:cubicBezTo>
                    <a:pt x="69251" y="14497"/>
                    <a:pt x="68818" y="14581"/>
                    <a:pt x="68318" y="14581"/>
                  </a:cubicBezTo>
                  <a:cubicBezTo>
                    <a:pt x="67585" y="14597"/>
                    <a:pt x="66985" y="14897"/>
                    <a:pt x="66335" y="15214"/>
                  </a:cubicBezTo>
                  <a:cubicBezTo>
                    <a:pt x="65986" y="15397"/>
                    <a:pt x="65336" y="15847"/>
                    <a:pt x="65236" y="16280"/>
                  </a:cubicBezTo>
                  <a:cubicBezTo>
                    <a:pt x="65152" y="16663"/>
                    <a:pt x="65469" y="16997"/>
                    <a:pt x="65786" y="17180"/>
                  </a:cubicBezTo>
                  <a:cubicBezTo>
                    <a:pt x="66652" y="17713"/>
                    <a:pt x="67768" y="17896"/>
                    <a:pt x="68768" y="17996"/>
                  </a:cubicBezTo>
                  <a:cubicBezTo>
                    <a:pt x="69985" y="18130"/>
                    <a:pt x="71034" y="18513"/>
                    <a:pt x="72217" y="18796"/>
                  </a:cubicBezTo>
                  <a:cubicBezTo>
                    <a:pt x="73434" y="19113"/>
                    <a:pt x="74650" y="19246"/>
                    <a:pt x="75867" y="19463"/>
                  </a:cubicBezTo>
                  <a:cubicBezTo>
                    <a:pt x="76600" y="19579"/>
                    <a:pt x="77266" y="19896"/>
                    <a:pt x="77983" y="20029"/>
                  </a:cubicBezTo>
                  <a:cubicBezTo>
                    <a:pt x="78899" y="20213"/>
                    <a:pt x="80032" y="19863"/>
                    <a:pt x="80799" y="19379"/>
                  </a:cubicBezTo>
                  <a:cubicBezTo>
                    <a:pt x="81249" y="19079"/>
                    <a:pt x="81715" y="18813"/>
                    <a:pt x="82165" y="18496"/>
                  </a:cubicBezTo>
                  <a:cubicBezTo>
                    <a:pt x="82465" y="18246"/>
                    <a:pt x="82765" y="17980"/>
                    <a:pt x="83048" y="17696"/>
                  </a:cubicBezTo>
                  <a:cubicBezTo>
                    <a:pt x="83298" y="17530"/>
                    <a:pt x="83531" y="17330"/>
                    <a:pt x="83731" y="17113"/>
                  </a:cubicBezTo>
                  <a:cubicBezTo>
                    <a:pt x="84065" y="16647"/>
                    <a:pt x="83915" y="15780"/>
                    <a:pt x="83581" y="15347"/>
                  </a:cubicBezTo>
                  <a:cubicBezTo>
                    <a:pt x="83148" y="14797"/>
                    <a:pt x="82548" y="14681"/>
                    <a:pt x="81915" y="14564"/>
                  </a:cubicBezTo>
                  <a:cubicBezTo>
                    <a:pt x="80732" y="14314"/>
                    <a:pt x="79532" y="13831"/>
                    <a:pt x="78299" y="13897"/>
                  </a:cubicBezTo>
                  <a:cubicBezTo>
                    <a:pt x="78616" y="13681"/>
                    <a:pt x="79099" y="13747"/>
                    <a:pt x="79449" y="13747"/>
                  </a:cubicBezTo>
                  <a:cubicBezTo>
                    <a:pt x="79932" y="13747"/>
                    <a:pt x="80432" y="13747"/>
                    <a:pt x="80915" y="13747"/>
                  </a:cubicBezTo>
                  <a:cubicBezTo>
                    <a:pt x="81532" y="13747"/>
                    <a:pt x="82082" y="13781"/>
                    <a:pt x="82682" y="13897"/>
                  </a:cubicBezTo>
                  <a:cubicBezTo>
                    <a:pt x="83598" y="14064"/>
                    <a:pt x="84448" y="14547"/>
                    <a:pt x="85431" y="14464"/>
                  </a:cubicBezTo>
                  <a:cubicBezTo>
                    <a:pt x="85748" y="14431"/>
                    <a:pt x="86231" y="14164"/>
                    <a:pt x="86547" y="14297"/>
                  </a:cubicBezTo>
                  <a:cubicBezTo>
                    <a:pt x="87064" y="14514"/>
                    <a:pt x="85748" y="15547"/>
                    <a:pt x="85598" y="15714"/>
                  </a:cubicBezTo>
                  <a:cubicBezTo>
                    <a:pt x="85098" y="16280"/>
                    <a:pt x="84231" y="16713"/>
                    <a:pt x="84148" y="17530"/>
                  </a:cubicBezTo>
                  <a:cubicBezTo>
                    <a:pt x="84031" y="18746"/>
                    <a:pt x="84698" y="19596"/>
                    <a:pt x="85531" y="20379"/>
                  </a:cubicBezTo>
                  <a:cubicBezTo>
                    <a:pt x="86631" y="21429"/>
                    <a:pt x="87880" y="22295"/>
                    <a:pt x="88930" y="23428"/>
                  </a:cubicBezTo>
                  <a:cubicBezTo>
                    <a:pt x="89547" y="24112"/>
                    <a:pt x="90063" y="24845"/>
                    <a:pt x="90763" y="25461"/>
                  </a:cubicBezTo>
                  <a:cubicBezTo>
                    <a:pt x="91163" y="25795"/>
                    <a:pt x="91646" y="26111"/>
                    <a:pt x="92013" y="26494"/>
                  </a:cubicBezTo>
                  <a:cubicBezTo>
                    <a:pt x="93229" y="27777"/>
                    <a:pt x="89847" y="28111"/>
                    <a:pt x="89313" y="28177"/>
                  </a:cubicBezTo>
                  <a:cubicBezTo>
                    <a:pt x="86597" y="28511"/>
                    <a:pt x="83815" y="28544"/>
                    <a:pt x="81082" y="28627"/>
                  </a:cubicBezTo>
                  <a:cubicBezTo>
                    <a:pt x="77300" y="28777"/>
                    <a:pt x="73500" y="28694"/>
                    <a:pt x="69701" y="28810"/>
                  </a:cubicBezTo>
                  <a:cubicBezTo>
                    <a:pt x="59254" y="29094"/>
                    <a:pt x="48990" y="31127"/>
                    <a:pt x="38609" y="32126"/>
                  </a:cubicBezTo>
                  <a:cubicBezTo>
                    <a:pt x="34959" y="32476"/>
                    <a:pt x="31277" y="32760"/>
                    <a:pt x="27611" y="32843"/>
                  </a:cubicBezTo>
                  <a:cubicBezTo>
                    <a:pt x="24645" y="32893"/>
                    <a:pt x="21729" y="32693"/>
                    <a:pt x="18763" y="32443"/>
                  </a:cubicBezTo>
                  <a:cubicBezTo>
                    <a:pt x="15881" y="32210"/>
                    <a:pt x="12981" y="32076"/>
                    <a:pt x="10099" y="31760"/>
                  </a:cubicBezTo>
                  <a:cubicBezTo>
                    <a:pt x="8449" y="31560"/>
                    <a:pt x="6766" y="31410"/>
                    <a:pt x="5150" y="31027"/>
                  </a:cubicBezTo>
                  <a:cubicBezTo>
                    <a:pt x="3950" y="30743"/>
                    <a:pt x="2734" y="30310"/>
                    <a:pt x="1617" y="29744"/>
                  </a:cubicBezTo>
                  <a:cubicBezTo>
                    <a:pt x="1151" y="29494"/>
                    <a:pt x="318" y="29110"/>
                    <a:pt x="1" y="28627"/>
                  </a:cubicBezTo>
                  <a:cubicBezTo>
                    <a:pt x="318" y="28011"/>
                    <a:pt x="1617" y="28127"/>
                    <a:pt x="2167" y="28061"/>
                  </a:cubicBezTo>
                  <a:cubicBezTo>
                    <a:pt x="3417" y="27894"/>
                    <a:pt x="4633" y="27727"/>
                    <a:pt x="5883" y="27494"/>
                  </a:cubicBezTo>
                  <a:cubicBezTo>
                    <a:pt x="7049" y="27294"/>
                    <a:pt x="8199" y="27094"/>
                    <a:pt x="9365" y="26878"/>
                  </a:cubicBezTo>
                  <a:cubicBezTo>
                    <a:pt x="10465" y="26661"/>
                    <a:pt x="11648" y="27028"/>
                    <a:pt x="12681" y="26528"/>
                  </a:cubicBezTo>
                  <a:cubicBezTo>
                    <a:pt x="13381" y="26178"/>
                    <a:pt x="13948" y="25695"/>
                    <a:pt x="14464" y="25111"/>
                  </a:cubicBezTo>
                  <a:cubicBezTo>
                    <a:pt x="14864" y="24645"/>
                    <a:pt x="15497" y="23878"/>
                    <a:pt x="16131" y="23728"/>
                  </a:cubicBezTo>
                  <a:cubicBezTo>
                    <a:pt x="16430" y="23662"/>
                    <a:pt x="16814" y="23678"/>
                    <a:pt x="17114" y="23645"/>
                  </a:cubicBezTo>
                  <a:cubicBezTo>
                    <a:pt x="17680" y="23578"/>
                    <a:pt x="18213" y="23562"/>
                    <a:pt x="18780" y="23595"/>
                  </a:cubicBezTo>
                  <a:cubicBezTo>
                    <a:pt x="20746" y="23745"/>
                    <a:pt x="22779" y="23828"/>
                    <a:pt x="24745" y="23678"/>
                  </a:cubicBezTo>
                  <a:cubicBezTo>
                    <a:pt x="27878" y="23428"/>
                    <a:pt x="30927" y="22779"/>
                    <a:pt x="33776" y="21396"/>
                  </a:cubicBezTo>
                  <a:cubicBezTo>
                    <a:pt x="35159" y="20712"/>
                    <a:pt x="37775" y="19696"/>
                    <a:pt x="37026" y="17680"/>
                  </a:cubicBezTo>
                  <a:cubicBezTo>
                    <a:pt x="36626" y="16597"/>
                    <a:pt x="35576" y="16147"/>
                    <a:pt x="34759" y="15430"/>
                  </a:cubicBezTo>
                  <a:cubicBezTo>
                    <a:pt x="34326" y="15030"/>
                    <a:pt x="33926" y="14597"/>
                    <a:pt x="33526" y="14181"/>
                  </a:cubicBezTo>
                  <a:cubicBezTo>
                    <a:pt x="32777" y="13431"/>
                    <a:pt x="31993" y="12731"/>
                    <a:pt x="30994" y="12331"/>
                  </a:cubicBezTo>
                  <a:cubicBezTo>
                    <a:pt x="29644" y="11781"/>
                    <a:pt x="28478" y="11798"/>
                    <a:pt x="27061" y="11898"/>
                  </a:cubicBezTo>
                  <a:cubicBezTo>
                    <a:pt x="25728" y="11981"/>
                    <a:pt x="24295" y="11981"/>
                    <a:pt x="22996" y="11615"/>
                  </a:cubicBezTo>
                  <a:cubicBezTo>
                    <a:pt x="23162" y="11415"/>
                    <a:pt x="24179" y="11381"/>
                    <a:pt x="24229" y="11365"/>
                  </a:cubicBezTo>
                  <a:cubicBezTo>
                    <a:pt x="25128" y="11231"/>
                    <a:pt x="26012" y="11115"/>
                    <a:pt x="27045" y="1066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4280075" y="1709200"/>
              <a:ext cx="1563850" cy="369950"/>
            </a:xfrm>
            <a:custGeom>
              <a:avLst/>
              <a:gdLst/>
              <a:ahLst/>
              <a:cxnLst/>
              <a:rect l="l" t="t" r="r" b="b"/>
              <a:pathLst>
                <a:path w="62554" h="14798" extrusionOk="0">
                  <a:moveTo>
                    <a:pt x="9265" y="7482"/>
                  </a:moveTo>
                  <a:cubicBezTo>
                    <a:pt x="8816" y="8099"/>
                    <a:pt x="8116" y="8682"/>
                    <a:pt x="8899" y="9349"/>
                  </a:cubicBezTo>
                  <a:cubicBezTo>
                    <a:pt x="9382" y="9765"/>
                    <a:pt x="10032" y="9982"/>
                    <a:pt x="10232" y="10665"/>
                  </a:cubicBezTo>
                  <a:cubicBezTo>
                    <a:pt x="10415" y="11315"/>
                    <a:pt x="10682" y="11798"/>
                    <a:pt x="11282" y="12198"/>
                  </a:cubicBezTo>
                  <a:cubicBezTo>
                    <a:pt x="12298" y="12848"/>
                    <a:pt x="13331" y="12981"/>
                    <a:pt x="14514" y="13131"/>
                  </a:cubicBezTo>
                  <a:cubicBezTo>
                    <a:pt x="15881" y="13314"/>
                    <a:pt x="17264" y="13331"/>
                    <a:pt x="18630" y="13548"/>
                  </a:cubicBezTo>
                  <a:cubicBezTo>
                    <a:pt x="19363" y="13664"/>
                    <a:pt x="20080" y="13864"/>
                    <a:pt x="20829" y="13947"/>
                  </a:cubicBezTo>
                  <a:cubicBezTo>
                    <a:pt x="21829" y="14047"/>
                    <a:pt x="22812" y="14081"/>
                    <a:pt x="23829" y="14081"/>
                  </a:cubicBezTo>
                  <a:cubicBezTo>
                    <a:pt x="25412" y="14097"/>
                    <a:pt x="27078" y="13781"/>
                    <a:pt x="28611" y="13348"/>
                  </a:cubicBezTo>
                  <a:cubicBezTo>
                    <a:pt x="29994" y="12948"/>
                    <a:pt x="31410" y="12598"/>
                    <a:pt x="32843" y="12431"/>
                  </a:cubicBezTo>
                  <a:cubicBezTo>
                    <a:pt x="33377" y="12365"/>
                    <a:pt x="33943" y="12348"/>
                    <a:pt x="34443" y="12248"/>
                  </a:cubicBezTo>
                  <a:cubicBezTo>
                    <a:pt x="34610" y="12215"/>
                    <a:pt x="34760" y="12065"/>
                    <a:pt x="34943" y="12098"/>
                  </a:cubicBezTo>
                  <a:cubicBezTo>
                    <a:pt x="35109" y="12148"/>
                    <a:pt x="35126" y="12281"/>
                    <a:pt x="35259" y="12365"/>
                  </a:cubicBezTo>
                  <a:cubicBezTo>
                    <a:pt x="35359" y="12431"/>
                    <a:pt x="35459" y="12448"/>
                    <a:pt x="35576" y="12531"/>
                  </a:cubicBezTo>
                  <a:cubicBezTo>
                    <a:pt x="35693" y="12631"/>
                    <a:pt x="35759" y="12764"/>
                    <a:pt x="35893" y="12848"/>
                  </a:cubicBezTo>
                  <a:cubicBezTo>
                    <a:pt x="36276" y="13148"/>
                    <a:pt x="36759" y="13281"/>
                    <a:pt x="37109" y="13581"/>
                  </a:cubicBezTo>
                  <a:cubicBezTo>
                    <a:pt x="37875" y="14214"/>
                    <a:pt x="39009" y="14564"/>
                    <a:pt x="39975" y="14631"/>
                  </a:cubicBezTo>
                  <a:cubicBezTo>
                    <a:pt x="40325" y="14664"/>
                    <a:pt x="40641" y="14781"/>
                    <a:pt x="40975" y="14781"/>
                  </a:cubicBezTo>
                  <a:cubicBezTo>
                    <a:pt x="41458" y="14797"/>
                    <a:pt x="41941" y="14797"/>
                    <a:pt x="42408" y="14781"/>
                  </a:cubicBezTo>
                  <a:cubicBezTo>
                    <a:pt x="43657" y="14747"/>
                    <a:pt x="44990" y="14514"/>
                    <a:pt x="46224" y="14297"/>
                  </a:cubicBezTo>
                  <a:cubicBezTo>
                    <a:pt x="46657" y="14214"/>
                    <a:pt x="47123" y="14181"/>
                    <a:pt x="47540" y="14064"/>
                  </a:cubicBezTo>
                  <a:cubicBezTo>
                    <a:pt x="47940" y="13931"/>
                    <a:pt x="48306" y="13631"/>
                    <a:pt x="48673" y="13448"/>
                  </a:cubicBezTo>
                  <a:cubicBezTo>
                    <a:pt x="49056" y="13264"/>
                    <a:pt x="49373" y="13031"/>
                    <a:pt x="49739" y="12814"/>
                  </a:cubicBezTo>
                  <a:cubicBezTo>
                    <a:pt x="50223" y="12531"/>
                    <a:pt x="50722" y="12315"/>
                    <a:pt x="51222" y="12081"/>
                  </a:cubicBezTo>
                  <a:cubicBezTo>
                    <a:pt x="51689" y="11848"/>
                    <a:pt x="52072" y="11615"/>
                    <a:pt x="52605" y="11498"/>
                  </a:cubicBezTo>
                  <a:cubicBezTo>
                    <a:pt x="53055" y="11381"/>
                    <a:pt x="53538" y="11348"/>
                    <a:pt x="53988" y="11248"/>
                  </a:cubicBezTo>
                  <a:cubicBezTo>
                    <a:pt x="54388" y="11148"/>
                    <a:pt x="54772" y="10998"/>
                    <a:pt x="55138" y="10815"/>
                  </a:cubicBezTo>
                  <a:cubicBezTo>
                    <a:pt x="55838" y="10498"/>
                    <a:pt x="56571" y="10332"/>
                    <a:pt x="57254" y="9998"/>
                  </a:cubicBezTo>
                  <a:cubicBezTo>
                    <a:pt x="58354" y="9482"/>
                    <a:pt x="59454" y="9049"/>
                    <a:pt x="60320" y="8149"/>
                  </a:cubicBezTo>
                  <a:cubicBezTo>
                    <a:pt x="61037" y="7399"/>
                    <a:pt x="61637" y="6666"/>
                    <a:pt x="62020" y="5699"/>
                  </a:cubicBezTo>
                  <a:cubicBezTo>
                    <a:pt x="62303" y="5000"/>
                    <a:pt x="62553" y="4333"/>
                    <a:pt x="62436" y="3550"/>
                  </a:cubicBezTo>
                  <a:cubicBezTo>
                    <a:pt x="62320" y="2817"/>
                    <a:pt x="61837" y="2284"/>
                    <a:pt x="61187" y="1934"/>
                  </a:cubicBezTo>
                  <a:cubicBezTo>
                    <a:pt x="60387" y="1500"/>
                    <a:pt x="59437" y="1417"/>
                    <a:pt x="58621" y="1001"/>
                  </a:cubicBezTo>
                  <a:cubicBezTo>
                    <a:pt x="58137" y="751"/>
                    <a:pt x="57687" y="567"/>
                    <a:pt x="57171" y="401"/>
                  </a:cubicBezTo>
                  <a:cubicBezTo>
                    <a:pt x="56704" y="234"/>
                    <a:pt x="56221" y="1"/>
                    <a:pt x="55705" y="51"/>
                  </a:cubicBezTo>
                  <a:cubicBezTo>
                    <a:pt x="53355" y="217"/>
                    <a:pt x="51572" y="2150"/>
                    <a:pt x="49323" y="2617"/>
                  </a:cubicBezTo>
                  <a:cubicBezTo>
                    <a:pt x="48890" y="2700"/>
                    <a:pt x="48506" y="2850"/>
                    <a:pt x="48056" y="2867"/>
                  </a:cubicBezTo>
                  <a:cubicBezTo>
                    <a:pt x="47623" y="2867"/>
                    <a:pt x="47173" y="2850"/>
                    <a:pt x="46723" y="2850"/>
                  </a:cubicBezTo>
                  <a:cubicBezTo>
                    <a:pt x="45624" y="2850"/>
                    <a:pt x="44507" y="2917"/>
                    <a:pt x="43424" y="2783"/>
                  </a:cubicBezTo>
                  <a:cubicBezTo>
                    <a:pt x="42074" y="2617"/>
                    <a:pt x="40691" y="2634"/>
                    <a:pt x="39342" y="2567"/>
                  </a:cubicBezTo>
                  <a:cubicBezTo>
                    <a:pt x="37842" y="2484"/>
                    <a:pt x="36426" y="2384"/>
                    <a:pt x="34943" y="2534"/>
                  </a:cubicBezTo>
                  <a:cubicBezTo>
                    <a:pt x="34210" y="2617"/>
                    <a:pt x="33476" y="2534"/>
                    <a:pt x="32743" y="2600"/>
                  </a:cubicBezTo>
                  <a:cubicBezTo>
                    <a:pt x="31877" y="2684"/>
                    <a:pt x="31027" y="2767"/>
                    <a:pt x="30144" y="2684"/>
                  </a:cubicBezTo>
                  <a:cubicBezTo>
                    <a:pt x="29327" y="2617"/>
                    <a:pt x="28478" y="2567"/>
                    <a:pt x="27694" y="2400"/>
                  </a:cubicBezTo>
                  <a:cubicBezTo>
                    <a:pt x="27178" y="2300"/>
                    <a:pt x="26911" y="2034"/>
                    <a:pt x="26495" y="1767"/>
                  </a:cubicBezTo>
                  <a:cubicBezTo>
                    <a:pt x="25595" y="1184"/>
                    <a:pt x="24462" y="734"/>
                    <a:pt x="23395" y="634"/>
                  </a:cubicBezTo>
                  <a:cubicBezTo>
                    <a:pt x="22196" y="501"/>
                    <a:pt x="20896" y="1267"/>
                    <a:pt x="19796" y="1617"/>
                  </a:cubicBezTo>
                  <a:cubicBezTo>
                    <a:pt x="18230" y="2117"/>
                    <a:pt x="16730" y="2800"/>
                    <a:pt x="15147" y="3283"/>
                  </a:cubicBezTo>
                  <a:cubicBezTo>
                    <a:pt x="13581" y="3750"/>
                    <a:pt x="12098" y="4300"/>
                    <a:pt x="10449" y="4383"/>
                  </a:cubicBezTo>
                  <a:cubicBezTo>
                    <a:pt x="8732" y="4483"/>
                    <a:pt x="6999" y="4200"/>
                    <a:pt x="5283" y="4050"/>
                  </a:cubicBezTo>
                  <a:cubicBezTo>
                    <a:pt x="4183" y="3933"/>
                    <a:pt x="3067" y="3917"/>
                    <a:pt x="1967" y="4050"/>
                  </a:cubicBezTo>
                  <a:cubicBezTo>
                    <a:pt x="1584" y="4116"/>
                    <a:pt x="1201" y="4166"/>
                    <a:pt x="817" y="4233"/>
                  </a:cubicBezTo>
                  <a:cubicBezTo>
                    <a:pt x="567" y="4266"/>
                    <a:pt x="218" y="4266"/>
                    <a:pt x="1" y="4433"/>
                  </a:cubicBezTo>
                  <a:cubicBezTo>
                    <a:pt x="68" y="4616"/>
                    <a:pt x="584" y="4650"/>
                    <a:pt x="767" y="4716"/>
                  </a:cubicBezTo>
                  <a:cubicBezTo>
                    <a:pt x="1267" y="4866"/>
                    <a:pt x="1751" y="4983"/>
                    <a:pt x="2267" y="5100"/>
                  </a:cubicBezTo>
                  <a:cubicBezTo>
                    <a:pt x="3367" y="5350"/>
                    <a:pt x="4533" y="5350"/>
                    <a:pt x="5616" y="5616"/>
                  </a:cubicBezTo>
                  <a:cubicBezTo>
                    <a:pt x="6216" y="5783"/>
                    <a:pt x="6833" y="5949"/>
                    <a:pt x="7399" y="6183"/>
                  </a:cubicBezTo>
                  <a:cubicBezTo>
                    <a:pt x="7616" y="6266"/>
                    <a:pt x="7832" y="6349"/>
                    <a:pt x="7999" y="6499"/>
                  </a:cubicBezTo>
                  <a:cubicBezTo>
                    <a:pt x="8166" y="6633"/>
                    <a:pt x="8216" y="6866"/>
                    <a:pt x="9265" y="748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450700" y="1663800"/>
              <a:ext cx="624450" cy="250800"/>
            </a:xfrm>
            <a:custGeom>
              <a:avLst/>
              <a:gdLst/>
              <a:ahLst/>
              <a:cxnLst/>
              <a:rect l="l" t="t" r="r" b="b"/>
              <a:pathLst>
                <a:path w="24978" h="10032" extrusionOk="0">
                  <a:moveTo>
                    <a:pt x="14797" y="8315"/>
                  </a:moveTo>
                  <a:cubicBezTo>
                    <a:pt x="14114" y="8532"/>
                    <a:pt x="13481" y="8715"/>
                    <a:pt x="12797" y="8832"/>
                  </a:cubicBezTo>
                  <a:cubicBezTo>
                    <a:pt x="11264" y="9098"/>
                    <a:pt x="9748" y="9532"/>
                    <a:pt x="8215" y="9698"/>
                  </a:cubicBezTo>
                  <a:cubicBezTo>
                    <a:pt x="6582" y="9865"/>
                    <a:pt x="4883" y="10032"/>
                    <a:pt x="3266" y="9732"/>
                  </a:cubicBezTo>
                  <a:cubicBezTo>
                    <a:pt x="2400" y="9565"/>
                    <a:pt x="817" y="9365"/>
                    <a:pt x="317" y="8465"/>
                  </a:cubicBezTo>
                  <a:cubicBezTo>
                    <a:pt x="0" y="7899"/>
                    <a:pt x="617" y="7332"/>
                    <a:pt x="1033" y="6982"/>
                  </a:cubicBezTo>
                  <a:cubicBezTo>
                    <a:pt x="1583" y="6532"/>
                    <a:pt x="2067" y="6232"/>
                    <a:pt x="2450" y="5616"/>
                  </a:cubicBezTo>
                  <a:cubicBezTo>
                    <a:pt x="2650" y="5316"/>
                    <a:pt x="2666" y="4999"/>
                    <a:pt x="2816" y="4683"/>
                  </a:cubicBezTo>
                  <a:cubicBezTo>
                    <a:pt x="3000" y="4266"/>
                    <a:pt x="3400" y="3850"/>
                    <a:pt x="3699" y="3533"/>
                  </a:cubicBezTo>
                  <a:cubicBezTo>
                    <a:pt x="4399" y="2850"/>
                    <a:pt x="5266" y="2400"/>
                    <a:pt x="6166" y="2067"/>
                  </a:cubicBezTo>
                  <a:cubicBezTo>
                    <a:pt x="8432" y="1234"/>
                    <a:pt x="10948" y="1434"/>
                    <a:pt x="13314" y="1017"/>
                  </a:cubicBezTo>
                  <a:cubicBezTo>
                    <a:pt x="14030" y="900"/>
                    <a:pt x="14747" y="867"/>
                    <a:pt x="15463" y="750"/>
                  </a:cubicBezTo>
                  <a:cubicBezTo>
                    <a:pt x="16230" y="634"/>
                    <a:pt x="16980" y="450"/>
                    <a:pt x="17746" y="350"/>
                  </a:cubicBezTo>
                  <a:cubicBezTo>
                    <a:pt x="19446" y="134"/>
                    <a:pt x="21212" y="1"/>
                    <a:pt x="22812" y="734"/>
                  </a:cubicBezTo>
                  <a:cubicBezTo>
                    <a:pt x="23911" y="1234"/>
                    <a:pt x="24711" y="1850"/>
                    <a:pt x="24878" y="3116"/>
                  </a:cubicBezTo>
                  <a:cubicBezTo>
                    <a:pt x="24978" y="4016"/>
                    <a:pt x="24845" y="5016"/>
                    <a:pt x="24311" y="5783"/>
                  </a:cubicBezTo>
                  <a:cubicBezTo>
                    <a:pt x="23628" y="6782"/>
                    <a:pt x="22445" y="6849"/>
                    <a:pt x="21362" y="6949"/>
                  </a:cubicBezTo>
                  <a:cubicBezTo>
                    <a:pt x="20379" y="7049"/>
                    <a:pt x="19379" y="7082"/>
                    <a:pt x="18396" y="7182"/>
                  </a:cubicBezTo>
                  <a:cubicBezTo>
                    <a:pt x="16313" y="7382"/>
                    <a:pt x="14297" y="7882"/>
                    <a:pt x="12264" y="8315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2269725" y="1450525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4571275" y="1558000"/>
              <a:ext cx="350350" cy="138325"/>
            </a:xfrm>
            <a:custGeom>
              <a:avLst/>
              <a:gdLst/>
              <a:ahLst/>
              <a:cxnLst/>
              <a:rect l="l" t="t" r="r" b="b"/>
              <a:pathLst>
                <a:path w="14014" h="5533" extrusionOk="0">
                  <a:moveTo>
                    <a:pt x="0" y="5532"/>
                  </a:moveTo>
                  <a:cubicBezTo>
                    <a:pt x="1317" y="4516"/>
                    <a:pt x="2800" y="3749"/>
                    <a:pt x="4449" y="3416"/>
                  </a:cubicBezTo>
                  <a:cubicBezTo>
                    <a:pt x="5416" y="3216"/>
                    <a:pt x="6349" y="3133"/>
                    <a:pt x="7332" y="3149"/>
                  </a:cubicBezTo>
                  <a:cubicBezTo>
                    <a:pt x="8165" y="3149"/>
                    <a:pt x="9048" y="3233"/>
                    <a:pt x="9865" y="3133"/>
                  </a:cubicBezTo>
                  <a:cubicBezTo>
                    <a:pt x="10998" y="2983"/>
                    <a:pt x="12431" y="2566"/>
                    <a:pt x="13164" y="1667"/>
                  </a:cubicBezTo>
                  <a:cubicBezTo>
                    <a:pt x="13497" y="1283"/>
                    <a:pt x="14014" y="400"/>
                    <a:pt x="13197" y="200"/>
                  </a:cubicBezTo>
                  <a:cubicBezTo>
                    <a:pt x="12281" y="0"/>
                    <a:pt x="11248" y="817"/>
                    <a:pt x="10464" y="1183"/>
                  </a:cubicBezTo>
                  <a:cubicBezTo>
                    <a:pt x="9448" y="1650"/>
                    <a:pt x="8448" y="1966"/>
                    <a:pt x="7365" y="2216"/>
                  </a:cubicBezTo>
                  <a:cubicBezTo>
                    <a:pt x="6282" y="2466"/>
                    <a:pt x="5116" y="2616"/>
                    <a:pt x="4066" y="3016"/>
                  </a:cubicBezTo>
                  <a:cubicBezTo>
                    <a:pt x="3533" y="3233"/>
                    <a:pt x="2966" y="3416"/>
                    <a:pt x="2433" y="3633"/>
                  </a:cubicBezTo>
                  <a:cubicBezTo>
                    <a:pt x="1900" y="3849"/>
                    <a:pt x="967" y="4349"/>
                    <a:pt x="0" y="5532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2822925" y="1548825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882675" y="1607575"/>
              <a:ext cx="66275" cy="57075"/>
            </a:xfrm>
            <a:custGeom>
              <a:avLst/>
              <a:gdLst/>
              <a:ahLst/>
              <a:cxnLst/>
              <a:rect l="l" t="t" r="r" b="b"/>
              <a:pathLst>
                <a:path w="2651" h="2283" extrusionOk="0">
                  <a:moveTo>
                    <a:pt x="884" y="2283"/>
                  </a:moveTo>
                  <a:cubicBezTo>
                    <a:pt x="351" y="1733"/>
                    <a:pt x="1" y="1550"/>
                    <a:pt x="251" y="867"/>
                  </a:cubicBezTo>
                  <a:cubicBezTo>
                    <a:pt x="417" y="450"/>
                    <a:pt x="767" y="0"/>
                    <a:pt x="1267" y="17"/>
                  </a:cubicBezTo>
                  <a:cubicBezTo>
                    <a:pt x="1550" y="33"/>
                    <a:pt x="2133" y="367"/>
                    <a:pt x="2300" y="600"/>
                  </a:cubicBezTo>
                  <a:cubicBezTo>
                    <a:pt x="2650" y="1067"/>
                    <a:pt x="2367" y="1533"/>
                    <a:pt x="2000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919750" y="1958325"/>
              <a:ext cx="432425" cy="207875"/>
            </a:xfrm>
            <a:custGeom>
              <a:avLst/>
              <a:gdLst/>
              <a:ahLst/>
              <a:cxnLst/>
              <a:rect l="l" t="t" r="r" b="b"/>
              <a:pathLst>
                <a:path w="17297" h="8315" extrusionOk="0">
                  <a:moveTo>
                    <a:pt x="234" y="7348"/>
                  </a:moveTo>
                  <a:cubicBezTo>
                    <a:pt x="151" y="6698"/>
                    <a:pt x="1" y="6149"/>
                    <a:pt x="217" y="5532"/>
                  </a:cubicBezTo>
                  <a:cubicBezTo>
                    <a:pt x="467" y="4849"/>
                    <a:pt x="817" y="4099"/>
                    <a:pt x="1217" y="3499"/>
                  </a:cubicBezTo>
                  <a:cubicBezTo>
                    <a:pt x="1684" y="2799"/>
                    <a:pt x="2350" y="2383"/>
                    <a:pt x="3033" y="1933"/>
                  </a:cubicBezTo>
                  <a:cubicBezTo>
                    <a:pt x="3683" y="1500"/>
                    <a:pt x="4366" y="1000"/>
                    <a:pt x="5083" y="700"/>
                  </a:cubicBezTo>
                  <a:cubicBezTo>
                    <a:pt x="6632" y="33"/>
                    <a:pt x="8532" y="0"/>
                    <a:pt x="10198" y="33"/>
                  </a:cubicBezTo>
                  <a:cubicBezTo>
                    <a:pt x="11331" y="67"/>
                    <a:pt x="12498" y="150"/>
                    <a:pt x="13631" y="317"/>
                  </a:cubicBezTo>
                  <a:cubicBezTo>
                    <a:pt x="14614" y="467"/>
                    <a:pt x="15647" y="667"/>
                    <a:pt x="16463" y="1316"/>
                  </a:cubicBezTo>
                  <a:cubicBezTo>
                    <a:pt x="16780" y="1550"/>
                    <a:pt x="17163" y="1883"/>
                    <a:pt x="17230" y="2300"/>
                  </a:cubicBezTo>
                  <a:cubicBezTo>
                    <a:pt x="17297" y="2749"/>
                    <a:pt x="17047" y="3233"/>
                    <a:pt x="16880" y="3633"/>
                  </a:cubicBezTo>
                  <a:cubicBezTo>
                    <a:pt x="16314" y="4966"/>
                    <a:pt x="14814" y="5632"/>
                    <a:pt x="13581" y="6215"/>
                  </a:cubicBezTo>
                  <a:cubicBezTo>
                    <a:pt x="12698" y="6649"/>
                    <a:pt x="11698" y="6982"/>
                    <a:pt x="10765" y="7348"/>
                  </a:cubicBezTo>
                  <a:cubicBezTo>
                    <a:pt x="9815" y="7715"/>
                    <a:pt x="8699" y="8065"/>
                    <a:pt x="7682" y="8165"/>
                  </a:cubicBezTo>
                  <a:cubicBezTo>
                    <a:pt x="6399" y="8315"/>
                    <a:pt x="4999" y="8198"/>
                    <a:pt x="3733" y="7982"/>
                  </a:cubicBezTo>
                  <a:cubicBezTo>
                    <a:pt x="2767" y="7815"/>
                    <a:pt x="1934" y="7465"/>
                    <a:pt x="234" y="73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4115550" y="2169100"/>
              <a:ext cx="104150" cy="88325"/>
            </a:xfrm>
            <a:custGeom>
              <a:avLst/>
              <a:gdLst/>
              <a:ahLst/>
              <a:cxnLst/>
              <a:rect l="l" t="t" r="r" b="b"/>
              <a:pathLst>
                <a:path w="4166" h="3533" extrusionOk="0">
                  <a:moveTo>
                    <a:pt x="267" y="2700"/>
                  </a:moveTo>
                  <a:cubicBezTo>
                    <a:pt x="183" y="2183"/>
                    <a:pt x="0" y="1800"/>
                    <a:pt x="250" y="1417"/>
                  </a:cubicBezTo>
                  <a:cubicBezTo>
                    <a:pt x="517" y="1000"/>
                    <a:pt x="1033" y="700"/>
                    <a:pt x="1450" y="484"/>
                  </a:cubicBezTo>
                  <a:cubicBezTo>
                    <a:pt x="2383" y="0"/>
                    <a:pt x="3116" y="84"/>
                    <a:pt x="3799" y="867"/>
                  </a:cubicBezTo>
                  <a:cubicBezTo>
                    <a:pt x="4149" y="1283"/>
                    <a:pt x="4166" y="1900"/>
                    <a:pt x="3916" y="2383"/>
                  </a:cubicBezTo>
                  <a:cubicBezTo>
                    <a:pt x="3483" y="3183"/>
                    <a:pt x="2366" y="3483"/>
                    <a:pt x="1533" y="35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5721425" y="1840000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3"/>
            <p:cNvSpPr/>
            <p:nvPr/>
          </p:nvSpPr>
          <p:spPr>
            <a:xfrm>
              <a:off x="5850550" y="1738375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3"/>
            <p:cNvSpPr/>
            <p:nvPr/>
          </p:nvSpPr>
          <p:spPr>
            <a:xfrm>
              <a:off x="5516050" y="1962900"/>
              <a:ext cx="216225" cy="85425"/>
            </a:xfrm>
            <a:custGeom>
              <a:avLst/>
              <a:gdLst/>
              <a:ahLst/>
              <a:cxnLst/>
              <a:rect l="l" t="t" r="r" b="b"/>
              <a:pathLst>
                <a:path w="8649" h="3417" extrusionOk="0">
                  <a:moveTo>
                    <a:pt x="8648" y="0"/>
                  </a:moveTo>
                  <a:cubicBezTo>
                    <a:pt x="7432" y="50"/>
                    <a:pt x="6249" y="350"/>
                    <a:pt x="5033" y="534"/>
                  </a:cubicBezTo>
                  <a:cubicBezTo>
                    <a:pt x="4383" y="634"/>
                    <a:pt x="3583" y="717"/>
                    <a:pt x="3033" y="1117"/>
                  </a:cubicBezTo>
                  <a:cubicBezTo>
                    <a:pt x="2616" y="1417"/>
                    <a:pt x="2283" y="1850"/>
                    <a:pt x="1833" y="2100"/>
                  </a:cubicBezTo>
                  <a:cubicBezTo>
                    <a:pt x="1183" y="2466"/>
                    <a:pt x="484" y="2783"/>
                    <a:pt x="0" y="3383"/>
                  </a:cubicBezTo>
                  <a:cubicBezTo>
                    <a:pt x="284" y="3416"/>
                    <a:pt x="584" y="3200"/>
                    <a:pt x="850" y="3100"/>
                  </a:cubicBezTo>
                  <a:cubicBezTo>
                    <a:pt x="1250" y="2916"/>
                    <a:pt x="1683" y="2650"/>
                    <a:pt x="2067" y="2416"/>
                  </a:cubicBezTo>
                  <a:cubicBezTo>
                    <a:pt x="2616" y="2083"/>
                    <a:pt x="3116" y="1517"/>
                    <a:pt x="3816" y="1750"/>
                  </a:cubicBezTo>
                  <a:cubicBezTo>
                    <a:pt x="4116" y="1850"/>
                    <a:pt x="4249" y="2050"/>
                    <a:pt x="4499" y="2217"/>
                  </a:cubicBezTo>
                  <a:cubicBezTo>
                    <a:pt x="4866" y="2450"/>
                    <a:pt x="5766" y="2533"/>
                    <a:pt x="6199" y="2550"/>
                  </a:cubicBezTo>
                  <a:cubicBezTo>
                    <a:pt x="6849" y="2566"/>
                    <a:pt x="7782" y="2183"/>
                    <a:pt x="8215" y="1683"/>
                  </a:cubicBezTo>
                  <a:cubicBezTo>
                    <a:pt x="8615" y="1217"/>
                    <a:pt x="8448" y="817"/>
                    <a:pt x="86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5202800" y="2120775"/>
              <a:ext cx="69175" cy="65000"/>
            </a:xfrm>
            <a:custGeom>
              <a:avLst/>
              <a:gdLst/>
              <a:ahLst/>
              <a:cxnLst/>
              <a:rect l="l" t="t" r="r" b="b"/>
              <a:pathLst>
                <a:path w="2767" h="2600" extrusionOk="0">
                  <a:moveTo>
                    <a:pt x="0" y="2533"/>
                  </a:moveTo>
                  <a:cubicBezTo>
                    <a:pt x="850" y="2533"/>
                    <a:pt x="2016" y="2600"/>
                    <a:pt x="2533" y="1717"/>
                  </a:cubicBezTo>
                  <a:cubicBezTo>
                    <a:pt x="2733" y="1400"/>
                    <a:pt x="2766" y="750"/>
                    <a:pt x="2566" y="417"/>
                  </a:cubicBezTo>
                  <a:cubicBezTo>
                    <a:pt x="2316" y="1"/>
                    <a:pt x="2133" y="200"/>
                    <a:pt x="1816" y="417"/>
                  </a:cubicBezTo>
                  <a:cubicBezTo>
                    <a:pt x="1183" y="884"/>
                    <a:pt x="650" y="1400"/>
                    <a:pt x="283" y="2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4114300" y="1942475"/>
              <a:ext cx="62075" cy="40450"/>
            </a:xfrm>
            <a:custGeom>
              <a:avLst/>
              <a:gdLst/>
              <a:ahLst/>
              <a:cxnLst/>
              <a:rect l="l" t="t" r="r" b="b"/>
              <a:pathLst>
                <a:path w="2483" h="1618" extrusionOk="0">
                  <a:moveTo>
                    <a:pt x="0" y="1451"/>
                  </a:moveTo>
                  <a:cubicBezTo>
                    <a:pt x="100" y="734"/>
                    <a:pt x="133" y="551"/>
                    <a:pt x="767" y="284"/>
                  </a:cubicBezTo>
                  <a:cubicBezTo>
                    <a:pt x="1050" y="168"/>
                    <a:pt x="1367" y="1"/>
                    <a:pt x="1683" y="101"/>
                  </a:cubicBezTo>
                  <a:cubicBezTo>
                    <a:pt x="1950" y="168"/>
                    <a:pt x="2483" y="434"/>
                    <a:pt x="2433" y="767"/>
                  </a:cubicBezTo>
                  <a:cubicBezTo>
                    <a:pt x="2316" y="1617"/>
                    <a:pt x="1033" y="1484"/>
                    <a:pt x="417" y="15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4214275" y="1915400"/>
              <a:ext cx="185800" cy="132925"/>
            </a:xfrm>
            <a:custGeom>
              <a:avLst/>
              <a:gdLst/>
              <a:ahLst/>
              <a:cxnLst/>
              <a:rect l="l" t="t" r="r" b="b"/>
              <a:pathLst>
                <a:path w="7432" h="5317" extrusionOk="0">
                  <a:moveTo>
                    <a:pt x="0" y="2634"/>
                  </a:moveTo>
                  <a:cubicBezTo>
                    <a:pt x="200" y="2317"/>
                    <a:pt x="367" y="1950"/>
                    <a:pt x="583" y="1650"/>
                  </a:cubicBezTo>
                  <a:cubicBezTo>
                    <a:pt x="867" y="1251"/>
                    <a:pt x="1300" y="917"/>
                    <a:pt x="1683" y="617"/>
                  </a:cubicBezTo>
                  <a:cubicBezTo>
                    <a:pt x="2500" y="1"/>
                    <a:pt x="3333" y="67"/>
                    <a:pt x="4266" y="351"/>
                  </a:cubicBezTo>
                  <a:cubicBezTo>
                    <a:pt x="5466" y="701"/>
                    <a:pt x="7165" y="1301"/>
                    <a:pt x="7365" y="2750"/>
                  </a:cubicBezTo>
                  <a:cubicBezTo>
                    <a:pt x="7432" y="3300"/>
                    <a:pt x="7382" y="3883"/>
                    <a:pt x="7049" y="4333"/>
                  </a:cubicBezTo>
                  <a:cubicBezTo>
                    <a:pt x="6549" y="4983"/>
                    <a:pt x="5582" y="5233"/>
                    <a:pt x="4799" y="5266"/>
                  </a:cubicBezTo>
                  <a:cubicBezTo>
                    <a:pt x="3633" y="5316"/>
                    <a:pt x="2250" y="5150"/>
                    <a:pt x="1367" y="4316"/>
                  </a:cubicBezTo>
                  <a:cubicBezTo>
                    <a:pt x="683" y="3667"/>
                    <a:pt x="433" y="2883"/>
                    <a:pt x="0" y="26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4314250" y="2051200"/>
              <a:ext cx="62500" cy="32950"/>
            </a:xfrm>
            <a:custGeom>
              <a:avLst/>
              <a:gdLst/>
              <a:ahLst/>
              <a:cxnLst/>
              <a:rect l="l" t="t" r="r" b="b"/>
              <a:pathLst>
                <a:path w="2500" h="1318" extrusionOk="0">
                  <a:moveTo>
                    <a:pt x="217" y="1001"/>
                  </a:moveTo>
                  <a:cubicBezTo>
                    <a:pt x="317" y="784"/>
                    <a:pt x="434" y="384"/>
                    <a:pt x="650" y="251"/>
                  </a:cubicBezTo>
                  <a:cubicBezTo>
                    <a:pt x="783" y="168"/>
                    <a:pt x="1167" y="134"/>
                    <a:pt x="1317" y="101"/>
                  </a:cubicBezTo>
                  <a:cubicBezTo>
                    <a:pt x="1567" y="51"/>
                    <a:pt x="1950" y="1"/>
                    <a:pt x="2100" y="284"/>
                  </a:cubicBezTo>
                  <a:cubicBezTo>
                    <a:pt x="2500" y="1101"/>
                    <a:pt x="350" y="1234"/>
                    <a:pt x="0" y="13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326550" y="1609650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3039550" y="2079950"/>
              <a:ext cx="57075" cy="77500"/>
            </a:xfrm>
            <a:custGeom>
              <a:avLst/>
              <a:gdLst/>
              <a:ahLst/>
              <a:cxnLst/>
              <a:rect l="l" t="t" r="r" b="b"/>
              <a:pathLst>
                <a:path w="2283" h="3100" extrusionOk="0">
                  <a:moveTo>
                    <a:pt x="900" y="3100"/>
                  </a:moveTo>
                  <a:cubicBezTo>
                    <a:pt x="717" y="3000"/>
                    <a:pt x="383" y="2867"/>
                    <a:pt x="250" y="2683"/>
                  </a:cubicBezTo>
                  <a:cubicBezTo>
                    <a:pt x="183" y="2583"/>
                    <a:pt x="150" y="2333"/>
                    <a:pt x="117" y="2217"/>
                  </a:cubicBezTo>
                  <a:cubicBezTo>
                    <a:pt x="17" y="1833"/>
                    <a:pt x="0" y="1434"/>
                    <a:pt x="117" y="1050"/>
                  </a:cubicBezTo>
                  <a:cubicBezTo>
                    <a:pt x="333" y="351"/>
                    <a:pt x="867" y="1"/>
                    <a:pt x="1533" y="334"/>
                  </a:cubicBezTo>
                  <a:cubicBezTo>
                    <a:pt x="2066" y="584"/>
                    <a:pt x="2233" y="1067"/>
                    <a:pt x="2266" y="1634"/>
                  </a:cubicBezTo>
                  <a:cubicBezTo>
                    <a:pt x="2283" y="1883"/>
                    <a:pt x="2250" y="2233"/>
                    <a:pt x="2150" y="2450"/>
                  </a:cubicBezTo>
                  <a:cubicBezTo>
                    <a:pt x="2050" y="2650"/>
                    <a:pt x="1666" y="3083"/>
                    <a:pt x="1417" y="3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2885000" y="2139950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2847925" y="2127025"/>
              <a:ext cx="26275" cy="30425"/>
            </a:xfrm>
            <a:custGeom>
              <a:avLst/>
              <a:gdLst/>
              <a:ahLst/>
              <a:cxnLst/>
              <a:rect l="l" t="t" r="r" b="b"/>
              <a:pathLst>
                <a:path w="1051" h="1217" extrusionOk="0">
                  <a:moveTo>
                    <a:pt x="767" y="1217"/>
                  </a:moveTo>
                  <a:cubicBezTo>
                    <a:pt x="484" y="1167"/>
                    <a:pt x="50" y="1200"/>
                    <a:pt x="34" y="834"/>
                  </a:cubicBezTo>
                  <a:cubicBezTo>
                    <a:pt x="0" y="600"/>
                    <a:pt x="217" y="284"/>
                    <a:pt x="400" y="167"/>
                  </a:cubicBezTo>
                  <a:cubicBezTo>
                    <a:pt x="650" y="0"/>
                    <a:pt x="1050" y="134"/>
                    <a:pt x="983" y="4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5553125" y="1455925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3375725" y="1585075"/>
              <a:ext cx="155400" cy="134575"/>
            </a:xfrm>
            <a:custGeom>
              <a:avLst/>
              <a:gdLst/>
              <a:ahLst/>
              <a:cxnLst/>
              <a:rect l="l" t="t" r="r" b="b"/>
              <a:pathLst>
                <a:path w="6216" h="5383" extrusionOk="0">
                  <a:moveTo>
                    <a:pt x="717" y="4599"/>
                  </a:moveTo>
                  <a:cubicBezTo>
                    <a:pt x="533" y="4416"/>
                    <a:pt x="183" y="4116"/>
                    <a:pt x="83" y="3833"/>
                  </a:cubicBezTo>
                  <a:cubicBezTo>
                    <a:pt x="0" y="3566"/>
                    <a:pt x="117" y="3150"/>
                    <a:pt x="167" y="2916"/>
                  </a:cubicBezTo>
                  <a:cubicBezTo>
                    <a:pt x="383" y="2017"/>
                    <a:pt x="850" y="1400"/>
                    <a:pt x="1566" y="817"/>
                  </a:cubicBezTo>
                  <a:cubicBezTo>
                    <a:pt x="2549" y="0"/>
                    <a:pt x="4282" y="284"/>
                    <a:pt x="5182" y="1117"/>
                  </a:cubicBezTo>
                  <a:cubicBezTo>
                    <a:pt x="6099" y="1950"/>
                    <a:pt x="6215" y="3966"/>
                    <a:pt x="5249" y="4816"/>
                  </a:cubicBezTo>
                  <a:cubicBezTo>
                    <a:pt x="4599" y="5382"/>
                    <a:pt x="3533" y="5366"/>
                    <a:pt x="2733" y="5332"/>
                  </a:cubicBezTo>
                  <a:cubicBezTo>
                    <a:pt x="1683" y="5299"/>
                    <a:pt x="667" y="5116"/>
                    <a:pt x="717" y="45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2517175" y="2065375"/>
              <a:ext cx="176225" cy="138325"/>
            </a:xfrm>
            <a:custGeom>
              <a:avLst/>
              <a:gdLst/>
              <a:ahLst/>
              <a:cxnLst/>
              <a:rect l="l" t="t" r="r" b="b"/>
              <a:pathLst>
                <a:path w="7049" h="5533" extrusionOk="0">
                  <a:moveTo>
                    <a:pt x="317" y="3583"/>
                  </a:moveTo>
                  <a:cubicBezTo>
                    <a:pt x="183" y="3233"/>
                    <a:pt x="0" y="2966"/>
                    <a:pt x="150" y="2633"/>
                  </a:cubicBezTo>
                  <a:cubicBezTo>
                    <a:pt x="267" y="2333"/>
                    <a:pt x="583" y="2017"/>
                    <a:pt x="800" y="1767"/>
                  </a:cubicBezTo>
                  <a:cubicBezTo>
                    <a:pt x="1400" y="1083"/>
                    <a:pt x="2250" y="534"/>
                    <a:pt x="3149" y="300"/>
                  </a:cubicBezTo>
                  <a:cubicBezTo>
                    <a:pt x="4349" y="0"/>
                    <a:pt x="6082" y="317"/>
                    <a:pt x="6582" y="1583"/>
                  </a:cubicBezTo>
                  <a:cubicBezTo>
                    <a:pt x="7048" y="2750"/>
                    <a:pt x="6349" y="4166"/>
                    <a:pt x="5382" y="4866"/>
                  </a:cubicBezTo>
                  <a:cubicBezTo>
                    <a:pt x="4732" y="5332"/>
                    <a:pt x="4099" y="5532"/>
                    <a:pt x="3283" y="5399"/>
                  </a:cubicBezTo>
                  <a:cubicBezTo>
                    <a:pt x="2366" y="5266"/>
                    <a:pt x="1366" y="4833"/>
                    <a:pt x="317" y="35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2675050" y="2181175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1857725" y="2041200"/>
              <a:ext cx="191650" cy="172075"/>
            </a:xfrm>
            <a:custGeom>
              <a:avLst/>
              <a:gdLst/>
              <a:ahLst/>
              <a:cxnLst/>
              <a:rect l="l" t="t" r="r" b="b"/>
              <a:pathLst>
                <a:path w="7666" h="6883" extrusionOk="0">
                  <a:moveTo>
                    <a:pt x="7649" y="3717"/>
                  </a:moveTo>
                  <a:cubicBezTo>
                    <a:pt x="7666" y="3017"/>
                    <a:pt x="7616" y="2500"/>
                    <a:pt x="7283" y="1867"/>
                  </a:cubicBezTo>
                  <a:cubicBezTo>
                    <a:pt x="6883" y="1134"/>
                    <a:pt x="6266" y="634"/>
                    <a:pt x="5450" y="451"/>
                  </a:cubicBezTo>
                  <a:cubicBezTo>
                    <a:pt x="3500" y="1"/>
                    <a:pt x="551" y="617"/>
                    <a:pt x="234" y="2967"/>
                  </a:cubicBezTo>
                  <a:cubicBezTo>
                    <a:pt x="1" y="4733"/>
                    <a:pt x="1284" y="6449"/>
                    <a:pt x="3034" y="6733"/>
                  </a:cubicBezTo>
                  <a:cubicBezTo>
                    <a:pt x="3917" y="6883"/>
                    <a:pt x="4866" y="6766"/>
                    <a:pt x="5666" y="6383"/>
                  </a:cubicBezTo>
                  <a:cubicBezTo>
                    <a:pt x="6349" y="6066"/>
                    <a:pt x="6883" y="5450"/>
                    <a:pt x="7649" y="37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2067275" y="2029550"/>
              <a:ext cx="67500" cy="88750"/>
            </a:xfrm>
            <a:custGeom>
              <a:avLst/>
              <a:gdLst/>
              <a:ahLst/>
              <a:cxnLst/>
              <a:rect l="l" t="t" r="r" b="b"/>
              <a:pathLst>
                <a:path w="2700" h="3550" extrusionOk="0">
                  <a:moveTo>
                    <a:pt x="1267" y="3550"/>
                  </a:moveTo>
                  <a:cubicBezTo>
                    <a:pt x="933" y="3316"/>
                    <a:pt x="600" y="3166"/>
                    <a:pt x="400" y="2800"/>
                  </a:cubicBezTo>
                  <a:cubicBezTo>
                    <a:pt x="167" y="2400"/>
                    <a:pt x="0" y="2017"/>
                    <a:pt x="0" y="1533"/>
                  </a:cubicBezTo>
                  <a:cubicBezTo>
                    <a:pt x="34" y="734"/>
                    <a:pt x="550" y="0"/>
                    <a:pt x="1400" y="67"/>
                  </a:cubicBezTo>
                  <a:cubicBezTo>
                    <a:pt x="2133" y="117"/>
                    <a:pt x="2583" y="617"/>
                    <a:pt x="2650" y="1350"/>
                  </a:cubicBezTo>
                  <a:cubicBezTo>
                    <a:pt x="2700" y="2117"/>
                    <a:pt x="2100" y="2850"/>
                    <a:pt x="1483" y="3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2045600" y="1586725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1820250" y="1399700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6616625" y="2435700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6591625" y="2451525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6126325" y="2358225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6960300" y="2538600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6395425" y="2554850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9" name="Google Shape;1519;p15"/>
          <p:cNvSpPr/>
          <p:nvPr/>
        </p:nvSpPr>
        <p:spPr>
          <a:xfrm rot="10800000" flipH="1">
            <a:off x="4255832" y="5053237"/>
            <a:ext cx="37041" cy="27836"/>
          </a:xfrm>
          <a:custGeom>
            <a:avLst/>
            <a:gdLst/>
            <a:ahLst/>
            <a:cxnLst/>
            <a:rect l="l" t="t" r="r" b="b"/>
            <a:pathLst>
              <a:path w="338" h="254" extrusionOk="0">
                <a:moveTo>
                  <a:pt x="33" y="253"/>
                </a:moveTo>
                <a:cubicBezTo>
                  <a:pt x="136" y="221"/>
                  <a:pt x="234" y="195"/>
                  <a:pt x="338" y="169"/>
                </a:cubicBezTo>
                <a:cubicBezTo>
                  <a:pt x="305" y="26"/>
                  <a:pt x="72" y="1"/>
                  <a:pt x="0" y="130"/>
                </a:cubicBezTo>
                <a:close/>
              </a:path>
            </a:pathLst>
          </a:custGeom>
          <a:solidFill>
            <a:srgbClr val="FFFF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0" name="Google Shape;1520;p15"/>
          <p:cNvSpPr/>
          <p:nvPr/>
        </p:nvSpPr>
        <p:spPr>
          <a:xfrm rot="10800000" flipH="1">
            <a:off x="5766740" y="5033292"/>
            <a:ext cx="69040" cy="40000"/>
          </a:xfrm>
          <a:custGeom>
            <a:avLst/>
            <a:gdLst/>
            <a:ahLst/>
            <a:cxnLst/>
            <a:rect l="l" t="t" r="r" b="b"/>
            <a:pathLst>
              <a:path w="630" h="365" extrusionOk="0">
                <a:moveTo>
                  <a:pt x="370" y="46"/>
                </a:moveTo>
                <a:cubicBezTo>
                  <a:pt x="279" y="33"/>
                  <a:pt x="182" y="27"/>
                  <a:pt x="84" y="14"/>
                </a:cubicBezTo>
                <a:cubicBezTo>
                  <a:pt x="0" y="144"/>
                  <a:pt x="143" y="319"/>
                  <a:pt x="298" y="345"/>
                </a:cubicBezTo>
                <a:cubicBezTo>
                  <a:pt x="402" y="364"/>
                  <a:pt x="532" y="338"/>
                  <a:pt x="577" y="241"/>
                </a:cubicBezTo>
                <a:cubicBezTo>
                  <a:pt x="629" y="144"/>
                  <a:pt x="525" y="1"/>
                  <a:pt x="428" y="46"/>
                </a:cubicBezTo>
                <a:close/>
              </a:path>
            </a:pathLst>
          </a:custGeom>
          <a:solidFill>
            <a:srgbClr val="FFFF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1" name="Google Shape;1521;p15"/>
          <p:cNvGrpSpPr/>
          <p:nvPr/>
        </p:nvGrpSpPr>
        <p:grpSpPr>
          <a:xfrm rot="217883">
            <a:off x="-304188" y="-653511"/>
            <a:ext cx="3589050" cy="452420"/>
            <a:chOff x="86975" y="2311163"/>
            <a:chExt cx="953125" cy="120150"/>
          </a:xfrm>
        </p:grpSpPr>
        <p:sp>
          <p:nvSpPr>
            <p:cNvPr id="1522" name="Google Shape;1522;p15"/>
            <p:cNvSpPr/>
            <p:nvPr/>
          </p:nvSpPr>
          <p:spPr>
            <a:xfrm>
              <a:off x="256550" y="2358338"/>
              <a:ext cx="566950" cy="23350"/>
            </a:xfrm>
            <a:custGeom>
              <a:avLst/>
              <a:gdLst/>
              <a:ahLst/>
              <a:cxnLst/>
              <a:rect l="l" t="t" r="r" b="b"/>
              <a:pathLst>
                <a:path w="22678" h="934" extrusionOk="0">
                  <a:moveTo>
                    <a:pt x="0" y="480"/>
                  </a:moveTo>
                  <a:lnTo>
                    <a:pt x="7" y="934"/>
                  </a:lnTo>
                  <a:lnTo>
                    <a:pt x="22677" y="603"/>
                  </a:lnTo>
                  <a:lnTo>
                    <a:pt x="226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5"/>
            <p:cNvSpPr/>
            <p:nvPr/>
          </p:nvSpPr>
          <p:spPr>
            <a:xfrm>
              <a:off x="86975" y="2327363"/>
              <a:ext cx="250975" cy="103950"/>
            </a:xfrm>
            <a:custGeom>
              <a:avLst/>
              <a:gdLst/>
              <a:ahLst/>
              <a:cxnLst/>
              <a:rect l="l" t="t" r="r" b="b"/>
              <a:pathLst>
                <a:path w="10039" h="4158" extrusionOk="0">
                  <a:moveTo>
                    <a:pt x="791" y="4157"/>
                  </a:moveTo>
                  <a:lnTo>
                    <a:pt x="6777" y="3820"/>
                  </a:lnTo>
                  <a:cubicBezTo>
                    <a:pt x="7224" y="3794"/>
                    <a:pt x="7639" y="3554"/>
                    <a:pt x="7886" y="3178"/>
                  </a:cubicBezTo>
                  <a:lnTo>
                    <a:pt x="7886" y="3178"/>
                  </a:lnTo>
                  <a:cubicBezTo>
                    <a:pt x="8106" y="2847"/>
                    <a:pt x="8378" y="2478"/>
                    <a:pt x="8560" y="2387"/>
                  </a:cubicBezTo>
                  <a:lnTo>
                    <a:pt x="8560" y="2387"/>
                  </a:lnTo>
                  <a:cubicBezTo>
                    <a:pt x="8891" y="2218"/>
                    <a:pt x="10039" y="2368"/>
                    <a:pt x="10039" y="2368"/>
                  </a:cubicBezTo>
                  <a:lnTo>
                    <a:pt x="10039" y="2368"/>
                  </a:lnTo>
                  <a:lnTo>
                    <a:pt x="10032" y="1466"/>
                  </a:lnTo>
                  <a:cubicBezTo>
                    <a:pt x="10032" y="1466"/>
                    <a:pt x="8943" y="1641"/>
                    <a:pt x="8631" y="1486"/>
                  </a:cubicBezTo>
                  <a:lnTo>
                    <a:pt x="8631" y="1486"/>
                  </a:lnTo>
                  <a:cubicBezTo>
                    <a:pt x="8450" y="1395"/>
                    <a:pt x="8210" y="1071"/>
                    <a:pt x="8015" y="766"/>
                  </a:cubicBezTo>
                  <a:lnTo>
                    <a:pt x="8015" y="766"/>
                  </a:lnTo>
                  <a:cubicBezTo>
                    <a:pt x="7756" y="370"/>
                    <a:pt x="7315" y="124"/>
                    <a:pt x="6842" y="117"/>
                  </a:cubicBezTo>
                  <a:lnTo>
                    <a:pt x="6842" y="117"/>
                  </a:lnTo>
                  <a:lnTo>
                    <a:pt x="791" y="1"/>
                  </a:lnTo>
                  <a:cubicBezTo>
                    <a:pt x="0" y="1914"/>
                    <a:pt x="791" y="4157"/>
                    <a:pt x="791" y="41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5"/>
            <p:cNvSpPr/>
            <p:nvPr/>
          </p:nvSpPr>
          <p:spPr>
            <a:xfrm>
              <a:off x="199150" y="2344863"/>
              <a:ext cx="138800" cy="57425"/>
            </a:xfrm>
            <a:custGeom>
              <a:avLst/>
              <a:gdLst/>
              <a:ahLst/>
              <a:cxnLst/>
              <a:rect l="l" t="t" r="r" b="b"/>
              <a:pathLst>
                <a:path w="5552" h="2297" extrusionOk="0">
                  <a:moveTo>
                    <a:pt x="3476" y="1"/>
                  </a:moveTo>
                  <a:cubicBezTo>
                    <a:pt x="3755" y="572"/>
                    <a:pt x="3898" y="792"/>
                    <a:pt x="3489" y="876"/>
                  </a:cubicBezTo>
                  <a:cubicBezTo>
                    <a:pt x="3081" y="954"/>
                    <a:pt x="20" y="1084"/>
                    <a:pt x="13" y="1337"/>
                  </a:cubicBezTo>
                  <a:cubicBezTo>
                    <a:pt x="1" y="1590"/>
                    <a:pt x="3626" y="1551"/>
                    <a:pt x="3703" y="1680"/>
                  </a:cubicBezTo>
                  <a:cubicBezTo>
                    <a:pt x="3781" y="1810"/>
                    <a:pt x="3522" y="2297"/>
                    <a:pt x="3522" y="2297"/>
                  </a:cubicBezTo>
                  <a:cubicBezTo>
                    <a:pt x="3522" y="2297"/>
                    <a:pt x="3833" y="1817"/>
                    <a:pt x="4073" y="1687"/>
                  </a:cubicBezTo>
                  <a:cubicBezTo>
                    <a:pt x="4313" y="1557"/>
                    <a:pt x="5552" y="1668"/>
                    <a:pt x="5552" y="1668"/>
                  </a:cubicBezTo>
                  <a:cubicBezTo>
                    <a:pt x="5552" y="1668"/>
                    <a:pt x="4994" y="1590"/>
                    <a:pt x="4028" y="1551"/>
                  </a:cubicBezTo>
                  <a:cubicBezTo>
                    <a:pt x="3061" y="1505"/>
                    <a:pt x="630" y="1531"/>
                    <a:pt x="571" y="1330"/>
                  </a:cubicBezTo>
                  <a:cubicBezTo>
                    <a:pt x="513" y="1129"/>
                    <a:pt x="3593" y="935"/>
                    <a:pt x="4280" y="928"/>
                  </a:cubicBezTo>
                  <a:cubicBezTo>
                    <a:pt x="4968" y="922"/>
                    <a:pt x="5545" y="766"/>
                    <a:pt x="5545" y="766"/>
                  </a:cubicBezTo>
                  <a:cubicBezTo>
                    <a:pt x="5545" y="766"/>
                    <a:pt x="4527" y="954"/>
                    <a:pt x="4177" y="799"/>
                  </a:cubicBezTo>
                  <a:cubicBezTo>
                    <a:pt x="3827" y="643"/>
                    <a:pt x="3788" y="358"/>
                    <a:pt x="3476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5"/>
            <p:cNvSpPr/>
            <p:nvPr/>
          </p:nvSpPr>
          <p:spPr>
            <a:xfrm>
              <a:off x="197200" y="2364013"/>
              <a:ext cx="140750" cy="22550"/>
            </a:xfrm>
            <a:custGeom>
              <a:avLst/>
              <a:gdLst/>
              <a:ahLst/>
              <a:cxnLst/>
              <a:rect l="l" t="t" r="r" b="b"/>
              <a:pathLst>
                <a:path w="5630" h="902" extrusionOk="0">
                  <a:moveTo>
                    <a:pt x="5623" y="0"/>
                  </a:moveTo>
                  <a:cubicBezTo>
                    <a:pt x="5623" y="0"/>
                    <a:pt x="27" y="324"/>
                    <a:pt x="14" y="571"/>
                  </a:cubicBezTo>
                  <a:cubicBezTo>
                    <a:pt x="1" y="817"/>
                    <a:pt x="4942" y="830"/>
                    <a:pt x="5630" y="902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5"/>
            <p:cNvSpPr/>
            <p:nvPr/>
          </p:nvSpPr>
          <p:spPr>
            <a:xfrm>
              <a:off x="123775" y="2381363"/>
              <a:ext cx="188075" cy="15750"/>
            </a:xfrm>
            <a:custGeom>
              <a:avLst/>
              <a:gdLst/>
              <a:ahLst/>
              <a:cxnLst/>
              <a:rect l="l" t="t" r="r" b="b"/>
              <a:pathLst>
                <a:path w="7523" h="630" extrusionOk="0">
                  <a:moveTo>
                    <a:pt x="0" y="149"/>
                  </a:moveTo>
                  <a:cubicBezTo>
                    <a:pt x="0" y="149"/>
                    <a:pt x="2490" y="0"/>
                    <a:pt x="3690" y="19"/>
                  </a:cubicBezTo>
                  <a:cubicBezTo>
                    <a:pt x="4890" y="39"/>
                    <a:pt x="7522" y="162"/>
                    <a:pt x="7522" y="162"/>
                  </a:cubicBezTo>
                  <a:cubicBezTo>
                    <a:pt x="7522" y="162"/>
                    <a:pt x="7127" y="123"/>
                    <a:pt x="6926" y="350"/>
                  </a:cubicBezTo>
                  <a:cubicBezTo>
                    <a:pt x="6725" y="571"/>
                    <a:pt x="6686" y="629"/>
                    <a:pt x="6686" y="629"/>
                  </a:cubicBezTo>
                  <a:cubicBezTo>
                    <a:pt x="6686" y="629"/>
                    <a:pt x="6459" y="305"/>
                    <a:pt x="6141" y="233"/>
                  </a:cubicBezTo>
                  <a:cubicBezTo>
                    <a:pt x="5817" y="169"/>
                    <a:pt x="1965" y="52"/>
                    <a:pt x="0" y="1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5"/>
            <p:cNvSpPr/>
            <p:nvPr/>
          </p:nvSpPr>
          <p:spPr>
            <a:xfrm>
              <a:off x="789100" y="2311163"/>
              <a:ext cx="251000" cy="103925"/>
            </a:xfrm>
            <a:custGeom>
              <a:avLst/>
              <a:gdLst/>
              <a:ahLst/>
              <a:cxnLst/>
              <a:rect l="l" t="t" r="r" b="b"/>
              <a:pathLst>
                <a:path w="10040" h="4157" extrusionOk="0">
                  <a:moveTo>
                    <a:pt x="3263" y="337"/>
                  </a:moveTo>
                  <a:cubicBezTo>
                    <a:pt x="2809" y="363"/>
                    <a:pt x="2400" y="603"/>
                    <a:pt x="2154" y="979"/>
                  </a:cubicBezTo>
                  <a:lnTo>
                    <a:pt x="2154" y="979"/>
                  </a:lnTo>
                  <a:cubicBezTo>
                    <a:pt x="1933" y="1317"/>
                    <a:pt x="1661" y="1680"/>
                    <a:pt x="1479" y="1770"/>
                  </a:cubicBezTo>
                  <a:lnTo>
                    <a:pt x="1479" y="1770"/>
                  </a:lnTo>
                  <a:cubicBezTo>
                    <a:pt x="1149" y="1939"/>
                    <a:pt x="1" y="1790"/>
                    <a:pt x="1" y="1790"/>
                  </a:cubicBezTo>
                  <a:lnTo>
                    <a:pt x="1" y="1790"/>
                  </a:lnTo>
                  <a:lnTo>
                    <a:pt x="7" y="2691"/>
                  </a:lnTo>
                  <a:cubicBezTo>
                    <a:pt x="7" y="2691"/>
                    <a:pt x="1090" y="2516"/>
                    <a:pt x="1408" y="2672"/>
                  </a:cubicBezTo>
                  <a:lnTo>
                    <a:pt x="1408" y="2672"/>
                  </a:lnTo>
                  <a:cubicBezTo>
                    <a:pt x="1589" y="2763"/>
                    <a:pt x="1829" y="3087"/>
                    <a:pt x="2024" y="3392"/>
                  </a:cubicBezTo>
                  <a:lnTo>
                    <a:pt x="2024" y="3392"/>
                  </a:lnTo>
                  <a:cubicBezTo>
                    <a:pt x="2283" y="3787"/>
                    <a:pt x="2718" y="4034"/>
                    <a:pt x="3191" y="4040"/>
                  </a:cubicBezTo>
                  <a:lnTo>
                    <a:pt x="3191" y="4040"/>
                  </a:lnTo>
                  <a:lnTo>
                    <a:pt x="9248" y="4157"/>
                  </a:lnTo>
                  <a:cubicBezTo>
                    <a:pt x="10039" y="2244"/>
                    <a:pt x="9248" y="0"/>
                    <a:pt x="9248" y="0"/>
                  </a:cubicBezTo>
                  <a:lnTo>
                    <a:pt x="92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5"/>
            <p:cNvSpPr/>
            <p:nvPr/>
          </p:nvSpPr>
          <p:spPr>
            <a:xfrm>
              <a:off x="789100" y="2355888"/>
              <a:ext cx="157125" cy="22575"/>
            </a:xfrm>
            <a:custGeom>
              <a:avLst/>
              <a:gdLst/>
              <a:ahLst/>
              <a:cxnLst/>
              <a:rect l="l" t="t" r="r" b="b"/>
              <a:pathLst>
                <a:path w="6285" h="903" extrusionOk="0">
                  <a:moveTo>
                    <a:pt x="7" y="902"/>
                  </a:moveTo>
                  <a:cubicBezTo>
                    <a:pt x="7" y="902"/>
                    <a:pt x="6284" y="520"/>
                    <a:pt x="6284" y="325"/>
                  </a:cubicBezTo>
                  <a:cubicBezTo>
                    <a:pt x="6278" y="150"/>
                    <a:pt x="688" y="72"/>
                    <a:pt x="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5"/>
            <p:cNvSpPr/>
            <p:nvPr/>
          </p:nvSpPr>
          <p:spPr>
            <a:xfrm>
              <a:off x="812775" y="2366113"/>
              <a:ext cx="187925" cy="21250"/>
            </a:xfrm>
            <a:custGeom>
              <a:avLst/>
              <a:gdLst/>
              <a:ahLst/>
              <a:cxnLst/>
              <a:rect l="l" t="t" r="r" b="b"/>
              <a:pathLst>
                <a:path w="7517" h="850" extrusionOk="0">
                  <a:moveTo>
                    <a:pt x="7516" y="33"/>
                  </a:moveTo>
                  <a:cubicBezTo>
                    <a:pt x="7516" y="33"/>
                    <a:pt x="5195" y="0"/>
                    <a:pt x="3956" y="104"/>
                  </a:cubicBezTo>
                  <a:cubicBezTo>
                    <a:pt x="2763" y="195"/>
                    <a:pt x="1" y="403"/>
                    <a:pt x="1" y="403"/>
                  </a:cubicBezTo>
                  <a:cubicBezTo>
                    <a:pt x="1" y="403"/>
                    <a:pt x="390" y="357"/>
                    <a:pt x="597" y="578"/>
                  </a:cubicBezTo>
                  <a:cubicBezTo>
                    <a:pt x="798" y="798"/>
                    <a:pt x="844" y="850"/>
                    <a:pt x="844" y="850"/>
                  </a:cubicBezTo>
                  <a:cubicBezTo>
                    <a:pt x="844" y="850"/>
                    <a:pt x="1058" y="519"/>
                    <a:pt x="1382" y="448"/>
                  </a:cubicBezTo>
                  <a:cubicBezTo>
                    <a:pt x="1700" y="370"/>
                    <a:pt x="5415" y="156"/>
                    <a:pt x="7516" y="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5"/>
            <p:cNvSpPr/>
            <p:nvPr/>
          </p:nvSpPr>
          <p:spPr>
            <a:xfrm>
              <a:off x="337775" y="2364013"/>
              <a:ext cx="10725" cy="22550"/>
            </a:xfrm>
            <a:custGeom>
              <a:avLst/>
              <a:gdLst/>
              <a:ahLst/>
              <a:cxnLst/>
              <a:rect l="l" t="t" r="r" b="b"/>
              <a:pathLst>
                <a:path w="429" h="902" extrusionOk="0">
                  <a:moveTo>
                    <a:pt x="0" y="0"/>
                  </a:moveTo>
                  <a:lnTo>
                    <a:pt x="7" y="902"/>
                  </a:lnTo>
                  <a:lnTo>
                    <a:pt x="428" y="895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rgbClr val="34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5"/>
            <p:cNvSpPr/>
            <p:nvPr/>
          </p:nvSpPr>
          <p:spPr>
            <a:xfrm>
              <a:off x="781650" y="2355888"/>
              <a:ext cx="7650" cy="22575"/>
            </a:xfrm>
            <a:custGeom>
              <a:avLst/>
              <a:gdLst/>
              <a:ahLst/>
              <a:cxnLst/>
              <a:rect l="l" t="t" r="r" b="b"/>
              <a:pathLst>
                <a:path w="306" h="903" extrusionOk="0">
                  <a:moveTo>
                    <a:pt x="0" y="7"/>
                  </a:moveTo>
                  <a:lnTo>
                    <a:pt x="13" y="902"/>
                  </a:lnTo>
                  <a:lnTo>
                    <a:pt x="305" y="902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3430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5"/>
            <p:cNvSpPr/>
            <p:nvPr/>
          </p:nvSpPr>
          <p:spPr>
            <a:xfrm>
              <a:off x="769175" y="2359313"/>
              <a:ext cx="12825" cy="14775"/>
            </a:xfrm>
            <a:custGeom>
              <a:avLst/>
              <a:gdLst/>
              <a:ahLst/>
              <a:cxnLst/>
              <a:rect l="l" t="t" r="r" b="b"/>
              <a:pathLst>
                <a:path w="513" h="591" extrusionOk="0">
                  <a:moveTo>
                    <a:pt x="0" y="7"/>
                  </a:moveTo>
                  <a:cubicBezTo>
                    <a:pt x="0" y="7"/>
                    <a:pt x="415" y="78"/>
                    <a:pt x="376" y="590"/>
                  </a:cubicBezTo>
                  <a:lnTo>
                    <a:pt x="512" y="590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3" name="Google Shape;1533;p15"/>
          <p:cNvGrpSpPr/>
          <p:nvPr/>
        </p:nvGrpSpPr>
        <p:grpSpPr>
          <a:xfrm flipH="1">
            <a:off x="4231725" y="1153113"/>
            <a:ext cx="1591750" cy="538225"/>
            <a:chOff x="5184025" y="-943075"/>
            <a:chExt cx="1591750" cy="538225"/>
          </a:xfrm>
        </p:grpSpPr>
        <p:sp>
          <p:nvSpPr>
            <p:cNvPr id="1534" name="Google Shape;1534;p15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5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5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5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5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5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5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5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5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3" name="Google Shape;1543;p15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15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5" name="Google Shape;1545;p15"/>
          <p:cNvGrpSpPr/>
          <p:nvPr/>
        </p:nvGrpSpPr>
        <p:grpSpPr>
          <a:xfrm>
            <a:off x="3583590" y="498745"/>
            <a:ext cx="2667474" cy="497043"/>
            <a:chOff x="8952325" y="214150"/>
            <a:chExt cx="1620875" cy="302025"/>
          </a:xfrm>
        </p:grpSpPr>
        <p:sp>
          <p:nvSpPr>
            <p:cNvPr id="1546" name="Google Shape;1546;p15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5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5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5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5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5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2" name="Google Shape;1552;p15"/>
          <p:cNvGrpSpPr/>
          <p:nvPr/>
        </p:nvGrpSpPr>
        <p:grpSpPr>
          <a:xfrm flipH="1">
            <a:off x="5735999" y="-319708"/>
            <a:ext cx="3788848" cy="1622383"/>
            <a:chOff x="5967200" y="-891425"/>
            <a:chExt cx="3341725" cy="1430925"/>
          </a:xfrm>
        </p:grpSpPr>
        <p:sp>
          <p:nvSpPr>
            <p:cNvPr id="1553" name="Google Shape;1553;p15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5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5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5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5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5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5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5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5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2" name="Google Shape;1562;p15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1563" name="Google Shape;1563;p15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5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5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5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5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5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5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5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5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5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5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5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5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5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5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5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5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5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5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5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5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5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5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5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1" name="Google Shape;1831;p19"/>
          <p:cNvGrpSpPr/>
          <p:nvPr/>
        </p:nvGrpSpPr>
        <p:grpSpPr>
          <a:xfrm>
            <a:off x="562575" y="1358503"/>
            <a:ext cx="8319271" cy="4524260"/>
            <a:chOff x="898600" y="1641500"/>
            <a:chExt cx="7611410" cy="4217638"/>
          </a:xfrm>
        </p:grpSpPr>
        <p:sp>
          <p:nvSpPr>
            <p:cNvPr id="1832" name="Google Shape;1832;p19"/>
            <p:cNvSpPr/>
            <p:nvPr/>
          </p:nvSpPr>
          <p:spPr>
            <a:xfrm>
              <a:off x="1187380" y="1641500"/>
              <a:ext cx="7322630" cy="2840534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9"/>
            <p:cNvSpPr/>
            <p:nvPr/>
          </p:nvSpPr>
          <p:spPr>
            <a:xfrm>
              <a:off x="898600" y="1641500"/>
              <a:ext cx="478964" cy="2840534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4" name="Google Shape;1834;p19"/>
            <p:cNvGrpSpPr/>
            <p:nvPr/>
          </p:nvGrpSpPr>
          <p:grpSpPr>
            <a:xfrm>
              <a:off x="2163494" y="4471098"/>
              <a:ext cx="1723593" cy="1388039"/>
              <a:chOff x="2178369" y="4408611"/>
              <a:chExt cx="1723593" cy="1388039"/>
            </a:xfrm>
          </p:grpSpPr>
          <p:sp>
            <p:nvSpPr>
              <p:cNvPr id="1835" name="Google Shape;1835;p19"/>
              <p:cNvSpPr/>
              <p:nvPr/>
            </p:nvSpPr>
            <p:spPr>
              <a:xfrm>
                <a:off x="3480753" y="4408611"/>
                <a:ext cx="143044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83" extrusionOk="0">
                    <a:moveTo>
                      <a:pt x="267" y="17"/>
                    </a:moveTo>
                    <a:lnTo>
                      <a:pt x="1" y="5382"/>
                    </a:lnTo>
                    <a:lnTo>
                      <a:pt x="267" y="5382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994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19"/>
              <p:cNvSpPr/>
              <p:nvPr/>
            </p:nvSpPr>
            <p:spPr>
              <a:xfrm>
                <a:off x="3395098" y="4408611"/>
                <a:ext cx="143044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83" extrusionOk="0">
                    <a:moveTo>
                      <a:pt x="401" y="5382"/>
                    </a:moveTo>
                    <a:lnTo>
                      <a:pt x="1" y="5382"/>
                    </a:lnTo>
                    <a:lnTo>
                      <a:pt x="17" y="0"/>
                    </a:lnTo>
                    <a:lnTo>
                      <a:pt x="667" y="17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19"/>
              <p:cNvSpPr/>
              <p:nvPr/>
            </p:nvSpPr>
            <p:spPr>
              <a:xfrm>
                <a:off x="3519940" y="4408611"/>
                <a:ext cx="103857" cy="34990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1634" extrusionOk="0">
                    <a:moveTo>
                      <a:pt x="417" y="1267"/>
                    </a:moveTo>
                    <a:lnTo>
                      <a:pt x="1" y="1633"/>
                    </a:lnTo>
                    <a:lnTo>
                      <a:pt x="84" y="17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BD0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19"/>
              <p:cNvSpPr/>
              <p:nvPr/>
            </p:nvSpPr>
            <p:spPr>
              <a:xfrm>
                <a:off x="2656538" y="4408611"/>
                <a:ext cx="100002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383" extrusionOk="0">
                    <a:moveTo>
                      <a:pt x="0" y="17"/>
                    </a:moveTo>
                    <a:lnTo>
                      <a:pt x="200" y="5382"/>
                    </a:lnTo>
                    <a:lnTo>
                      <a:pt x="467" y="53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994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19"/>
              <p:cNvSpPr/>
              <p:nvPr/>
            </p:nvSpPr>
            <p:spPr>
              <a:xfrm>
                <a:off x="2513708" y="4408611"/>
                <a:ext cx="185871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383" extrusionOk="0">
                    <a:moveTo>
                      <a:pt x="867" y="5382"/>
                    </a:moveTo>
                    <a:lnTo>
                      <a:pt x="484" y="5382"/>
                    </a:lnTo>
                    <a:lnTo>
                      <a:pt x="1" y="0"/>
                    </a:lnTo>
                    <a:lnTo>
                      <a:pt x="667" y="17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19"/>
              <p:cNvSpPr/>
              <p:nvPr/>
            </p:nvSpPr>
            <p:spPr>
              <a:xfrm>
                <a:off x="2656538" y="4408611"/>
                <a:ext cx="92936" cy="34990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634" extrusionOk="0">
                    <a:moveTo>
                      <a:pt x="434" y="1267"/>
                    </a:moveTo>
                    <a:lnTo>
                      <a:pt x="50" y="1633"/>
                    </a:lnTo>
                    <a:lnTo>
                      <a:pt x="0" y="1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BD0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19"/>
              <p:cNvSpPr/>
              <p:nvPr/>
            </p:nvSpPr>
            <p:spPr>
              <a:xfrm>
                <a:off x="2577949" y="5561099"/>
                <a:ext cx="1324012" cy="235551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1100" extrusionOk="0">
                    <a:moveTo>
                      <a:pt x="1" y="0"/>
                    </a:moveTo>
                    <a:lnTo>
                      <a:pt x="6183" y="0"/>
                    </a:lnTo>
                    <a:lnTo>
                      <a:pt x="6083" y="1100"/>
                    </a:lnTo>
                    <a:lnTo>
                      <a:pt x="68" y="1100"/>
                    </a:lnTo>
                    <a:close/>
                  </a:path>
                </a:pathLst>
              </a:custGeom>
              <a:solidFill>
                <a:srgbClr val="AEA4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19"/>
              <p:cNvSpPr/>
              <p:nvPr/>
            </p:nvSpPr>
            <p:spPr>
              <a:xfrm>
                <a:off x="2178369" y="5561099"/>
                <a:ext cx="414142" cy="235551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100" extrusionOk="0">
                    <a:moveTo>
                      <a:pt x="1867" y="0"/>
                    </a:moveTo>
                    <a:lnTo>
                      <a:pt x="1" y="150"/>
                    </a:lnTo>
                    <a:lnTo>
                      <a:pt x="201" y="1100"/>
                    </a:lnTo>
                    <a:lnTo>
                      <a:pt x="1934" y="1100"/>
                    </a:lnTo>
                    <a:close/>
                  </a:path>
                </a:pathLst>
              </a:custGeom>
              <a:solidFill>
                <a:srgbClr val="927A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19"/>
              <p:cNvSpPr/>
              <p:nvPr/>
            </p:nvSpPr>
            <p:spPr>
              <a:xfrm>
                <a:off x="2749259" y="4626175"/>
                <a:ext cx="717361" cy="585452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2734" extrusionOk="0">
                    <a:moveTo>
                      <a:pt x="1" y="2633"/>
                    </a:moveTo>
                    <a:lnTo>
                      <a:pt x="3350" y="1"/>
                    </a:lnTo>
                    <a:lnTo>
                      <a:pt x="3350" y="217"/>
                    </a:lnTo>
                    <a:lnTo>
                      <a:pt x="1" y="2733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19"/>
              <p:cNvSpPr/>
              <p:nvPr/>
            </p:nvSpPr>
            <p:spPr>
              <a:xfrm>
                <a:off x="2738553" y="4626175"/>
                <a:ext cx="721001" cy="585452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734" extrusionOk="0">
                    <a:moveTo>
                      <a:pt x="3367" y="2633"/>
                    </a:moveTo>
                    <a:lnTo>
                      <a:pt x="1" y="1"/>
                    </a:lnTo>
                    <a:lnTo>
                      <a:pt x="1" y="217"/>
                    </a:lnTo>
                    <a:lnTo>
                      <a:pt x="3367" y="2733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5" name="Google Shape;1845;p19"/>
            <p:cNvGrpSpPr/>
            <p:nvPr/>
          </p:nvGrpSpPr>
          <p:grpSpPr>
            <a:xfrm>
              <a:off x="5518694" y="4471098"/>
              <a:ext cx="1723593" cy="1388039"/>
              <a:chOff x="2178369" y="4408611"/>
              <a:chExt cx="1723593" cy="1388039"/>
            </a:xfrm>
          </p:grpSpPr>
          <p:sp>
            <p:nvSpPr>
              <p:cNvPr id="1846" name="Google Shape;1846;p19"/>
              <p:cNvSpPr/>
              <p:nvPr/>
            </p:nvSpPr>
            <p:spPr>
              <a:xfrm>
                <a:off x="3480753" y="4408611"/>
                <a:ext cx="143044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83" extrusionOk="0">
                    <a:moveTo>
                      <a:pt x="267" y="17"/>
                    </a:moveTo>
                    <a:lnTo>
                      <a:pt x="1" y="5382"/>
                    </a:lnTo>
                    <a:lnTo>
                      <a:pt x="267" y="5382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994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9"/>
              <p:cNvSpPr/>
              <p:nvPr/>
            </p:nvSpPr>
            <p:spPr>
              <a:xfrm>
                <a:off x="3395098" y="4408611"/>
                <a:ext cx="143044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83" extrusionOk="0">
                    <a:moveTo>
                      <a:pt x="401" y="5382"/>
                    </a:moveTo>
                    <a:lnTo>
                      <a:pt x="1" y="5382"/>
                    </a:lnTo>
                    <a:lnTo>
                      <a:pt x="17" y="0"/>
                    </a:lnTo>
                    <a:lnTo>
                      <a:pt x="667" y="17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9"/>
              <p:cNvSpPr/>
              <p:nvPr/>
            </p:nvSpPr>
            <p:spPr>
              <a:xfrm>
                <a:off x="3519940" y="4408611"/>
                <a:ext cx="103857" cy="34990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1634" extrusionOk="0">
                    <a:moveTo>
                      <a:pt x="417" y="1267"/>
                    </a:moveTo>
                    <a:lnTo>
                      <a:pt x="1" y="1633"/>
                    </a:lnTo>
                    <a:lnTo>
                      <a:pt x="84" y="17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BD0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9"/>
              <p:cNvSpPr/>
              <p:nvPr/>
            </p:nvSpPr>
            <p:spPr>
              <a:xfrm>
                <a:off x="2656538" y="4408611"/>
                <a:ext cx="100002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383" extrusionOk="0">
                    <a:moveTo>
                      <a:pt x="0" y="17"/>
                    </a:moveTo>
                    <a:lnTo>
                      <a:pt x="200" y="5382"/>
                    </a:lnTo>
                    <a:lnTo>
                      <a:pt x="467" y="53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994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9"/>
              <p:cNvSpPr/>
              <p:nvPr/>
            </p:nvSpPr>
            <p:spPr>
              <a:xfrm>
                <a:off x="2513708" y="4408611"/>
                <a:ext cx="185871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383" extrusionOk="0">
                    <a:moveTo>
                      <a:pt x="867" y="5382"/>
                    </a:moveTo>
                    <a:lnTo>
                      <a:pt x="484" y="5382"/>
                    </a:lnTo>
                    <a:lnTo>
                      <a:pt x="1" y="0"/>
                    </a:lnTo>
                    <a:lnTo>
                      <a:pt x="667" y="17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9"/>
              <p:cNvSpPr/>
              <p:nvPr/>
            </p:nvSpPr>
            <p:spPr>
              <a:xfrm>
                <a:off x="2656538" y="4408611"/>
                <a:ext cx="92936" cy="34990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634" extrusionOk="0">
                    <a:moveTo>
                      <a:pt x="434" y="1267"/>
                    </a:moveTo>
                    <a:lnTo>
                      <a:pt x="50" y="1633"/>
                    </a:lnTo>
                    <a:lnTo>
                      <a:pt x="0" y="1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BD0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9"/>
              <p:cNvSpPr/>
              <p:nvPr/>
            </p:nvSpPr>
            <p:spPr>
              <a:xfrm>
                <a:off x="2577949" y="5561099"/>
                <a:ext cx="1324012" cy="235551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1100" extrusionOk="0">
                    <a:moveTo>
                      <a:pt x="1" y="0"/>
                    </a:moveTo>
                    <a:lnTo>
                      <a:pt x="6183" y="0"/>
                    </a:lnTo>
                    <a:lnTo>
                      <a:pt x="6083" y="1100"/>
                    </a:lnTo>
                    <a:lnTo>
                      <a:pt x="68" y="1100"/>
                    </a:lnTo>
                    <a:close/>
                  </a:path>
                </a:pathLst>
              </a:custGeom>
              <a:solidFill>
                <a:srgbClr val="AEA4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9"/>
              <p:cNvSpPr/>
              <p:nvPr/>
            </p:nvSpPr>
            <p:spPr>
              <a:xfrm>
                <a:off x="2178369" y="5561099"/>
                <a:ext cx="414142" cy="235551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100" extrusionOk="0">
                    <a:moveTo>
                      <a:pt x="1867" y="0"/>
                    </a:moveTo>
                    <a:lnTo>
                      <a:pt x="1" y="150"/>
                    </a:lnTo>
                    <a:lnTo>
                      <a:pt x="201" y="1100"/>
                    </a:lnTo>
                    <a:lnTo>
                      <a:pt x="1934" y="1100"/>
                    </a:lnTo>
                    <a:close/>
                  </a:path>
                </a:pathLst>
              </a:custGeom>
              <a:solidFill>
                <a:srgbClr val="927A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9"/>
              <p:cNvSpPr/>
              <p:nvPr/>
            </p:nvSpPr>
            <p:spPr>
              <a:xfrm>
                <a:off x="2749259" y="4626175"/>
                <a:ext cx="717361" cy="585452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2734" extrusionOk="0">
                    <a:moveTo>
                      <a:pt x="1" y="2633"/>
                    </a:moveTo>
                    <a:lnTo>
                      <a:pt x="3350" y="1"/>
                    </a:lnTo>
                    <a:lnTo>
                      <a:pt x="3350" y="217"/>
                    </a:lnTo>
                    <a:lnTo>
                      <a:pt x="1" y="2733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9"/>
              <p:cNvSpPr/>
              <p:nvPr/>
            </p:nvSpPr>
            <p:spPr>
              <a:xfrm>
                <a:off x="2738553" y="4626175"/>
                <a:ext cx="721001" cy="585452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734" extrusionOk="0">
                    <a:moveTo>
                      <a:pt x="3367" y="2633"/>
                    </a:moveTo>
                    <a:lnTo>
                      <a:pt x="1" y="1"/>
                    </a:lnTo>
                    <a:lnTo>
                      <a:pt x="1" y="217"/>
                    </a:lnTo>
                    <a:lnTo>
                      <a:pt x="3367" y="2733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56" name="Google Shape;1856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57" name="Google Shape;1857;p19"/>
          <p:cNvGrpSpPr/>
          <p:nvPr/>
        </p:nvGrpSpPr>
        <p:grpSpPr>
          <a:xfrm flipH="1">
            <a:off x="4224300" y="658963"/>
            <a:ext cx="1591750" cy="538225"/>
            <a:chOff x="5184025" y="-943075"/>
            <a:chExt cx="1591750" cy="538225"/>
          </a:xfrm>
        </p:grpSpPr>
        <p:sp>
          <p:nvSpPr>
            <p:cNvPr id="1858" name="Google Shape;1858;p19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9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9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9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9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9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9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9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9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7" name="Google Shape;1867;p19"/>
          <p:cNvGrpSpPr/>
          <p:nvPr/>
        </p:nvGrpSpPr>
        <p:grpSpPr>
          <a:xfrm flipH="1">
            <a:off x="5898659" y="62239"/>
            <a:ext cx="3566623" cy="1527226"/>
            <a:chOff x="5967200" y="-891425"/>
            <a:chExt cx="3341725" cy="1430925"/>
          </a:xfrm>
        </p:grpSpPr>
        <p:sp>
          <p:nvSpPr>
            <p:cNvPr id="1868" name="Google Shape;1868;p19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9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9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9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9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9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9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9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9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7" name="Google Shape;1877;p19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1878" name="Google Shape;1878;p19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19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19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19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19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19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19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19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19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19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19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19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19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19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19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19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19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19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19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19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19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19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19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19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19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19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3" name="Google Shape;2303;p25"/>
          <p:cNvGrpSpPr/>
          <p:nvPr/>
        </p:nvGrpSpPr>
        <p:grpSpPr>
          <a:xfrm>
            <a:off x="562575" y="1358503"/>
            <a:ext cx="8319271" cy="4524260"/>
            <a:chOff x="898600" y="1641500"/>
            <a:chExt cx="7611410" cy="4217638"/>
          </a:xfrm>
        </p:grpSpPr>
        <p:sp>
          <p:nvSpPr>
            <p:cNvPr id="2304" name="Google Shape;2304;p25"/>
            <p:cNvSpPr/>
            <p:nvPr/>
          </p:nvSpPr>
          <p:spPr>
            <a:xfrm>
              <a:off x="1187380" y="1641500"/>
              <a:ext cx="7322630" cy="2840534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5"/>
            <p:cNvSpPr/>
            <p:nvPr/>
          </p:nvSpPr>
          <p:spPr>
            <a:xfrm>
              <a:off x="898600" y="1641500"/>
              <a:ext cx="478964" cy="2840534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06" name="Google Shape;2306;p25"/>
            <p:cNvGrpSpPr/>
            <p:nvPr/>
          </p:nvGrpSpPr>
          <p:grpSpPr>
            <a:xfrm>
              <a:off x="2163494" y="4471098"/>
              <a:ext cx="1723593" cy="1388039"/>
              <a:chOff x="2178369" y="4408611"/>
              <a:chExt cx="1723593" cy="1388039"/>
            </a:xfrm>
          </p:grpSpPr>
          <p:sp>
            <p:nvSpPr>
              <p:cNvPr id="2307" name="Google Shape;2307;p25"/>
              <p:cNvSpPr/>
              <p:nvPr/>
            </p:nvSpPr>
            <p:spPr>
              <a:xfrm>
                <a:off x="3480753" y="4408611"/>
                <a:ext cx="143044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83" extrusionOk="0">
                    <a:moveTo>
                      <a:pt x="267" y="17"/>
                    </a:moveTo>
                    <a:lnTo>
                      <a:pt x="1" y="5382"/>
                    </a:lnTo>
                    <a:lnTo>
                      <a:pt x="267" y="5382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994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25"/>
              <p:cNvSpPr/>
              <p:nvPr/>
            </p:nvSpPr>
            <p:spPr>
              <a:xfrm>
                <a:off x="3395098" y="4408611"/>
                <a:ext cx="143044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83" extrusionOk="0">
                    <a:moveTo>
                      <a:pt x="401" y="5382"/>
                    </a:moveTo>
                    <a:lnTo>
                      <a:pt x="1" y="5382"/>
                    </a:lnTo>
                    <a:lnTo>
                      <a:pt x="17" y="0"/>
                    </a:lnTo>
                    <a:lnTo>
                      <a:pt x="667" y="17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25"/>
              <p:cNvSpPr/>
              <p:nvPr/>
            </p:nvSpPr>
            <p:spPr>
              <a:xfrm>
                <a:off x="3519940" y="4408611"/>
                <a:ext cx="103857" cy="34990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1634" extrusionOk="0">
                    <a:moveTo>
                      <a:pt x="417" y="1267"/>
                    </a:moveTo>
                    <a:lnTo>
                      <a:pt x="1" y="1633"/>
                    </a:lnTo>
                    <a:lnTo>
                      <a:pt x="84" y="17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BD0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25"/>
              <p:cNvSpPr/>
              <p:nvPr/>
            </p:nvSpPr>
            <p:spPr>
              <a:xfrm>
                <a:off x="2656538" y="4408611"/>
                <a:ext cx="100002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383" extrusionOk="0">
                    <a:moveTo>
                      <a:pt x="0" y="17"/>
                    </a:moveTo>
                    <a:lnTo>
                      <a:pt x="200" y="5382"/>
                    </a:lnTo>
                    <a:lnTo>
                      <a:pt x="467" y="53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994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25"/>
              <p:cNvSpPr/>
              <p:nvPr/>
            </p:nvSpPr>
            <p:spPr>
              <a:xfrm>
                <a:off x="2513708" y="4408611"/>
                <a:ext cx="185871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383" extrusionOk="0">
                    <a:moveTo>
                      <a:pt x="867" y="5382"/>
                    </a:moveTo>
                    <a:lnTo>
                      <a:pt x="484" y="5382"/>
                    </a:lnTo>
                    <a:lnTo>
                      <a:pt x="1" y="0"/>
                    </a:lnTo>
                    <a:lnTo>
                      <a:pt x="667" y="17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5"/>
              <p:cNvSpPr/>
              <p:nvPr/>
            </p:nvSpPr>
            <p:spPr>
              <a:xfrm>
                <a:off x="2656538" y="4408611"/>
                <a:ext cx="92936" cy="34990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634" extrusionOk="0">
                    <a:moveTo>
                      <a:pt x="434" y="1267"/>
                    </a:moveTo>
                    <a:lnTo>
                      <a:pt x="50" y="1633"/>
                    </a:lnTo>
                    <a:lnTo>
                      <a:pt x="0" y="1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BD0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5"/>
              <p:cNvSpPr/>
              <p:nvPr/>
            </p:nvSpPr>
            <p:spPr>
              <a:xfrm>
                <a:off x="2577949" y="5561099"/>
                <a:ext cx="1324012" cy="235551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1100" extrusionOk="0">
                    <a:moveTo>
                      <a:pt x="1" y="0"/>
                    </a:moveTo>
                    <a:lnTo>
                      <a:pt x="6183" y="0"/>
                    </a:lnTo>
                    <a:lnTo>
                      <a:pt x="6083" y="1100"/>
                    </a:lnTo>
                    <a:lnTo>
                      <a:pt x="68" y="1100"/>
                    </a:lnTo>
                    <a:close/>
                  </a:path>
                </a:pathLst>
              </a:custGeom>
              <a:solidFill>
                <a:srgbClr val="AEA4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5"/>
              <p:cNvSpPr/>
              <p:nvPr/>
            </p:nvSpPr>
            <p:spPr>
              <a:xfrm>
                <a:off x="2178369" y="5561099"/>
                <a:ext cx="414142" cy="235551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100" extrusionOk="0">
                    <a:moveTo>
                      <a:pt x="1867" y="0"/>
                    </a:moveTo>
                    <a:lnTo>
                      <a:pt x="1" y="150"/>
                    </a:lnTo>
                    <a:lnTo>
                      <a:pt x="201" y="1100"/>
                    </a:lnTo>
                    <a:lnTo>
                      <a:pt x="1934" y="1100"/>
                    </a:lnTo>
                    <a:close/>
                  </a:path>
                </a:pathLst>
              </a:custGeom>
              <a:solidFill>
                <a:srgbClr val="927A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5"/>
              <p:cNvSpPr/>
              <p:nvPr/>
            </p:nvSpPr>
            <p:spPr>
              <a:xfrm>
                <a:off x="2749259" y="4626175"/>
                <a:ext cx="717361" cy="585452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2734" extrusionOk="0">
                    <a:moveTo>
                      <a:pt x="1" y="2633"/>
                    </a:moveTo>
                    <a:lnTo>
                      <a:pt x="3350" y="1"/>
                    </a:lnTo>
                    <a:lnTo>
                      <a:pt x="3350" y="217"/>
                    </a:lnTo>
                    <a:lnTo>
                      <a:pt x="1" y="2733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5"/>
              <p:cNvSpPr/>
              <p:nvPr/>
            </p:nvSpPr>
            <p:spPr>
              <a:xfrm>
                <a:off x="2738553" y="4626175"/>
                <a:ext cx="721001" cy="585452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734" extrusionOk="0">
                    <a:moveTo>
                      <a:pt x="3367" y="2633"/>
                    </a:moveTo>
                    <a:lnTo>
                      <a:pt x="1" y="1"/>
                    </a:lnTo>
                    <a:lnTo>
                      <a:pt x="1" y="217"/>
                    </a:lnTo>
                    <a:lnTo>
                      <a:pt x="3367" y="2733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7" name="Google Shape;2317;p25"/>
            <p:cNvGrpSpPr/>
            <p:nvPr/>
          </p:nvGrpSpPr>
          <p:grpSpPr>
            <a:xfrm>
              <a:off x="5518694" y="4471098"/>
              <a:ext cx="1723593" cy="1388039"/>
              <a:chOff x="2178369" y="4408611"/>
              <a:chExt cx="1723593" cy="1388039"/>
            </a:xfrm>
          </p:grpSpPr>
          <p:sp>
            <p:nvSpPr>
              <p:cNvPr id="2318" name="Google Shape;2318;p25"/>
              <p:cNvSpPr/>
              <p:nvPr/>
            </p:nvSpPr>
            <p:spPr>
              <a:xfrm>
                <a:off x="3480753" y="4408611"/>
                <a:ext cx="143044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83" extrusionOk="0">
                    <a:moveTo>
                      <a:pt x="267" y="17"/>
                    </a:moveTo>
                    <a:lnTo>
                      <a:pt x="1" y="5382"/>
                    </a:lnTo>
                    <a:lnTo>
                      <a:pt x="267" y="5382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994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25"/>
              <p:cNvSpPr/>
              <p:nvPr/>
            </p:nvSpPr>
            <p:spPr>
              <a:xfrm>
                <a:off x="3395098" y="4408611"/>
                <a:ext cx="143044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383" extrusionOk="0">
                    <a:moveTo>
                      <a:pt x="401" y="5382"/>
                    </a:moveTo>
                    <a:lnTo>
                      <a:pt x="1" y="5382"/>
                    </a:lnTo>
                    <a:lnTo>
                      <a:pt x="17" y="0"/>
                    </a:lnTo>
                    <a:lnTo>
                      <a:pt x="667" y="17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25"/>
              <p:cNvSpPr/>
              <p:nvPr/>
            </p:nvSpPr>
            <p:spPr>
              <a:xfrm>
                <a:off x="3519940" y="4408611"/>
                <a:ext cx="103857" cy="349901"/>
              </a:xfrm>
              <a:custGeom>
                <a:avLst/>
                <a:gdLst/>
                <a:ahLst/>
                <a:cxnLst/>
                <a:rect l="l" t="t" r="r" b="b"/>
                <a:pathLst>
                  <a:path w="485" h="1634" extrusionOk="0">
                    <a:moveTo>
                      <a:pt x="417" y="1267"/>
                    </a:moveTo>
                    <a:lnTo>
                      <a:pt x="1" y="1633"/>
                    </a:lnTo>
                    <a:lnTo>
                      <a:pt x="84" y="17"/>
                    </a:lnTo>
                    <a:lnTo>
                      <a:pt x="484" y="0"/>
                    </a:lnTo>
                    <a:close/>
                  </a:path>
                </a:pathLst>
              </a:custGeom>
              <a:solidFill>
                <a:srgbClr val="BD0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25"/>
              <p:cNvSpPr/>
              <p:nvPr/>
            </p:nvSpPr>
            <p:spPr>
              <a:xfrm>
                <a:off x="2656538" y="4408611"/>
                <a:ext cx="100002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467" h="5383" extrusionOk="0">
                    <a:moveTo>
                      <a:pt x="0" y="17"/>
                    </a:moveTo>
                    <a:lnTo>
                      <a:pt x="200" y="5382"/>
                    </a:lnTo>
                    <a:lnTo>
                      <a:pt x="467" y="538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9943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25"/>
              <p:cNvSpPr/>
              <p:nvPr/>
            </p:nvSpPr>
            <p:spPr>
              <a:xfrm>
                <a:off x="2513708" y="4408611"/>
                <a:ext cx="185871" cy="1152702"/>
              </a:xfrm>
              <a:custGeom>
                <a:avLst/>
                <a:gdLst/>
                <a:ahLst/>
                <a:cxnLst/>
                <a:rect l="l" t="t" r="r" b="b"/>
                <a:pathLst>
                  <a:path w="868" h="5383" extrusionOk="0">
                    <a:moveTo>
                      <a:pt x="867" y="5382"/>
                    </a:moveTo>
                    <a:lnTo>
                      <a:pt x="484" y="5382"/>
                    </a:lnTo>
                    <a:lnTo>
                      <a:pt x="1" y="0"/>
                    </a:lnTo>
                    <a:lnTo>
                      <a:pt x="667" y="17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25"/>
              <p:cNvSpPr/>
              <p:nvPr/>
            </p:nvSpPr>
            <p:spPr>
              <a:xfrm>
                <a:off x="2656538" y="4408611"/>
                <a:ext cx="92936" cy="349901"/>
              </a:xfrm>
              <a:custGeom>
                <a:avLst/>
                <a:gdLst/>
                <a:ahLst/>
                <a:cxnLst/>
                <a:rect l="l" t="t" r="r" b="b"/>
                <a:pathLst>
                  <a:path w="434" h="1634" extrusionOk="0">
                    <a:moveTo>
                      <a:pt x="434" y="1267"/>
                    </a:moveTo>
                    <a:lnTo>
                      <a:pt x="50" y="1633"/>
                    </a:lnTo>
                    <a:lnTo>
                      <a:pt x="0" y="17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BD00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25"/>
              <p:cNvSpPr/>
              <p:nvPr/>
            </p:nvSpPr>
            <p:spPr>
              <a:xfrm>
                <a:off x="2577949" y="5561099"/>
                <a:ext cx="1324012" cy="235551"/>
              </a:xfrm>
              <a:custGeom>
                <a:avLst/>
                <a:gdLst/>
                <a:ahLst/>
                <a:cxnLst/>
                <a:rect l="l" t="t" r="r" b="b"/>
                <a:pathLst>
                  <a:path w="6183" h="1100" extrusionOk="0">
                    <a:moveTo>
                      <a:pt x="1" y="0"/>
                    </a:moveTo>
                    <a:lnTo>
                      <a:pt x="6183" y="0"/>
                    </a:lnTo>
                    <a:lnTo>
                      <a:pt x="6083" y="1100"/>
                    </a:lnTo>
                    <a:lnTo>
                      <a:pt x="68" y="1100"/>
                    </a:lnTo>
                    <a:close/>
                  </a:path>
                </a:pathLst>
              </a:custGeom>
              <a:solidFill>
                <a:srgbClr val="AEA4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25"/>
              <p:cNvSpPr/>
              <p:nvPr/>
            </p:nvSpPr>
            <p:spPr>
              <a:xfrm>
                <a:off x="2178369" y="5561099"/>
                <a:ext cx="414142" cy="235551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100" extrusionOk="0">
                    <a:moveTo>
                      <a:pt x="1867" y="0"/>
                    </a:moveTo>
                    <a:lnTo>
                      <a:pt x="1" y="150"/>
                    </a:lnTo>
                    <a:lnTo>
                      <a:pt x="201" y="1100"/>
                    </a:lnTo>
                    <a:lnTo>
                      <a:pt x="1934" y="1100"/>
                    </a:lnTo>
                    <a:close/>
                  </a:path>
                </a:pathLst>
              </a:custGeom>
              <a:solidFill>
                <a:srgbClr val="927A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25"/>
              <p:cNvSpPr/>
              <p:nvPr/>
            </p:nvSpPr>
            <p:spPr>
              <a:xfrm>
                <a:off x="2749259" y="4626175"/>
                <a:ext cx="717361" cy="585452"/>
              </a:xfrm>
              <a:custGeom>
                <a:avLst/>
                <a:gdLst/>
                <a:ahLst/>
                <a:cxnLst/>
                <a:rect l="l" t="t" r="r" b="b"/>
                <a:pathLst>
                  <a:path w="3350" h="2734" extrusionOk="0">
                    <a:moveTo>
                      <a:pt x="1" y="2633"/>
                    </a:moveTo>
                    <a:lnTo>
                      <a:pt x="3350" y="1"/>
                    </a:lnTo>
                    <a:lnTo>
                      <a:pt x="3350" y="217"/>
                    </a:lnTo>
                    <a:lnTo>
                      <a:pt x="1" y="2733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25"/>
              <p:cNvSpPr/>
              <p:nvPr/>
            </p:nvSpPr>
            <p:spPr>
              <a:xfrm>
                <a:off x="2738553" y="4626175"/>
                <a:ext cx="721001" cy="585452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734" extrusionOk="0">
                    <a:moveTo>
                      <a:pt x="3367" y="2633"/>
                    </a:moveTo>
                    <a:lnTo>
                      <a:pt x="1" y="1"/>
                    </a:lnTo>
                    <a:lnTo>
                      <a:pt x="1" y="217"/>
                    </a:lnTo>
                    <a:lnTo>
                      <a:pt x="3367" y="2733"/>
                    </a:lnTo>
                    <a:close/>
                  </a:path>
                </a:pathLst>
              </a:custGeom>
              <a:solidFill>
                <a:srgbClr val="7D0E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8" name="Google Shape;2328;p25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25"/>
          <p:cNvSpPr txBox="1">
            <a:spLocks noGrp="1"/>
          </p:cNvSpPr>
          <p:nvPr>
            <p:ph type="subTitle" idx="1"/>
          </p:nvPr>
        </p:nvSpPr>
        <p:spPr>
          <a:xfrm>
            <a:off x="3352500" y="1592900"/>
            <a:ext cx="2439000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2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0" name="Google Shape;2330;p25"/>
          <p:cNvSpPr txBox="1">
            <a:spLocks noGrp="1"/>
          </p:cNvSpPr>
          <p:nvPr>
            <p:ph type="subTitle" idx="2"/>
          </p:nvPr>
        </p:nvSpPr>
        <p:spPr>
          <a:xfrm>
            <a:off x="3352500" y="2845975"/>
            <a:ext cx="2439000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2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1" name="Google Shape;2331;p25"/>
          <p:cNvSpPr txBox="1">
            <a:spLocks noGrp="1"/>
          </p:cNvSpPr>
          <p:nvPr>
            <p:ph type="subTitle" idx="3"/>
          </p:nvPr>
        </p:nvSpPr>
        <p:spPr>
          <a:xfrm>
            <a:off x="3352500" y="2054525"/>
            <a:ext cx="2439000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2" name="Google Shape;2332;p25"/>
          <p:cNvSpPr txBox="1">
            <a:spLocks noGrp="1"/>
          </p:cNvSpPr>
          <p:nvPr>
            <p:ph type="subTitle" idx="4"/>
          </p:nvPr>
        </p:nvSpPr>
        <p:spPr>
          <a:xfrm>
            <a:off x="3352500" y="3307500"/>
            <a:ext cx="2439000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3" name="Google Shape;2333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334" name="Google Shape;2334;p25"/>
          <p:cNvGrpSpPr/>
          <p:nvPr/>
        </p:nvGrpSpPr>
        <p:grpSpPr>
          <a:xfrm flipH="1">
            <a:off x="6174924" y="-137433"/>
            <a:ext cx="3788848" cy="1622383"/>
            <a:chOff x="5967200" y="-891425"/>
            <a:chExt cx="3341725" cy="1430925"/>
          </a:xfrm>
        </p:grpSpPr>
        <p:sp>
          <p:nvSpPr>
            <p:cNvPr id="2335" name="Google Shape;2335;p25"/>
            <p:cNvSpPr/>
            <p:nvPr/>
          </p:nvSpPr>
          <p:spPr>
            <a:xfrm>
              <a:off x="9023975" y="-643975"/>
              <a:ext cx="175800" cy="217050"/>
            </a:xfrm>
            <a:custGeom>
              <a:avLst/>
              <a:gdLst/>
              <a:ahLst/>
              <a:cxnLst/>
              <a:rect l="l" t="t" r="r" b="b"/>
              <a:pathLst>
                <a:path w="7032" h="8682" extrusionOk="0">
                  <a:moveTo>
                    <a:pt x="367" y="7782"/>
                  </a:moveTo>
                  <a:cubicBezTo>
                    <a:pt x="217" y="6732"/>
                    <a:pt x="0" y="6182"/>
                    <a:pt x="383" y="5266"/>
                  </a:cubicBezTo>
                  <a:cubicBezTo>
                    <a:pt x="883" y="4016"/>
                    <a:pt x="1516" y="2899"/>
                    <a:pt x="2633" y="2116"/>
                  </a:cubicBezTo>
                  <a:cubicBezTo>
                    <a:pt x="3733" y="1316"/>
                    <a:pt x="5732" y="0"/>
                    <a:pt x="6715" y="1733"/>
                  </a:cubicBezTo>
                  <a:cubicBezTo>
                    <a:pt x="7032" y="2283"/>
                    <a:pt x="6899" y="2816"/>
                    <a:pt x="6699" y="3399"/>
                  </a:cubicBezTo>
                  <a:cubicBezTo>
                    <a:pt x="6415" y="4249"/>
                    <a:pt x="6132" y="5066"/>
                    <a:pt x="5682" y="5849"/>
                  </a:cubicBezTo>
                  <a:cubicBezTo>
                    <a:pt x="5099" y="6865"/>
                    <a:pt x="3883" y="8681"/>
                    <a:pt x="367" y="77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5"/>
            <p:cNvSpPr/>
            <p:nvPr/>
          </p:nvSpPr>
          <p:spPr>
            <a:xfrm>
              <a:off x="6484550" y="-491925"/>
              <a:ext cx="84600" cy="90400"/>
            </a:xfrm>
            <a:custGeom>
              <a:avLst/>
              <a:gdLst/>
              <a:ahLst/>
              <a:cxnLst/>
              <a:rect l="l" t="t" r="r" b="b"/>
              <a:pathLst>
                <a:path w="3384" h="3616" extrusionOk="0">
                  <a:moveTo>
                    <a:pt x="567" y="650"/>
                  </a:moveTo>
                  <a:cubicBezTo>
                    <a:pt x="1417" y="383"/>
                    <a:pt x="1917" y="0"/>
                    <a:pt x="2684" y="600"/>
                  </a:cubicBezTo>
                  <a:cubicBezTo>
                    <a:pt x="3200" y="1000"/>
                    <a:pt x="3383" y="1566"/>
                    <a:pt x="3383" y="2199"/>
                  </a:cubicBezTo>
                  <a:cubicBezTo>
                    <a:pt x="3367" y="2749"/>
                    <a:pt x="3267" y="3566"/>
                    <a:pt x="2600" y="3599"/>
                  </a:cubicBezTo>
                  <a:cubicBezTo>
                    <a:pt x="2134" y="3616"/>
                    <a:pt x="1800" y="3383"/>
                    <a:pt x="1417" y="3149"/>
                  </a:cubicBezTo>
                  <a:cubicBezTo>
                    <a:pt x="1067" y="2933"/>
                    <a:pt x="667" y="2683"/>
                    <a:pt x="417" y="2333"/>
                  </a:cubicBezTo>
                  <a:cubicBezTo>
                    <a:pt x="1" y="1766"/>
                    <a:pt x="234" y="1350"/>
                    <a:pt x="567" y="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5"/>
            <p:cNvSpPr/>
            <p:nvPr/>
          </p:nvSpPr>
          <p:spPr>
            <a:xfrm>
              <a:off x="6593275" y="-604000"/>
              <a:ext cx="114600" cy="86250"/>
            </a:xfrm>
            <a:custGeom>
              <a:avLst/>
              <a:gdLst/>
              <a:ahLst/>
              <a:cxnLst/>
              <a:rect l="l" t="t" r="r" b="b"/>
              <a:pathLst>
                <a:path w="4584" h="3450" extrusionOk="0">
                  <a:moveTo>
                    <a:pt x="1" y="2883"/>
                  </a:moveTo>
                  <a:cubicBezTo>
                    <a:pt x="351" y="3067"/>
                    <a:pt x="701" y="3267"/>
                    <a:pt x="1034" y="3450"/>
                  </a:cubicBezTo>
                  <a:cubicBezTo>
                    <a:pt x="1301" y="3450"/>
                    <a:pt x="1550" y="3417"/>
                    <a:pt x="1800" y="3317"/>
                  </a:cubicBezTo>
                  <a:cubicBezTo>
                    <a:pt x="2550" y="3133"/>
                    <a:pt x="3283" y="3000"/>
                    <a:pt x="3850" y="2434"/>
                  </a:cubicBezTo>
                  <a:cubicBezTo>
                    <a:pt x="4583" y="1717"/>
                    <a:pt x="4450" y="967"/>
                    <a:pt x="3733" y="284"/>
                  </a:cubicBezTo>
                  <a:cubicBezTo>
                    <a:pt x="3600" y="151"/>
                    <a:pt x="3467" y="1"/>
                    <a:pt x="3267" y="101"/>
                  </a:cubicBezTo>
                  <a:cubicBezTo>
                    <a:pt x="3100" y="184"/>
                    <a:pt x="3150" y="351"/>
                    <a:pt x="3067" y="467"/>
                  </a:cubicBezTo>
                  <a:cubicBezTo>
                    <a:pt x="2900" y="667"/>
                    <a:pt x="2567" y="751"/>
                    <a:pt x="2384" y="884"/>
                  </a:cubicBezTo>
                  <a:cubicBezTo>
                    <a:pt x="1934" y="1217"/>
                    <a:pt x="1517" y="1884"/>
                    <a:pt x="984" y="2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5"/>
            <p:cNvSpPr/>
            <p:nvPr/>
          </p:nvSpPr>
          <p:spPr>
            <a:xfrm>
              <a:off x="6601625" y="-494425"/>
              <a:ext cx="170800" cy="79575"/>
            </a:xfrm>
            <a:custGeom>
              <a:avLst/>
              <a:gdLst/>
              <a:ahLst/>
              <a:cxnLst/>
              <a:rect l="l" t="t" r="r" b="b"/>
              <a:pathLst>
                <a:path w="6832" h="3183" extrusionOk="0">
                  <a:moveTo>
                    <a:pt x="6832" y="1300"/>
                  </a:moveTo>
                  <a:cubicBezTo>
                    <a:pt x="5715" y="733"/>
                    <a:pt x="4766" y="100"/>
                    <a:pt x="3483" y="33"/>
                  </a:cubicBezTo>
                  <a:cubicBezTo>
                    <a:pt x="2649" y="0"/>
                    <a:pt x="1200" y="483"/>
                    <a:pt x="733" y="1250"/>
                  </a:cubicBezTo>
                  <a:cubicBezTo>
                    <a:pt x="583" y="1500"/>
                    <a:pt x="467" y="1800"/>
                    <a:pt x="350" y="2066"/>
                  </a:cubicBezTo>
                  <a:cubicBezTo>
                    <a:pt x="283" y="2233"/>
                    <a:pt x="133" y="2383"/>
                    <a:pt x="83" y="2566"/>
                  </a:cubicBezTo>
                  <a:cubicBezTo>
                    <a:pt x="0" y="2866"/>
                    <a:pt x="117" y="2916"/>
                    <a:pt x="317" y="3033"/>
                  </a:cubicBezTo>
                  <a:cubicBezTo>
                    <a:pt x="617" y="3183"/>
                    <a:pt x="800" y="3149"/>
                    <a:pt x="1200" y="3149"/>
                  </a:cubicBezTo>
                  <a:cubicBezTo>
                    <a:pt x="2383" y="3116"/>
                    <a:pt x="3549" y="2983"/>
                    <a:pt x="4716" y="28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5"/>
            <p:cNvSpPr/>
            <p:nvPr/>
          </p:nvSpPr>
          <p:spPr>
            <a:xfrm>
              <a:off x="9090625" y="-304075"/>
              <a:ext cx="152475" cy="127500"/>
            </a:xfrm>
            <a:custGeom>
              <a:avLst/>
              <a:gdLst/>
              <a:ahLst/>
              <a:cxnLst/>
              <a:rect l="l" t="t" r="r" b="b"/>
              <a:pathLst>
                <a:path w="6099" h="5100" extrusionOk="0">
                  <a:moveTo>
                    <a:pt x="4516" y="1"/>
                  </a:moveTo>
                  <a:cubicBezTo>
                    <a:pt x="4066" y="817"/>
                    <a:pt x="3599" y="1401"/>
                    <a:pt x="2866" y="1984"/>
                  </a:cubicBezTo>
                  <a:cubicBezTo>
                    <a:pt x="2483" y="2300"/>
                    <a:pt x="2083" y="2617"/>
                    <a:pt x="1683" y="2934"/>
                  </a:cubicBezTo>
                  <a:cubicBezTo>
                    <a:pt x="1367" y="3183"/>
                    <a:pt x="833" y="3433"/>
                    <a:pt x="583" y="3767"/>
                  </a:cubicBezTo>
                  <a:cubicBezTo>
                    <a:pt x="0" y="4516"/>
                    <a:pt x="1167" y="4816"/>
                    <a:pt x="1716" y="4900"/>
                  </a:cubicBezTo>
                  <a:cubicBezTo>
                    <a:pt x="2916" y="5100"/>
                    <a:pt x="4432" y="4900"/>
                    <a:pt x="5366" y="4083"/>
                  </a:cubicBezTo>
                  <a:cubicBezTo>
                    <a:pt x="5566" y="3900"/>
                    <a:pt x="5782" y="3750"/>
                    <a:pt x="5915" y="3500"/>
                  </a:cubicBezTo>
                  <a:cubicBezTo>
                    <a:pt x="6032" y="3233"/>
                    <a:pt x="6049" y="2900"/>
                    <a:pt x="6065" y="2617"/>
                  </a:cubicBezTo>
                  <a:cubicBezTo>
                    <a:pt x="6099" y="1767"/>
                    <a:pt x="6015" y="767"/>
                    <a:pt x="4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5"/>
            <p:cNvSpPr/>
            <p:nvPr/>
          </p:nvSpPr>
          <p:spPr>
            <a:xfrm>
              <a:off x="9219750" y="-405700"/>
              <a:ext cx="78350" cy="107075"/>
            </a:xfrm>
            <a:custGeom>
              <a:avLst/>
              <a:gdLst/>
              <a:ahLst/>
              <a:cxnLst/>
              <a:rect l="l" t="t" r="r" b="b"/>
              <a:pathLst>
                <a:path w="3134" h="4283" extrusionOk="0">
                  <a:moveTo>
                    <a:pt x="2567" y="150"/>
                  </a:moveTo>
                  <a:cubicBezTo>
                    <a:pt x="2000" y="833"/>
                    <a:pt x="1434" y="1533"/>
                    <a:pt x="884" y="2250"/>
                  </a:cubicBezTo>
                  <a:cubicBezTo>
                    <a:pt x="667" y="2516"/>
                    <a:pt x="1" y="3333"/>
                    <a:pt x="217" y="3766"/>
                  </a:cubicBezTo>
                  <a:cubicBezTo>
                    <a:pt x="467" y="4283"/>
                    <a:pt x="1150" y="3583"/>
                    <a:pt x="1384" y="3366"/>
                  </a:cubicBezTo>
                  <a:cubicBezTo>
                    <a:pt x="1900" y="2883"/>
                    <a:pt x="2467" y="2616"/>
                    <a:pt x="2817" y="1966"/>
                  </a:cubicBezTo>
                  <a:cubicBezTo>
                    <a:pt x="2983" y="1650"/>
                    <a:pt x="3133" y="1500"/>
                    <a:pt x="3133" y="1133"/>
                  </a:cubicBezTo>
                  <a:cubicBezTo>
                    <a:pt x="3117" y="683"/>
                    <a:pt x="3033" y="433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5"/>
            <p:cNvSpPr/>
            <p:nvPr/>
          </p:nvSpPr>
          <p:spPr>
            <a:xfrm>
              <a:off x="6695750" y="-534425"/>
              <a:ext cx="50850" cy="70000"/>
            </a:xfrm>
            <a:custGeom>
              <a:avLst/>
              <a:gdLst/>
              <a:ahLst/>
              <a:cxnLst/>
              <a:rect l="l" t="t" r="r" b="b"/>
              <a:pathLst>
                <a:path w="2034" h="2800" extrusionOk="0">
                  <a:moveTo>
                    <a:pt x="467" y="2133"/>
                  </a:moveTo>
                  <a:cubicBezTo>
                    <a:pt x="284" y="1900"/>
                    <a:pt x="117" y="1633"/>
                    <a:pt x="1" y="1367"/>
                  </a:cubicBezTo>
                  <a:cubicBezTo>
                    <a:pt x="301" y="967"/>
                    <a:pt x="851" y="0"/>
                    <a:pt x="1501" y="250"/>
                  </a:cubicBezTo>
                  <a:cubicBezTo>
                    <a:pt x="1934" y="434"/>
                    <a:pt x="2034" y="934"/>
                    <a:pt x="1884" y="1333"/>
                  </a:cubicBezTo>
                  <a:cubicBezTo>
                    <a:pt x="1767" y="1700"/>
                    <a:pt x="1051" y="2800"/>
                    <a:pt x="567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5"/>
            <p:cNvSpPr/>
            <p:nvPr/>
          </p:nvSpPr>
          <p:spPr>
            <a:xfrm>
              <a:off x="6254200" y="-4125"/>
              <a:ext cx="125825" cy="101650"/>
            </a:xfrm>
            <a:custGeom>
              <a:avLst/>
              <a:gdLst/>
              <a:ahLst/>
              <a:cxnLst/>
              <a:rect l="l" t="t" r="r" b="b"/>
              <a:pathLst>
                <a:path w="5033" h="4066" extrusionOk="0">
                  <a:moveTo>
                    <a:pt x="3599" y="400"/>
                  </a:moveTo>
                  <a:cubicBezTo>
                    <a:pt x="2983" y="100"/>
                    <a:pt x="2700" y="0"/>
                    <a:pt x="2016" y="100"/>
                  </a:cubicBezTo>
                  <a:cubicBezTo>
                    <a:pt x="1650" y="150"/>
                    <a:pt x="1183" y="150"/>
                    <a:pt x="867" y="417"/>
                  </a:cubicBezTo>
                  <a:cubicBezTo>
                    <a:pt x="250" y="916"/>
                    <a:pt x="50" y="2083"/>
                    <a:pt x="17" y="2816"/>
                  </a:cubicBezTo>
                  <a:cubicBezTo>
                    <a:pt x="0" y="3216"/>
                    <a:pt x="67" y="3616"/>
                    <a:pt x="450" y="3816"/>
                  </a:cubicBezTo>
                  <a:cubicBezTo>
                    <a:pt x="983" y="4066"/>
                    <a:pt x="1917" y="3799"/>
                    <a:pt x="2400" y="3599"/>
                  </a:cubicBezTo>
                  <a:cubicBezTo>
                    <a:pt x="3749" y="3033"/>
                    <a:pt x="5032" y="1300"/>
                    <a:pt x="3599" y="4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5"/>
            <p:cNvSpPr/>
            <p:nvPr/>
          </p:nvSpPr>
          <p:spPr>
            <a:xfrm>
              <a:off x="8922325" y="-688150"/>
              <a:ext cx="180400" cy="184575"/>
            </a:xfrm>
            <a:custGeom>
              <a:avLst/>
              <a:gdLst/>
              <a:ahLst/>
              <a:cxnLst/>
              <a:rect l="l" t="t" r="r" b="b"/>
              <a:pathLst>
                <a:path w="7216" h="7383" extrusionOk="0">
                  <a:moveTo>
                    <a:pt x="750" y="2817"/>
                  </a:moveTo>
                  <a:cubicBezTo>
                    <a:pt x="767" y="2634"/>
                    <a:pt x="784" y="2117"/>
                    <a:pt x="867" y="1867"/>
                  </a:cubicBezTo>
                  <a:cubicBezTo>
                    <a:pt x="967" y="1551"/>
                    <a:pt x="1467" y="1234"/>
                    <a:pt x="1750" y="1034"/>
                  </a:cubicBezTo>
                  <a:cubicBezTo>
                    <a:pt x="2633" y="434"/>
                    <a:pt x="3866" y="1"/>
                    <a:pt x="4949" y="201"/>
                  </a:cubicBezTo>
                  <a:cubicBezTo>
                    <a:pt x="5732" y="351"/>
                    <a:pt x="6449" y="667"/>
                    <a:pt x="6849" y="1384"/>
                  </a:cubicBezTo>
                  <a:cubicBezTo>
                    <a:pt x="7165" y="1950"/>
                    <a:pt x="7215" y="2850"/>
                    <a:pt x="6999" y="3467"/>
                  </a:cubicBezTo>
                  <a:cubicBezTo>
                    <a:pt x="6499" y="4933"/>
                    <a:pt x="5749" y="6399"/>
                    <a:pt x="4199" y="6949"/>
                  </a:cubicBezTo>
                  <a:cubicBezTo>
                    <a:pt x="3333" y="7266"/>
                    <a:pt x="2466" y="7382"/>
                    <a:pt x="1617" y="6899"/>
                  </a:cubicBezTo>
                  <a:cubicBezTo>
                    <a:pt x="1183" y="6666"/>
                    <a:pt x="784" y="6333"/>
                    <a:pt x="467" y="5933"/>
                  </a:cubicBezTo>
                  <a:cubicBezTo>
                    <a:pt x="0" y="5350"/>
                    <a:pt x="17" y="4683"/>
                    <a:pt x="750" y="2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4" name="Google Shape;2344;p25"/>
            <p:cNvGrpSpPr/>
            <p:nvPr/>
          </p:nvGrpSpPr>
          <p:grpSpPr>
            <a:xfrm>
              <a:off x="5967200" y="-891425"/>
              <a:ext cx="3341725" cy="1430925"/>
              <a:chOff x="5967200" y="-891425"/>
              <a:chExt cx="3341725" cy="1430925"/>
            </a:xfrm>
          </p:grpSpPr>
          <p:sp>
            <p:nvSpPr>
              <p:cNvPr id="2345" name="Google Shape;2345;p25"/>
              <p:cNvSpPr/>
              <p:nvPr/>
            </p:nvSpPr>
            <p:spPr>
              <a:xfrm>
                <a:off x="6005075" y="-891425"/>
                <a:ext cx="3303850" cy="1371375"/>
              </a:xfrm>
              <a:custGeom>
                <a:avLst/>
                <a:gdLst/>
                <a:ahLst/>
                <a:cxnLst/>
                <a:rect l="l" t="t" r="r" b="b"/>
                <a:pathLst>
                  <a:path w="132154" h="54855" extrusionOk="0">
                    <a:moveTo>
                      <a:pt x="114208" y="67"/>
                    </a:moveTo>
                    <a:cubicBezTo>
                      <a:pt x="110192" y="334"/>
                      <a:pt x="106026" y="700"/>
                      <a:pt x="102060" y="1450"/>
                    </a:cubicBezTo>
                    <a:lnTo>
                      <a:pt x="102060" y="1450"/>
                    </a:lnTo>
                    <a:cubicBezTo>
                      <a:pt x="100144" y="1817"/>
                      <a:pt x="98278" y="2183"/>
                      <a:pt x="96328" y="2183"/>
                    </a:cubicBezTo>
                    <a:lnTo>
                      <a:pt x="96328" y="2183"/>
                    </a:lnTo>
                    <a:cubicBezTo>
                      <a:pt x="94629" y="2167"/>
                      <a:pt x="93063" y="1633"/>
                      <a:pt x="91396" y="1450"/>
                    </a:cubicBezTo>
                    <a:lnTo>
                      <a:pt x="91396" y="1450"/>
                    </a:lnTo>
                    <a:cubicBezTo>
                      <a:pt x="90363" y="1334"/>
                      <a:pt x="89447" y="1084"/>
                      <a:pt x="88380" y="1084"/>
                    </a:cubicBezTo>
                    <a:lnTo>
                      <a:pt x="88380" y="1084"/>
                    </a:lnTo>
                    <a:cubicBezTo>
                      <a:pt x="88097" y="1100"/>
                      <a:pt x="87797" y="1084"/>
                      <a:pt x="87514" y="1084"/>
                    </a:cubicBezTo>
                    <a:lnTo>
                      <a:pt x="87514" y="1084"/>
                    </a:lnTo>
                    <a:cubicBezTo>
                      <a:pt x="86781" y="1067"/>
                      <a:pt x="86031" y="1067"/>
                      <a:pt x="85298" y="1167"/>
                    </a:cubicBezTo>
                    <a:lnTo>
                      <a:pt x="85298" y="1167"/>
                    </a:lnTo>
                    <a:cubicBezTo>
                      <a:pt x="79199" y="1967"/>
                      <a:pt x="73151" y="3050"/>
                      <a:pt x="67052" y="3983"/>
                    </a:cubicBezTo>
                    <a:lnTo>
                      <a:pt x="67052" y="3983"/>
                    </a:lnTo>
                    <a:cubicBezTo>
                      <a:pt x="63370" y="4549"/>
                      <a:pt x="59687" y="4716"/>
                      <a:pt x="56005" y="5133"/>
                    </a:cubicBezTo>
                    <a:lnTo>
                      <a:pt x="56005" y="5133"/>
                    </a:lnTo>
                    <a:cubicBezTo>
                      <a:pt x="54355" y="5316"/>
                      <a:pt x="52839" y="5699"/>
                      <a:pt x="51289" y="6316"/>
                    </a:cubicBezTo>
                    <a:lnTo>
                      <a:pt x="51289" y="6316"/>
                    </a:lnTo>
                    <a:cubicBezTo>
                      <a:pt x="50206" y="6749"/>
                      <a:pt x="49073" y="7349"/>
                      <a:pt x="47940" y="7549"/>
                    </a:cubicBezTo>
                    <a:lnTo>
                      <a:pt x="47940" y="7549"/>
                    </a:lnTo>
                    <a:cubicBezTo>
                      <a:pt x="47407" y="7649"/>
                      <a:pt x="46840" y="7632"/>
                      <a:pt x="46274" y="7599"/>
                    </a:cubicBezTo>
                    <a:lnTo>
                      <a:pt x="46274" y="7599"/>
                    </a:lnTo>
                    <a:cubicBezTo>
                      <a:pt x="46024" y="7599"/>
                      <a:pt x="45774" y="7582"/>
                      <a:pt x="45540" y="7582"/>
                    </a:cubicBezTo>
                    <a:lnTo>
                      <a:pt x="45540" y="7582"/>
                    </a:lnTo>
                    <a:cubicBezTo>
                      <a:pt x="45340" y="7582"/>
                      <a:pt x="45140" y="7582"/>
                      <a:pt x="44957" y="7582"/>
                    </a:cubicBezTo>
                    <a:lnTo>
                      <a:pt x="44957" y="7582"/>
                    </a:lnTo>
                    <a:cubicBezTo>
                      <a:pt x="43441" y="7565"/>
                      <a:pt x="41891" y="7549"/>
                      <a:pt x="40508" y="8365"/>
                    </a:cubicBezTo>
                    <a:lnTo>
                      <a:pt x="40508" y="8365"/>
                    </a:lnTo>
                    <a:cubicBezTo>
                      <a:pt x="38709" y="9415"/>
                      <a:pt x="37342" y="11065"/>
                      <a:pt x="35926" y="12614"/>
                    </a:cubicBezTo>
                    <a:lnTo>
                      <a:pt x="35926" y="12614"/>
                    </a:lnTo>
                    <a:cubicBezTo>
                      <a:pt x="34976" y="13681"/>
                      <a:pt x="33693" y="14264"/>
                      <a:pt x="32443" y="14514"/>
                    </a:cubicBezTo>
                    <a:lnTo>
                      <a:pt x="32443" y="14514"/>
                    </a:lnTo>
                    <a:cubicBezTo>
                      <a:pt x="31444" y="14714"/>
                      <a:pt x="30361" y="14664"/>
                      <a:pt x="30061" y="15963"/>
                    </a:cubicBezTo>
                    <a:lnTo>
                      <a:pt x="30061" y="15963"/>
                    </a:lnTo>
                    <a:cubicBezTo>
                      <a:pt x="29861" y="16763"/>
                      <a:pt x="30211" y="17296"/>
                      <a:pt x="29427" y="17780"/>
                    </a:cubicBezTo>
                    <a:lnTo>
                      <a:pt x="29427" y="17780"/>
                    </a:lnTo>
                    <a:cubicBezTo>
                      <a:pt x="28861" y="18146"/>
                      <a:pt x="29044" y="17930"/>
                      <a:pt x="28494" y="17580"/>
                    </a:cubicBezTo>
                    <a:lnTo>
                      <a:pt x="28494" y="17580"/>
                    </a:lnTo>
                    <a:cubicBezTo>
                      <a:pt x="27928" y="17213"/>
                      <a:pt x="26145" y="17030"/>
                      <a:pt x="25428" y="17346"/>
                    </a:cubicBezTo>
                    <a:lnTo>
                      <a:pt x="25428" y="17346"/>
                    </a:lnTo>
                    <a:cubicBezTo>
                      <a:pt x="24562" y="17746"/>
                      <a:pt x="23962" y="19146"/>
                      <a:pt x="23979" y="20129"/>
                    </a:cubicBezTo>
                    <a:lnTo>
                      <a:pt x="23979" y="20129"/>
                    </a:lnTo>
                    <a:cubicBezTo>
                      <a:pt x="24012" y="22495"/>
                      <a:pt x="27211" y="22962"/>
                      <a:pt x="28678" y="23795"/>
                    </a:cubicBezTo>
                    <a:lnTo>
                      <a:pt x="28678" y="23795"/>
                    </a:lnTo>
                    <a:cubicBezTo>
                      <a:pt x="29711" y="24395"/>
                      <a:pt x="30677" y="25228"/>
                      <a:pt x="30327" y="26711"/>
                    </a:cubicBezTo>
                    <a:lnTo>
                      <a:pt x="30327" y="26711"/>
                    </a:lnTo>
                    <a:cubicBezTo>
                      <a:pt x="30111" y="27661"/>
                      <a:pt x="29177" y="28444"/>
                      <a:pt x="28444" y="28877"/>
                    </a:cubicBezTo>
                    <a:lnTo>
                      <a:pt x="28444" y="28877"/>
                    </a:lnTo>
                    <a:cubicBezTo>
                      <a:pt x="27128" y="29643"/>
                      <a:pt x="25978" y="29960"/>
                      <a:pt x="24962" y="31343"/>
                    </a:cubicBezTo>
                    <a:lnTo>
                      <a:pt x="24962" y="31343"/>
                    </a:lnTo>
                    <a:cubicBezTo>
                      <a:pt x="24262" y="32309"/>
                      <a:pt x="24195" y="32976"/>
                      <a:pt x="23995" y="34092"/>
                    </a:cubicBezTo>
                    <a:lnTo>
                      <a:pt x="23995" y="34092"/>
                    </a:lnTo>
                    <a:cubicBezTo>
                      <a:pt x="23662" y="36109"/>
                      <a:pt x="21013" y="36025"/>
                      <a:pt x="19563" y="36358"/>
                    </a:cubicBezTo>
                    <a:lnTo>
                      <a:pt x="19563" y="36358"/>
                    </a:lnTo>
                    <a:cubicBezTo>
                      <a:pt x="19213" y="36425"/>
                      <a:pt x="18880" y="36425"/>
                      <a:pt x="18530" y="36425"/>
                    </a:cubicBezTo>
                    <a:lnTo>
                      <a:pt x="18530" y="36425"/>
                    </a:lnTo>
                    <a:cubicBezTo>
                      <a:pt x="18163" y="36425"/>
                      <a:pt x="17780" y="36408"/>
                      <a:pt x="17430" y="36508"/>
                    </a:cubicBezTo>
                    <a:lnTo>
                      <a:pt x="17430" y="36508"/>
                    </a:lnTo>
                    <a:cubicBezTo>
                      <a:pt x="16897" y="36658"/>
                      <a:pt x="16214" y="37208"/>
                      <a:pt x="15697" y="37525"/>
                    </a:cubicBezTo>
                    <a:lnTo>
                      <a:pt x="15697" y="37525"/>
                    </a:lnTo>
                    <a:cubicBezTo>
                      <a:pt x="15097" y="37891"/>
                      <a:pt x="14514" y="38058"/>
                      <a:pt x="14048" y="38591"/>
                    </a:cubicBezTo>
                    <a:lnTo>
                      <a:pt x="14048" y="38591"/>
                    </a:lnTo>
                    <a:cubicBezTo>
                      <a:pt x="13648" y="39041"/>
                      <a:pt x="13681" y="39358"/>
                      <a:pt x="13431" y="39874"/>
                    </a:cubicBezTo>
                    <a:lnTo>
                      <a:pt x="13431" y="39874"/>
                    </a:lnTo>
                    <a:cubicBezTo>
                      <a:pt x="12898" y="40907"/>
                      <a:pt x="11598" y="40091"/>
                      <a:pt x="10732" y="40824"/>
                    </a:cubicBezTo>
                    <a:lnTo>
                      <a:pt x="10732" y="40824"/>
                    </a:lnTo>
                    <a:cubicBezTo>
                      <a:pt x="9965" y="41457"/>
                      <a:pt x="9632" y="42707"/>
                      <a:pt x="9232" y="43657"/>
                    </a:cubicBezTo>
                    <a:lnTo>
                      <a:pt x="9232" y="43657"/>
                    </a:lnTo>
                    <a:cubicBezTo>
                      <a:pt x="8999" y="44207"/>
                      <a:pt x="8882" y="44990"/>
                      <a:pt x="8566" y="45456"/>
                    </a:cubicBezTo>
                    <a:lnTo>
                      <a:pt x="8566" y="45456"/>
                    </a:lnTo>
                    <a:cubicBezTo>
                      <a:pt x="7683" y="46739"/>
                      <a:pt x="5600" y="46823"/>
                      <a:pt x="4383" y="47256"/>
                    </a:cubicBezTo>
                    <a:lnTo>
                      <a:pt x="4383" y="47256"/>
                    </a:lnTo>
                    <a:cubicBezTo>
                      <a:pt x="2917" y="47789"/>
                      <a:pt x="1451" y="48156"/>
                      <a:pt x="1" y="48689"/>
                    </a:cubicBezTo>
                    <a:lnTo>
                      <a:pt x="1" y="48689"/>
                    </a:lnTo>
                    <a:lnTo>
                      <a:pt x="2834" y="53738"/>
                    </a:lnTo>
                    <a:cubicBezTo>
                      <a:pt x="5883" y="53921"/>
                      <a:pt x="8899" y="54471"/>
                      <a:pt x="11965" y="54487"/>
                    </a:cubicBezTo>
                    <a:lnTo>
                      <a:pt x="11965" y="54487"/>
                    </a:lnTo>
                    <a:cubicBezTo>
                      <a:pt x="13498" y="54504"/>
                      <a:pt x="15047" y="54471"/>
                      <a:pt x="16597" y="54454"/>
                    </a:cubicBezTo>
                    <a:lnTo>
                      <a:pt x="16597" y="54454"/>
                    </a:lnTo>
                    <a:cubicBezTo>
                      <a:pt x="20729" y="54438"/>
                      <a:pt x="24845" y="54804"/>
                      <a:pt x="28978" y="54837"/>
                    </a:cubicBezTo>
                    <a:lnTo>
                      <a:pt x="28978" y="54837"/>
                    </a:lnTo>
                    <a:cubicBezTo>
                      <a:pt x="33393" y="54854"/>
                      <a:pt x="37892" y="54421"/>
                      <a:pt x="42274" y="53754"/>
                    </a:cubicBezTo>
                    <a:lnTo>
                      <a:pt x="42274" y="53754"/>
                    </a:lnTo>
                    <a:cubicBezTo>
                      <a:pt x="46573" y="53104"/>
                      <a:pt x="50906" y="52805"/>
                      <a:pt x="55238" y="52388"/>
                    </a:cubicBezTo>
                    <a:lnTo>
                      <a:pt x="55238" y="52388"/>
                    </a:lnTo>
                    <a:cubicBezTo>
                      <a:pt x="59104" y="52021"/>
                      <a:pt x="63020" y="51555"/>
                      <a:pt x="66902" y="51555"/>
                    </a:cubicBezTo>
                    <a:lnTo>
                      <a:pt x="66902" y="51555"/>
                    </a:lnTo>
                    <a:cubicBezTo>
                      <a:pt x="67669" y="51555"/>
                      <a:pt x="68452" y="51572"/>
                      <a:pt x="69218" y="51588"/>
                    </a:cubicBezTo>
                    <a:lnTo>
                      <a:pt x="69218" y="51588"/>
                    </a:lnTo>
                    <a:cubicBezTo>
                      <a:pt x="70251" y="51605"/>
                      <a:pt x="71301" y="51622"/>
                      <a:pt x="72334" y="51605"/>
                    </a:cubicBezTo>
                    <a:lnTo>
                      <a:pt x="72334" y="51605"/>
                    </a:lnTo>
                    <a:cubicBezTo>
                      <a:pt x="74834" y="51555"/>
                      <a:pt x="77316" y="51255"/>
                      <a:pt x="79816" y="51205"/>
                    </a:cubicBezTo>
                    <a:lnTo>
                      <a:pt x="79816" y="51205"/>
                    </a:lnTo>
                    <a:cubicBezTo>
                      <a:pt x="80782" y="51172"/>
                      <a:pt x="81765" y="51205"/>
                      <a:pt x="82732" y="51222"/>
                    </a:cubicBezTo>
                    <a:lnTo>
                      <a:pt x="82732" y="51222"/>
                    </a:lnTo>
                    <a:cubicBezTo>
                      <a:pt x="84198" y="51238"/>
                      <a:pt x="85681" y="51272"/>
                      <a:pt x="87147" y="51172"/>
                    </a:cubicBezTo>
                    <a:lnTo>
                      <a:pt x="87147" y="51172"/>
                    </a:lnTo>
                    <a:cubicBezTo>
                      <a:pt x="90930" y="50888"/>
                      <a:pt x="94846" y="50155"/>
                      <a:pt x="98478" y="48872"/>
                    </a:cubicBezTo>
                    <a:lnTo>
                      <a:pt x="98478" y="48872"/>
                    </a:lnTo>
                    <a:cubicBezTo>
                      <a:pt x="100727" y="48089"/>
                      <a:pt x="102810" y="47356"/>
                      <a:pt x="104510" y="45440"/>
                    </a:cubicBezTo>
                    <a:lnTo>
                      <a:pt x="104510" y="45440"/>
                    </a:lnTo>
                    <a:cubicBezTo>
                      <a:pt x="105843" y="43957"/>
                      <a:pt x="109109" y="41007"/>
                      <a:pt x="106759" y="38858"/>
                    </a:cubicBezTo>
                    <a:lnTo>
                      <a:pt x="106759" y="38858"/>
                    </a:lnTo>
                    <a:cubicBezTo>
                      <a:pt x="105626" y="37808"/>
                      <a:pt x="103377" y="37925"/>
                      <a:pt x="101994" y="37858"/>
                    </a:cubicBezTo>
                    <a:lnTo>
                      <a:pt x="101994" y="37858"/>
                    </a:lnTo>
                    <a:cubicBezTo>
                      <a:pt x="101377" y="37825"/>
                      <a:pt x="100744" y="37841"/>
                      <a:pt x="100111" y="37858"/>
                    </a:cubicBezTo>
                    <a:lnTo>
                      <a:pt x="100111" y="37858"/>
                    </a:lnTo>
                    <a:cubicBezTo>
                      <a:pt x="98611" y="37891"/>
                      <a:pt x="97078" y="37925"/>
                      <a:pt x="95695" y="37442"/>
                    </a:cubicBezTo>
                    <a:lnTo>
                      <a:pt x="95695" y="37442"/>
                    </a:lnTo>
                    <a:cubicBezTo>
                      <a:pt x="94979" y="37192"/>
                      <a:pt x="94446" y="36592"/>
                      <a:pt x="93712" y="36425"/>
                    </a:cubicBezTo>
                    <a:lnTo>
                      <a:pt x="93712" y="36425"/>
                    </a:lnTo>
                    <a:cubicBezTo>
                      <a:pt x="92746" y="36209"/>
                      <a:pt x="91730" y="36492"/>
                      <a:pt x="90930" y="35575"/>
                    </a:cubicBezTo>
                    <a:lnTo>
                      <a:pt x="90930" y="35575"/>
                    </a:lnTo>
                    <a:cubicBezTo>
                      <a:pt x="89597" y="34076"/>
                      <a:pt x="93529" y="33393"/>
                      <a:pt x="94379" y="33109"/>
                    </a:cubicBezTo>
                    <a:lnTo>
                      <a:pt x="94379" y="33109"/>
                    </a:lnTo>
                    <a:cubicBezTo>
                      <a:pt x="96528" y="32359"/>
                      <a:pt x="99961" y="29810"/>
                      <a:pt x="102210" y="31343"/>
                    </a:cubicBezTo>
                    <a:lnTo>
                      <a:pt x="102210" y="31343"/>
                    </a:lnTo>
                    <a:cubicBezTo>
                      <a:pt x="102977" y="31876"/>
                      <a:pt x="103477" y="32609"/>
                      <a:pt x="104327" y="33076"/>
                    </a:cubicBezTo>
                    <a:lnTo>
                      <a:pt x="104327" y="33076"/>
                    </a:lnTo>
                    <a:cubicBezTo>
                      <a:pt x="105360" y="33609"/>
                      <a:pt x="106343" y="33609"/>
                      <a:pt x="107476" y="33559"/>
                    </a:cubicBezTo>
                    <a:lnTo>
                      <a:pt x="107476" y="33559"/>
                    </a:lnTo>
                    <a:cubicBezTo>
                      <a:pt x="109642" y="33459"/>
                      <a:pt x="112125" y="33109"/>
                      <a:pt x="114241" y="32476"/>
                    </a:cubicBezTo>
                    <a:lnTo>
                      <a:pt x="114241" y="32476"/>
                    </a:lnTo>
                    <a:cubicBezTo>
                      <a:pt x="115524" y="32110"/>
                      <a:pt x="116757" y="31526"/>
                      <a:pt x="117857" y="30660"/>
                    </a:cubicBezTo>
                    <a:lnTo>
                      <a:pt x="117857" y="30660"/>
                    </a:lnTo>
                    <a:cubicBezTo>
                      <a:pt x="118707" y="29977"/>
                      <a:pt x="119190" y="29510"/>
                      <a:pt x="120273" y="29294"/>
                    </a:cubicBezTo>
                    <a:lnTo>
                      <a:pt x="120273" y="29294"/>
                    </a:lnTo>
                    <a:cubicBezTo>
                      <a:pt x="121456" y="29060"/>
                      <a:pt x="122556" y="28894"/>
                      <a:pt x="123739" y="28494"/>
                    </a:cubicBezTo>
                    <a:lnTo>
                      <a:pt x="123739" y="28494"/>
                    </a:lnTo>
                    <a:cubicBezTo>
                      <a:pt x="124972" y="28094"/>
                      <a:pt x="126571" y="28094"/>
                      <a:pt x="127421" y="26844"/>
                    </a:cubicBezTo>
                    <a:lnTo>
                      <a:pt x="127421" y="26844"/>
                    </a:lnTo>
                    <a:cubicBezTo>
                      <a:pt x="127888" y="26128"/>
                      <a:pt x="128154" y="25278"/>
                      <a:pt x="128638" y="24528"/>
                    </a:cubicBezTo>
                    <a:lnTo>
                      <a:pt x="128638" y="24528"/>
                    </a:lnTo>
                    <a:cubicBezTo>
                      <a:pt x="129121" y="23811"/>
                      <a:pt x="129554" y="22962"/>
                      <a:pt x="130137" y="22345"/>
                    </a:cubicBezTo>
                    <a:lnTo>
                      <a:pt x="130137" y="22345"/>
                    </a:lnTo>
                    <a:cubicBezTo>
                      <a:pt x="130787" y="21679"/>
                      <a:pt x="131620" y="21245"/>
                      <a:pt x="131920" y="20179"/>
                    </a:cubicBezTo>
                    <a:lnTo>
                      <a:pt x="131920" y="20179"/>
                    </a:lnTo>
                    <a:cubicBezTo>
                      <a:pt x="132153" y="19313"/>
                      <a:pt x="131837" y="18429"/>
                      <a:pt x="131654" y="17596"/>
                    </a:cubicBezTo>
                    <a:lnTo>
                      <a:pt x="131654" y="17596"/>
                    </a:lnTo>
                    <a:cubicBezTo>
                      <a:pt x="131437" y="16680"/>
                      <a:pt x="131454" y="15763"/>
                      <a:pt x="131270" y="14864"/>
                    </a:cubicBezTo>
                    <a:lnTo>
                      <a:pt x="131270" y="14864"/>
                    </a:lnTo>
                    <a:cubicBezTo>
                      <a:pt x="131104" y="14064"/>
                      <a:pt x="131020" y="13597"/>
                      <a:pt x="131020" y="12714"/>
                    </a:cubicBezTo>
                    <a:lnTo>
                      <a:pt x="131020" y="12714"/>
                    </a:lnTo>
                    <a:cubicBezTo>
                      <a:pt x="131020" y="11931"/>
                      <a:pt x="131187" y="10931"/>
                      <a:pt x="130954" y="10181"/>
                    </a:cubicBezTo>
                    <a:lnTo>
                      <a:pt x="130954" y="10181"/>
                    </a:lnTo>
                    <a:cubicBezTo>
                      <a:pt x="130720" y="9348"/>
                      <a:pt x="130154" y="8498"/>
                      <a:pt x="129837" y="7665"/>
                    </a:cubicBezTo>
                    <a:lnTo>
                      <a:pt x="129837" y="7665"/>
                    </a:lnTo>
                    <a:cubicBezTo>
                      <a:pt x="129454" y="6682"/>
                      <a:pt x="128988" y="5832"/>
                      <a:pt x="128504" y="4899"/>
                    </a:cubicBezTo>
                    <a:lnTo>
                      <a:pt x="128504" y="4899"/>
                    </a:lnTo>
                    <a:cubicBezTo>
                      <a:pt x="127521" y="2950"/>
                      <a:pt x="126122" y="2183"/>
                      <a:pt x="124305" y="1433"/>
                    </a:cubicBezTo>
                    <a:lnTo>
                      <a:pt x="124305" y="1433"/>
                    </a:lnTo>
                    <a:cubicBezTo>
                      <a:pt x="121723" y="367"/>
                      <a:pt x="119090" y="1"/>
                      <a:pt x="116390" y="1"/>
                    </a:cubicBezTo>
                    <a:lnTo>
                      <a:pt x="116390" y="1"/>
                    </a:lnTo>
                    <a:cubicBezTo>
                      <a:pt x="115674" y="1"/>
                      <a:pt x="114941" y="17"/>
                      <a:pt x="114208" y="67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5"/>
              <p:cNvSpPr/>
              <p:nvPr/>
            </p:nvSpPr>
            <p:spPr>
              <a:xfrm>
                <a:off x="8280800" y="-823525"/>
                <a:ext cx="739850" cy="471575"/>
              </a:xfrm>
              <a:custGeom>
                <a:avLst/>
                <a:gdLst/>
                <a:ahLst/>
                <a:cxnLst/>
                <a:rect l="l" t="t" r="r" b="b"/>
                <a:pathLst>
                  <a:path w="29594" h="18863" extrusionOk="0">
                    <a:moveTo>
                      <a:pt x="1" y="10115"/>
                    </a:moveTo>
                    <a:cubicBezTo>
                      <a:pt x="551" y="8882"/>
                      <a:pt x="1100" y="7932"/>
                      <a:pt x="1934" y="6849"/>
                    </a:cubicBezTo>
                    <a:cubicBezTo>
                      <a:pt x="2983" y="5483"/>
                      <a:pt x="4416" y="3916"/>
                      <a:pt x="5999" y="3116"/>
                    </a:cubicBezTo>
                    <a:cubicBezTo>
                      <a:pt x="6782" y="2717"/>
                      <a:pt x="7749" y="2533"/>
                      <a:pt x="8599" y="2333"/>
                    </a:cubicBezTo>
                    <a:cubicBezTo>
                      <a:pt x="10365" y="1933"/>
                      <a:pt x="12115" y="1467"/>
                      <a:pt x="13881" y="1067"/>
                    </a:cubicBezTo>
                    <a:cubicBezTo>
                      <a:pt x="15814" y="617"/>
                      <a:pt x="17997" y="117"/>
                      <a:pt x="20013" y="34"/>
                    </a:cubicBezTo>
                    <a:cubicBezTo>
                      <a:pt x="21179" y="1"/>
                      <a:pt x="22379" y="134"/>
                      <a:pt x="23545" y="267"/>
                    </a:cubicBezTo>
                    <a:cubicBezTo>
                      <a:pt x="25611" y="500"/>
                      <a:pt x="28327" y="1600"/>
                      <a:pt x="28944" y="3800"/>
                    </a:cubicBezTo>
                    <a:cubicBezTo>
                      <a:pt x="29244" y="4883"/>
                      <a:pt x="29444" y="5999"/>
                      <a:pt x="29477" y="7115"/>
                    </a:cubicBezTo>
                    <a:cubicBezTo>
                      <a:pt x="29511" y="8449"/>
                      <a:pt x="29594" y="9865"/>
                      <a:pt x="29244" y="11165"/>
                    </a:cubicBezTo>
                    <a:cubicBezTo>
                      <a:pt x="28561" y="13614"/>
                      <a:pt x="27078" y="15697"/>
                      <a:pt x="24945" y="17096"/>
                    </a:cubicBezTo>
                    <a:cubicBezTo>
                      <a:pt x="23195" y="18246"/>
                      <a:pt x="20713" y="18613"/>
                      <a:pt x="18663" y="18729"/>
                    </a:cubicBezTo>
                    <a:cubicBezTo>
                      <a:pt x="16497" y="18863"/>
                      <a:pt x="14347" y="18763"/>
                      <a:pt x="12198" y="18513"/>
                    </a:cubicBezTo>
                    <a:cubicBezTo>
                      <a:pt x="9449" y="18196"/>
                      <a:pt x="6766" y="17713"/>
                      <a:pt x="4183" y="16663"/>
                    </a:cubicBezTo>
                    <a:cubicBezTo>
                      <a:pt x="2817" y="16080"/>
                      <a:pt x="1684" y="15297"/>
                      <a:pt x="417" y="145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5"/>
              <p:cNvSpPr/>
              <p:nvPr/>
            </p:nvSpPr>
            <p:spPr>
              <a:xfrm>
                <a:off x="7283550" y="-786450"/>
                <a:ext cx="941875" cy="329525"/>
              </a:xfrm>
              <a:custGeom>
                <a:avLst/>
                <a:gdLst/>
                <a:ahLst/>
                <a:cxnLst/>
                <a:rect l="l" t="t" r="r" b="b"/>
                <a:pathLst>
                  <a:path w="37675" h="13181" extrusionOk="0">
                    <a:moveTo>
                      <a:pt x="36941" y="8632"/>
                    </a:moveTo>
                    <a:cubicBezTo>
                      <a:pt x="37125" y="8065"/>
                      <a:pt x="37408" y="7482"/>
                      <a:pt x="37558" y="6916"/>
                    </a:cubicBezTo>
                    <a:cubicBezTo>
                      <a:pt x="37675" y="6449"/>
                      <a:pt x="37575" y="5882"/>
                      <a:pt x="37591" y="5399"/>
                    </a:cubicBezTo>
                    <a:cubicBezTo>
                      <a:pt x="37591" y="4000"/>
                      <a:pt x="37491" y="2916"/>
                      <a:pt x="36342" y="1933"/>
                    </a:cubicBezTo>
                    <a:cubicBezTo>
                      <a:pt x="35308" y="1067"/>
                      <a:pt x="34242" y="634"/>
                      <a:pt x="32909" y="417"/>
                    </a:cubicBezTo>
                    <a:cubicBezTo>
                      <a:pt x="31176" y="117"/>
                      <a:pt x="29343" y="0"/>
                      <a:pt x="27594" y="0"/>
                    </a:cubicBezTo>
                    <a:cubicBezTo>
                      <a:pt x="22445" y="0"/>
                      <a:pt x="17313" y="934"/>
                      <a:pt x="12264" y="1783"/>
                    </a:cubicBezTo>
                    <a:cubicBezTo>
                      <a:pt x="9698" y="2217"/>
                      <a:pt x="7198" y="2866"/>
                      <a:pt x="4749" y="3733"/>
                    </a:cubicBezTo>
                    <a:cubicBezTo>
                      <a:pt x="3333" y="4233"/>
                      <a:pt x="1150" y="4916"/>
                      <a:pt x="633" y="6532"/>
                    </a:cubicBezTo>
                    <a:cubicBezTo>
                      <a:pt x="0" y="8582"/>
                      <a:pt x="2033" y="11081"/>
                      <a:pt x="3716" y="12031"/>
                    </a:cubicBezTo>
                    <a:cubicBezTo>
                      <a:pt x="4949" y="12714"/>
                      <a:pt x="6315" y="12814"/>
                      <a:pt x="7682" y="12964"/>
                    </a:cubicBezTo>
                    <a:cubicBezTo>
                      <a:pt x="9614" y="13181"/>
                      <a:pt x="11514" y="12914"/>
                      <a:pt x="13430" y="12797"/>
                    </a:cubicBezTo>
                    <a:cubicBezTo>
                      <a:pt x="17346" y="12531"/>
                      <a:pt x="21278" y="12114"/>
                      <a:pt x="25194" y="11998"/>
                    </a:cubicBezTo>
                    <a:cubicBezTo>
                      <a:pt x="27210" y="11931"/>
                      <a:pt x="28993" y="11348"/>
                      <a:pt x="30876" y="10748"/>
                    </a:cubicBezTo>
                    <a:cubicBezTo>
                      <a:pt x="31993" y="10398"/>
                      <a:pt x="33109" y="10098"/>
                      <a:pt x="34175" y="9582"/>
                    </a:cubicBezTo>
                    <a:cubicBezTo>
                      <a:pt x="35325" y="9032"/>
                      <a:pt x="36442" y="8382"/>
                      <a:pt x="36941" y="86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5"/>
              <p:cNvSpPr/>
              <p:nvPr/>
            </p:nvSpPr>
            <p:spPr>
              <a:xfrm>
                <a:off x="6999025" y="-606075"/>
                <a:ext cx="244975" cy="1158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4633" extrusionOk="0">
                    <a:moveTo>
                      <a:pt x="9798" y="4166"/>
                    </a:moveTo>
                    <a:cubicBezTo>
                      <a:pt x="9165" y="3500"/>
                      <a:pt x="8798" y="2816"/>
                      <a:pt x="8215" y="2167"/>
                    </a:cubicBezTo>
                    <a:cubicBezTo>
                      <a:pt x="7649" y="1517"/>
                      <a:pt x="6799" y="1134"/>
                      <a:pt x="6032" y="784"/>
                    </a:cubicBezTo>
                    <a:cubicBezTo>
                      <a:pt x="4316" y="0"/>
                      <a:pt x="2017" y="367"/>
                      <a:pt x="750" y="1833"/>
                    </a:cubicBezTo>
                    <a:cubicBezTo>
                      <a:pt x="517" y="2117"/>
                      <a:pt x="0" y="2833"/>
                      <a:pt x="84" y="3283"/>
                    </a:cubicBezTo>
                    <a:cubicBezTo>
                      <a:pt x="150" y="3750"/>
                      <a:pt x="534" y="3833"/>
                      <a:pt x="933" y="3966"/>
                    </a:cubicBezTo>
                    <a:cubicBezTo>
                      <a:pt x="3316" y="4633"/>
                      <a:pt x="6116" y="4366"/>
                      <a:pt x="9798" y="41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5"/>
              <p:cNvSpPr/>
              <p:nvPr/>
            </p:nvSpPr>
            <p:spPr>
              <a:xfrm>
                <a:off x="6589525" y="-532750"/>
                <a:ext cx="312875" cy="243300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9732" extrusionOk="0">
                    <a:moveTo>
                      <a:pt x="7249" y="1433"/>
                    </a:moveTo>
                    <a:cubicBezTo>
                      <a:pt x="7499" y="883"/>
                      <a:pt x="7866" y="433"/>
                      <a:pt x="8332" y="83"/>
                    </a:cubicBezTo>
                    <a:cubicBezTo>
                      <a:pt x="9049" y="383"/>
                      <a:pt x="9882" y="0"/>
                      <a:pt x="10632" y="200"/>
                    </a:cubicBezTo>
                    <a:cubicBezTo>
                      <a:pt x="11165" y="350"/>
                      <a:pt x="12515" y="1266"/>
                      <a:pt x="11931" y="1933"/>
                    </a:cubicBezTo>
                    <a:cubicBezTo>
                      <a:pt x="11481" y="2466"/>
                      <a:pt x="9915" y="2033"/>
                      <a:pt x="9299" y="2016"/>
                    </a:cubicBezTo>
                    <a:cubicBezTo>
                      <a:pt x="6916" y="2000"/>
                      <a:pt x="4966" y="3783"/>
                      <a:pt x="2600" y="3766"/>
                    </a:cubicBezTo>
                    <a:cubicBezTo>
                      <a:pt x="2034" y="3749"/>
                      <a:pt x="1284" y="3283"/>
                      <a:pt x="701" y="3566"/>
                    </a:cubicBezTo>
                    <a:cubicBezTo>
                      <a:pt x="18" y="3916"/>
                      <a:pt x="1" y="5066"/>
                      <a:pt x="67" y="5699"/>
                    </a:cubicBezTo>
                    <a:cubicBezTo>
                      <a:pt x="201" y="6815"/>
                      <a:pt x="1217" y="8031"/>
                      <a:pt x="2134" y="8615"/>
                    </a:cubicBezTo>
                    <a:cubicBezTo>
                      <a:pt x="3067" y="9198"/>
                      <a:pt x="4300" y="9598"/>
                      <a:pt x="5383" y="9648"/>
                    </a:cubicBezTo>
                    <a:cubicBezTo>
                      <a:pt x="6899" y="9731"/>
                      <a:pt x="8649" y="9731"/>
                      <a:pt x="9765" y="8581"/>
                    </a:cubicBezTo>
                    <a:cubicBezTo>
                      <a:pt x="10448" y="7882"/>
                      <a:pt x="11182" y="6915"/>
                      <a:pt x="11248" y="5899"/>
                    </a:cubicBezTo>
                    <a:cubicBezTo>
                      <a:pt x="11298" y="4966"/>
                      <a:pt x="10648" y="4482"/>
                      <a:pt x="10398" y="4166"/>
                    </a:cubicBezTo>
                    <a:cubicBezTo>
                      <a:pt x="9715" y="3649"/>
                      <a:pt x="8899" y="3133"/>
                      <a:pt x="8049" y="2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5"/>
              <p:cNvSpPr/>
              <p:nvPr/>
            </p:nvSpPr>
            <p:spPr>
              <a:xfrm>
                <a:off x="8138350" y="4600"/>
                <a:ext cx="551125" cy="288300"/>
              </a:xfrm>
              <a:custGeom>
                <a:avLst/>
                <a:gdLst/>
                <a:ahLst/>
                <a:cxnLst/>
                <a:rect l="l" t="t" r="r" b="b"/>
                <a:pathLst>
                  <a:path w="22045" h="11532" extrusionOk="0">
                    <a:moveTo>
                      <a:pt x="19795" y="2884"/>
                    </a:moveTo>
                    <a:cubicBezTo>
                      <a:pt x="19062" y="2200"/>
                      <a:pt x="18396" y="1567"/>
                      <a:pt x="17463" y="1201"/>
                    </a:cubicBezTo>
                    <a:cubicBezTo>
                      <a:pt x="16446" y="801"/>
                      <a:pt x="15296" y="484"/>
                      <a:pt x="14213" y="368"/>
                    </a:cubicBezTo>
                    <a:cubicBezTo>
                      <a:pt x="11781" y="118"/>
                      <a:pt x="9315" y="1"/>
                      <a:pt x="6948" y="817"/>
                    </a:cubicBezTo>
                    <a:cubicBezTo>
                      <a:pt x="4482" y="1667"/>
                      <a:pt x="2150" y="3134"/>
                      <a:pt x="783" y="5366"/>
                    </a:cubicBezTo>
                    <a:cubicBezTo>
                      <a:pt x="483" y="5866"/>
                      <a:pt x="0" y="6599"/>
                      <a:pt x="33" y="7199"/>
                    </a:cubicBezTo>
                    <a:cubicBezTo>
                      <a:pt x="67" y="7866"/>
                      <a:pt x="1250" y="8399"/>
                      <a:pt x="1700" y="8799"/>
                    </a:cubicBezTo>
                    <a:cubicBezTo>
                      <a:pt x="2416" y="9432"/>
                      <a:pt x="3066" y="10149"/>
                      <a:pt x="3882" y="10682"/>
                    </a:cubicBezTo>
                    <a:cubicBezTo>
                      <a:pt x="5132" y="11498"/>
                      <a:pt x="6565" y="11532"/>
                      <a:pt x="7998" y="11515"/>
                    </a:cubicBezTo>
                    <a:cubicBezTo>
                      <a:pt x="9415" y="11515"/>
                      <a:pt x="10814" y="11432"/>
                      <a:pt x="12197" y="11182"/>
                    </a:cubicBezTo>
                    <a:cubicBezTo>
                      <a:pt x="13530" y="10932"/>
                      <a:pt x="14980" y="10748"/>
                      <a:pt x="16230" y="10265"/>
                    </a:cubicBezTo>
                    <a:cubicBezTo>
                      <a:pt x="17846" y="9615"/>
                      <a:pt x="19679" y="8865"/>
                      <a:pt x="20862" y="7516"/>
                    </a:cubicBezTo>
                    <a:cubicBezTo>
                      <a:pt x="22045" y="6166"/>
                      <a:pt x="22012" y="4083"/>
                      <a:pt x="19795" y="28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25"/>
              <p:cNvSpPr/>
              <p:nvPr/>
            </p:nvSpPr>
            <p:spPr>
              <a:xfrm>
                <a:off x="6592025" y="-191600"/>
                <a:ext cx="157500" cy="143325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5733" extrusionOk="0">
                    <a:moveTo>
                      <a:pt x="5450" y="1"/>
                    </a:moveTo>
                    <a:cubicBezTo>
                      <a:pt x="4650" y="601"/>
                      <a:pt x="3817" y="984"/>
                      <a:pt x="2983" y="1517"/>
                    </a:cubicBezTo>
                    <a:cubicBezTo>
                      <a:pt x="2417" y="1884"/>
                      <a:pt x="1700" y="2217"/>
                      <a:pt x="1267" y="2717"/>
                    </a:cubicBezTo>
                    <a:cubicBezTo>
                      <a:pt x="884" y="3150"/>
                      <a:pt x="1" y="4566"/>
                      <a:pt x="434" y="5216"/>
                    </a:cubicBezTo>
                    <a:cubicBezTo>
                      <a:pt x="784" y="5733"/>
                      <a:pt x="2684" y="5549"/>
                      <a:pt x="3150" y="5433"/>
                    </a:cubicBezTo>
                    <a:cubicBezTo>
                      <a:pt x="5133" y="4950"/>
                      <a:pt x="6183" y="2983"/>
                      <a:pt x="6299" y="10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25"/>
              <p:cNvSpPr/>
              <p:nvPr/>
            </p:nvSpPr>
            <p:spPr>
              <a:xfrm>
                <a:off x="6213800" y="-32050"/>
                <a:ext cx="407425" cy="252875"/>
              </a:xfrm>
              <a:custGeom>
                <a:avLst/>
                <a:gdLst/>
                <a:ahLst/>
                <a:cxnLst/>
                <a:rect l="l" t="t" r="r" b="b"/>
                <a:pathLst>
                  <a:path w="16297" h="10115" extrusionOk="0">
                    <a:moveTo>
                      <a:pt x="12164" y="2250"/>
                    </a:moveTo>
                    <a:cubicBezTo>
                      <a:pt x="9948" y="1050"/>
                      <a:pt x="6648" y="1"/>
                      <a:pt x="4299" y="1450"/>
                    </a:cubicBezTo>
                    <a:cubicBezTo>
                      <a:pt x="3166" y="2133"/>
                      <a:pt x="2566" y="3200"/>
                      <a:pt x="1900" y="4300"/>
                    </a:cubicBezTo>
                    <a:cubicBezTo>
                      <a:pt x="1350" y="5233"/>
                      <a:pt x="866" y="5966"/>
                      <a:pt x="683" y="7066"/>
                    </a:cubicBezTo>
                    <a:cubicBezTo>
                      <a:pt x="617" y="7532"/>
                      <a:pt x="0" y="10115"/>
                      <a:pt x="1216" y="9798"/>
                    </a:cubicBezTo>
                    <a:cubicBezTo>
                      <a:pt x="1450" y="9732"/>
                      <a:pt x="1650" y="9382"/>
                      <a:pt x="1850" y="9232"/>
                    </a:cubicBezTo>
                    <a:cubicBezTo>
                      <a:pt x="2066" y="9082"/>
                      <a:pt x="2266" y="8932"/>
                      <a:pt x="2483" y="8765"/>
                    </a:cubicBezTo>
                    <a:cubicBezTo>
                      <a:pt x="2916" y="8432"/>
                      <a:pt x="3499" y="8382"/>
                      <a:pt x="3966" y="8099"/>
                    </a:cubicBezTo>
                    <a:cubicBezTo>
                      <a:pt x="4182" y="7949"/>
                      <a:pt x="4316" y="7782"/>
                      <a:pt x="4582" y="7715"/>
                    </a:cubicBezTo>
                    <a:cubicBezTo>
                      <a:pt x="4816" y="7632"/>
                      <a:pt x="5182" y="7599"/>
                      <a:pt x="5449" y="7549"/>
                    </a:cubicBezTo>
                    <a:cubicBezTo>
                      <a:pt x="5949" y="7449"/>
                      <a:pt x="6415" y="7316"/>
                      <a:pt x="6932" y="7182"/>
                    </a:cubicBezTo>
                    <a:cubicBezTo>
                      <a:pt x="8448" y="6799"/>
                      <a:pt x="9931" y="6466"/>
                      <a:pt x="11164" y="5416"/>
                    </a:cubicBezTo>
                    <a:cubicBezTo>
                      <a:pt x="11714" y="4949"/>
                      <a:pt x="12131" y="4350"/>
                      <a:pt x="12797" y="4083"/>
                    </a:cubicBezTo>
                    <a:cubicBezTo>
                      <a:pt x="13480" y="3800"/>
                      <a:pt x="14130" y="3733"/>
                      <a:pt x="14863" y="3733"/>
                    </a:cubicBezTo>
                    <a:cubicBezTo>
                      <a:pt x="15047" y="3716"/>
                      <a:pt x="16296" y="3566"/>
                      <a:pt x="15930" y="3117"/>
                    </a:cubicBezTo>
                    <a:cubicBezTo>
                      <a:pt x="15846" y="3017"/>
                      <a:pt x="15580" y="3100"/>
                      <a:pt x="15463" y="3083"/>
                    </a:cubicBezTo>
                    <a:cubicBezTo>
                      <a:pt x="14797" y="2933"/>
                      <a:pt x="14097" y="2650"/>
                      <a:pt x="12164" y="22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25"/>
              <p:cNvSpPr/>
              <p:nvPr/>
            </p:nvSpPr>
            <p:spPr>
              <a:xfrm>
                <a:off x="6744075" y="-255750"/>
                <a:ext cx="600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2767" extrusionOk="0">
                    <a:moveTo>
                      <a:pt x="217" y="2767"/>
                    </a:moveTo>
                    <a:cubicBezTo>
                      <a:pt x="67" y="2217"/>
                      <a:pt x="1" y="1634"/>
                      <a:pt x="17" y="1067"/>
                    </a:cubicBezTo>
                    <a:cubicBezTo>
                      <a:pt x="534" y="834"/>
                      <a:pt x="684" y="1"/>
                      <a:pt x="1384" y="51"/>
                    </a:cubicBezTo>
                    <a:cubicBezTo>
                      <a:pt x="1600" y="51"/>
                      <a:pt x="1950" y="267"/>
                      <a:pt x="2067" y="501"/>
                    </a:cubicBezTo>
                    <a:cubicBezTo>
                      <a:pt x="2400" y="1167"/>
                      <a:pt x="1234" y="2000"/>
                      <a:pt x="1067" y="256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25"/>
              <p:cNvSpPr/>
              <p:nvPr/>
            </p:nvSpPr>
            <p:spPr>
              <a:xfrm>
                <a:off x="7965875" y="-507350"/>
                <a:ext cx="241650" cy="90825"/>
              </a:xfrm>
              <a:custGeom>
                <a:avLst/>
                <a:gdLst/>
                <a:ahLst/>
                <a:cxnLst/>
                <a:rect l="l" t="t" r="r" b="b"/>
                <a:pathLst>
                  <a:path w="9666" h="3633" extrusionOk="0">
                    <a:moveTo>
                      <a:pt x="8799" y="0"/>
                    </a:moveTo>
                    <a:cubicBezTo>
                      <a:pt x="6982" y="234"/>
                      <a:pt x="5083" y="567"/>
                      <a:pt x="3350" y="1267"/>
                    </a:cubicBezTo>
                    <a:cubicBezTo>
                      <a:pt x="2750" y="1500"/>
                      <a:pt x="1" y="2483"/>
                      <a:pt x="1650" y="3250"/>
                    </a:cubicBezTo>
                    <a:cubicBezTo>
                      <a:pt x="2367" y="3583"/>
                      <a:pt x="3450" y="3566"/>
                      <a:pt x="4233" y="3600"/>
                    </a:cubicBezTo>
                    <a:cubicBezTo>
                      <a:pt x="5183" y="3633"/>
                      <a:pt x="6166" y="3550"/>
                      <a:pt x="7099" y="3383"/>
                    </a:cubicBezTo>
                    <a:cubicBezTo>
                      <a:pt x="7749" y="3266"/>
                      <a:pt x="9665" y="2883"/>
                      <a:pt x="9648" y="19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5"/>
              <p:cNvSpPr/>
              <p:nvPr/>
            </p:nvSpPr>
            <p:spPr>
              <a:xfrm>
                <a:off x="6844050" y="-760200"/>
                <a:ext cx="3482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3931" h="9132" extrusionOk="0">
                    <a:moveTo>
                      <a:pt x="217" y="9131"/>
                    </a:moveTo>
                    <a:cubicBezTo>
                      <a:pt x="117" y="8465"/>
                      <a:pt x="1" y="7848"/>
                      <a:pt x="101" y="7182"/>
                    </a:cubicBezTo>
                    <a:cubicBezTo>
                      <a:pt x="351" y="5516"/>
                      <a:pt x="1267" y="3916"/>
                      <a:pt x="2417" y="2733"/>
                    </a:cubicBezTo>
                    <a:cubicBezTo>
                      <a:pt x="3400" y="1700"/>
                      <a:pt x="4600" y="683"/>
                      <a:pt x="5983" y="300"/>
                    </a:cubicBezTo>
                    <a:cubicBezTo>
                      <a:pt x="7016" y="0"/>
                      <a:pt x="7982" y="167"/>
                      <a:pt x="8982" y="483"/>
                    </a:cubicBezTo>
                    <a:cubicBezTo>
                      <a:pt x="9815" y="767"/>
                      <a:pt x="10465" y="1250"/>
                      <a:pt x="11215" y="1683"/>
                    </a:cubicBezTo>
                    <a:cubicBezTo>
                      <a:pt x="11648" y="1933"/>
                      <a:pt x="12131" y="1900"/>
                      <a:pt x="12581" y="2116"/>
                    </a:cubicBezTo>
                    <a:cubicBezTo>
                      <a:pt x="12981" y="2300"/>
                      <a:pt x="13714" y="2533"/>
                      <a:pt x="13814" y="3033"/>
                    </a:cubicBezTo>
                    <a:cubicBezTo>
                      <a:pt x="13931" y="3533"/>
                      <a:pt x="13398" y="3983"/>
                      <a:pt x="13064" y="4266"/>
                    </a:cubicBezTo>
                    <a:cubicBezTo>
                      <a:pt x="12231" y="4949"/>
                      <a:pt x="11381" y="5732"/>
                      <a:pt x="10382" y="6149"/>
                    </a:cubicBezTo>
                    <a:cubicBezTo>
                      <a:pt x="8799" y="6799"/>
                      <a:pt x="7132" y="7165"/>
                      <a:pt x="5649" y="8015"/>
                    </a:cubicBezTo>
                    <a:cubicBezTo>
                      <a:pt x="4933" y="8432"/>
                      <a:pt x="4216" y="8781"/>
                      <a:pt x="3367" y="8848"/>
                    </a:cubicBezTo>
                    <a:cubicBezTo>
                      <a:pt x="2517" y="8915"/>
                      <a:pt x="1634" y="8848"/>
                      <a:pt x="217" y="91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5"/>
              <p:cNvSpPr/>
              <p:nvPr/>
            </p:nvSpPr>
            <p:spPr>
              <a:xfrm>
                <a:off x="5967200" y="-282825"/>
                <a:ext cx="2330750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93230" h="32893" extrusionOk="0">
                    <a:moveTo>
                      <a:pt x="27045" y="10665"/>
                    </a:moveTo>
                    <a:cubicBezTo>
                      <a:pt x="28361" y="10198"/>
                      <a:pt x="29611" y="9598"/>
                      <a:pt x="30927" y="9149"/>
                    </a:cubicBezTo>
                    <a:cubicBezTo>
                      <a:pt x="31993" y="8782"/>
                      <a:pt x="33110" y="8732"/>
                      <a:pt x="34176" y="8432"/>
                    </a:cubicBezTo>
                    <a:cubicBezTo>
                      <a:pt x="34693" y="8282"/>
                      <a:pt x="35209" y="8082"/>
                      <a:pt x="35726" y="7932"/>
                    </a:cubicBezTo>
                    <a:cubicBezTo>
                      <a:pt x="36093" y="7815"/>
                      <a:pt x="36476" y="7766"/>
                      <a:pt x="36776" y="7516"/>
                    </a:cubicBezTo>
                    <a:cubicBezTo>
                      <a:pt x="36926" y="7416"/>
                      <a:pt x="37126" y="7249"/>
                      <a:pt x="37209" y="7099"/>
                    </a:cubicBezTo>
                    <a:cubicBezTo>
                      <a:pt x="37309" y="6916"/>
                      <a:pt x="37292" y="6716"/>
                      <a:pt x="37376" y="6549"/>
                    </a:cubicBezTo>
                    <a:cubicBezTo>
                      <a:pt x="37542" y="6183"/>
                      <a:pt x="37709" y="5899"/>
                      <a:pt x="38009" y="5633"/>
                    </a:cubicBezTo>
                    <a:cubicBezTo>
                      <a:pt x="38142" y="5516"/>
                      <a:pt x="38392" y="5383"/>
                      <a:pt x="38425" y="5199"/>
                    </a:cubicBezTo>
                    <a:cubicBezTo>
                      <a:pt x="38492" y="4866"/>
                      <a:pt x="37875" y="4166"/>
                      <a:pt x="37592" y="4033"/>
                    </a:cubicBezTo>
                    <a:cubicBezTo>
                      <a:pt x="37642" y="3783"/>
                      <a:pt x="37809" y="3833"/>
                      <a:pt x="37992" y="3783"/>
                    </a:cubicBezTo>
                    <a:cubicBezTo>
                      <a:pt x="38159" y="3750"/>
                      <a:pt x="38309" y="3683"/>
                      <a:pt x="38475" y="3650"/>
                    </a:cubicBezTo>
                    <a:cubicBezTo>
                      <a:pt x="38592" y="3616"/>
                      <a:pt x="38725" y="3683"/>
                      <a:pt x="38842" y="3650"/>
                    </a:cubicBezTo>
                    <a:cubicBezTo>
                      <a:pt x="38942" y="3633"/>
                      <a:pt x="38942" y="3550"/>
                      <a:pt x="39009" y="3533"/>
                    </a:cubicBezTo>
                    <a:cubicBezTo>
                      <a:pt x="39292" y="3467"/>
                      <a:pt x="39558" y="3417"/>
                      <a:pt x="39825" y="3350"/>
                    </a:cubicBezTo>
                    <a:cubicBezTo>
                      <a:pt x="40425" y="3167"/>
                      <a:pt x="40958" y="2933"/>
                      <a:pt x="41575" y="2833"/>
                    </a:cubicBezTo>
                    <a:cubicBezTo>
                      <a:pt x="43108" y="2633"/>
                      <a:pt x="44624" y="2250"/>
                      <a:pt x="46157" y="2134"/>
                    </a:cubicBezTo>
                    <a:cubicBezTo>
                      <a:pt x="47407" y="2034"/>
                      <a:pt x="48656" y="2000"/>
                      <a:pt x="49889" y="1767"/>
                    </a:cubicBezTo>
                    <a:cubicBezTo>
                      <a:pt x="50689" y="1600"/>
                      <a:pt x="51489" y="1517"/>
                      <a:pt x="52289" y="1384"/>
                    </a:cubicBezTo>
                    <a:cubicBezTo>
                      <a:pt x="53755" y="1150"/>
                      <a:pt x="55205" y="784"/>
                      <a:pt x="56688" y="584"/>
                    </a:cubicBezTo>
                    <a:cubicBezTo>
                      <a:pt x="59304" y="217"/>
                      <a:pt x="62036" y="1"/>
                      <a:pt x="64669" y="51"/>
                    </a:cubicBezTo>
                    <a:cubicBezTo>
                      <a:pt x="66369" y="84"/>
                      <a:pt x="68118" y="217"/>
                      <a:pt x="69701" y="834"/>
                    </a:cubicBezTo>
                    <a:cubicBezTo>
                      <a:pt x="70135" y="1000"/>
                      <a:pt x="71201" y="1584"/>
                      <a:pt x="71384" y="2117"/>
                    </a:cubicBezTo>
                    <a:cubicBezTo>
                      <a:pt x="71418" y="2217"/>
                      <a:pt x="71368" y="2300"/>
                      <a:pt x="71384" y="2400"/>
                    </a:cubicBezTo>
                    <a:cubicBezTo>
                      <a:pt x="71418" y="2500"/>
                      <a:pt x="71534" y="2550"/>
                      <a:pt x="71551" y="2667"/>
                    </a:cubicBezTo>
                    <a:cubicBezTo>
                      <a:pt x="71584" y="2983"/>
                      <a:pt x="71118" y="3250"/>
                      <a:pt x="70968" y="3500"/>
                    </a:cubicBezTo>
                    <a:cubicBezTo>
                      <a:pt x="70718" y="3916"/>
                      <a:pt x="70451" y="4350"/>
                      <a:pt x="70251" y="4800"/>
                    </a:cubicBezTo>
                    <a:cubicBezTo>
                      <a:pt x="69851" y="5649"/>
                      <a:pt x="69168" y="6266"/>
                      <a:pt x="68202" y="6049"/>
                    </a:cubicBezTo>
                    <a:cubicBezTo>
                      <a:pt x="67768" y="5966"/>
                      <a:pt x="67335" y="5783"/>
                      <a:pt x="66902" y="5649"/>
                    </a:cubicBezTo>
                    <a:cubicBezTo>
                      <a:pt x="66019" y="5399"/>
                      <a:pt x="65119" y="5199"/>
                      <a:pt x="64219" y="5049"/>
                    </a:cubicBezTo>
                    <a:cubicBezTo>
                      <a:pt x="62920" y="4816"/>
                      <a:pt x="61620" y="4500"/>
                      <a:pt x="60320" y="4233"/>
                    </a:cubicBezTo>
                    <a:cubicBezTo>
                      <a:pt x="57421" y="3616"/>
                      <a:pt x="54188" y="4450"/>
                      <a:pt x="51889" y="6316"/>
                    </a:cubicBezTo>
                    <a:cubicBezTo>
                      <a:pt x="51139" y="6916"/>
                      <a:pt x="50406" y="7599"/>
                      <a:pt x="50123" y="8532"/>
                    </a:cubicBezTo>
                    <a:cubicBezTo>
                      <a:pt x="50006" y="8915"/>
                      <a:pt x="50039" y="9382"/>
                      <a:pt x="50056" y="9765"/>
                    </a:cubicBezTo>
                    <a:cubicBezTo>
                      <a:pt x="50089" y="10382"/>
                      <a:pt x="50706" y="10648"/>
                      <a:pt x="50872" y="11231"/>
                    </a:cubicBezTo>
                    <a:cubicBezTo>
                      <a:pt x="51072" y="11964"/>
                      <a:pt x="51022" y="12764"/>
                      <a:pt x="51306" y="13464"/>
                    </a:cubicBezTo>
                    <a:cubicBezTo>
                      <a:pt x="51756" y="14547"/>
                      <a:pt x="52889" y="14381"/>
                      <a:pt x="53855" y="14547"/>
                    </a:cubicBezTo>
                    <a:cubicBezTo>
                      <a:pt x="54955" y="14747"/>
                      <a:pt x="56221" y="15014"/>
                      <a:pt x="57054" y="15830"/>
                    </a:cubicBezTo>
                    <a:cubicBezTo>
                      <a:pt x="57671" y="16397"/>
                      <a:pt x="58404" y="17080"/>
                      <a:pt x="59170" y="17413"/>
                    </a:cubicBezTo>
                    <a:cubicBezTo>
                      <a:pt x="60187" y="17830"/>
                      <a:pt x="61770" y="17430"/>
                      <a:pt x="62686" y="16963"/>
                    </a:cubicBezTo>
                    <a:cubicBezTo>
                      <a:pt x="63020" y="16797"/>
                      <a:pt x="63336" y="16530"/>
                      <a:pt x="63636" y="16313"/>
                    </a:cubicBezTo>
                    <a:cubicBezTo>
                      <a:pt x="64169" y="15914"/>
                      <a:pt x="64736" y="15580"/>
                      <a:pt x="65302" y="15264"/>
                    </a:cubicBezTo>
                    <a:cubicBezTo>
                      <a:pt x="66652" y="14497"/>
                      <a:pt x="68102" y="14031"/>
                      <a:pt x="69651" y="13914"/>
                    </a:cubicBezTo>
                    <a:cubicBezTo>
                      <a:pt x="70435" y="13847"/>
                      <a:pt x="71501" y="13681"/>
                      <a:pt x="72251" y="14031"/>
                    </a:cubicBezTo>
                    <a:cubicBezTo>
                      <a:pt x="72417" y="14097"/>
                      <a:pt x="73167" y="14364"/>
                      <a:pt x="73201" y="14564"/>
                    </a:cubicBezTo>
                    <a:cubicBezTo>
                      <a:pt x="72817" y="14464"/>
                      <a:pt x="72384" y="14281"/>
                      <a:pt x="71951" y="14197"/>
                    </a:cubicBezTo>
                    <a:cubicBezTo>
                      <a:pt x="71251" y="14064"/>
                      <a:pt x="70435" y="14397"/>
                      <a:pt x="69735" y="14447"/>
                    </a:cubicBezTo>
                    <a:cubicBezTo>
                      <a:pt x="69251" y="14497"/>
                      <a:pt x="68818" y="14581"/>
                      <a:pt x="68318" y="14581"/>
                    </a:cubicBezTo>
                    <a:cubicBezTo>
                      <a:pt x="67585" y="14597"/>
                      <a:pt x="66985" y="14897"/>
                      <a:pt x="66335" y="15214"/>
                    </a:cubicBezTo>
                    <a:cubicBezTo>
                      <a:pt x="65986" y="15397"/>
                      <a:pt x="65336" y="15847"/>
                      <a:pt x="65236" y="16280"/>
                    </a:cubicBezTo>
                    <a:cubicBezTo>
                      <a:pt x="65152" y="16663"/>
                      <a:pt x="65469" y="16997"/>
                      <a:pt x="65786" y="17180"/>
                    </a:cubicBezTo>
                    <a:cubicBezTo>
                      <a:pt x="66652" y="17713"/>
                      <a:pt x="67768" y="17896"/>
                      <a:pt x="68768" y="17996"/>
                    </a:cubicBezTo>
                    <a:cubicBezTo>
                      <a:pt x="69985" y="18130"/>
                      <a:pt x="71034" y="18513"/>
                      <a:pt x="72217" y="18796"/>
                    </a:cubicBezTo>
                    <a:cubicBezTo>
                      <a:pt x="73434" y="19113"/>
                      <a:pt x="74650" y="19246"/>
                      <a:pt x="75867" y="19463"/>
                    </a:cubicBezTo>
                    <a:cubicBezTo>
                      <a:pt x="76600" y="19579"/>
                      <a:pt x="77266" y="19896"/>
                      <a:pt x="77983" y="20029"/>
                    </a:cubicBezTo>
                    <a:cubicBezTo>
                      <a:pt x="78899" y="20213"/>
                      <a:pt x="80032" y="19863"/>
                      <a:pt x="80799" y="19379"/>
                    </a:cubicBezTo>
                    <a:cubicBezTo>
                      <a:pt x="81249" y="19079"/>
                      <a:pt x="81715" y="18813"/>
                      <a:pt x="82165" y="18496"/>
                    </a:cubicBezTo>
                    <a:cubicBezTo>
                      <a:pt x="82465" y="18246"/>
                      <a:pt x="82765" y="17980"/>
                      <a:pt x="83048" y="17696"/>
                    </a:cubicBezTo>
                    <a:cubicBezTo>
                      <a:pt x="83298" y="17530"/>
                      <a:pt x="83531" y="17330"/>
                      <a:pt x="83731" y="17113"/>
                    </a:cubicBezTo>
                    <a:cubicBezTo>
                      <a:pt x="84065" y="16647"/>
                      <a:pt x="83915" y="15780"/>
                      <a:pt x="83581" y="15347"/>
                    </a:cubicBezTo>
                    <a:cubicBezTo>
                      <a:pt x="83148" y="14797"/>
                      <a:pt x="82548" y="14681"/>
                      <a:pt x="81915" y="14564"/>
                    </a:cubicBezTo>
                    <a:cubicBezTo>
                      <a:pt x="80732" y="14314"/>
                      <a:pt x="79532" y="13831"/>
                      <a:pt x="78299" y="13897"/>
                    </a:cubicBezTo>
                    <a:cubicBezTo>
                      <a:pt x="78616" y="13681"/>
                      <a:pt x="79099" y="13747"/>
                      <a:pt x="79449" y="13747"/>
                    </a:cubicBezTo>
                    <a:cubicBezTo>
                      <a:pt x="79932" y="13747"/>
                      <a:pt x="80432" y="13747"/>
                      <a:pt x="80915" y="13747"/>
                    </a:cubicBezTo>
                    <a:cubicBezTo>
                      <a:pt x="81532" y="13747"/>
                      <a:pt x="82082" y="13781"/>
                      <a:pt x="82682" y="13897"/>
                    </a:cubicBezTo>
                    <a:cubicBezTo>
                      <a:pt x="83598" y="14064"/>
                      <a:pt x="84448" y="14547"/>
                      <a:pt x="85431" y="14464"/>
                    </a:cubicBezTo>
                    <a:cubicBezTo>
                      <a:pt x="85748" y="14431"/>
                      <a:pt x="86231" y="14164"/>
                      <a:pt x="86547" y="14297"/>
                    </a:cubicBezTo>
                    <a:cubicBezTo>
                      <a:pt x="87064" y="14514"/>
                      <a:pt x="85748" y="15547"/>
                      <a:pt x="85598" y="15714"/>
                    </a:cubicBezTo>
                    <a:cubicBezTo>
                      <a:pt x="85098" y="16280"/>
                      <a:pt x="84231" y="16713"/>
                      <a:pt x="84148" y="17530"/>
                    </a:cubicBezTo>
                    <a:cubicBezTo>
                      <a:pt x="84031" y="18746"/>
                      <a:pt x="84698" y="19596"/>
                      <a:pt x="85531" y="20379"/>
                    </a:cubicBezTo>
                    <a:cubicBezTo>
                      <a:pt x="86631" y="21429"/>
                      <a:pt x="87880" y="22295"/>
                      <a:pt x="88930" y="23428"/>
                    </a:cubicBezTo>
                    <a:cubicBezTo>
                      <a:pt x="89547" y="24112"/>
                      <a:pt x="90063" y="24845"/>
                      <a:pt x="90763" y="25461"/>
                    </a:cubicBezTo>
                    <a:cubicBezTo>
                      <a:pt x="91163" y="25795"/>
                      <a:pt x="91646" y="26111"/>
                      <a:pt x="92013" y="26494"/>
                    </a:cubicBezTo>
                    <a:cubicBezTo>
                      <a:pt x="93229" y="27777"/>
                      <a:pt x="89847" y="28111"/>
                      <a:pt x="89313" y="28177"/>
                    </a:cubicBezTo>
                    <a:cubicBezTo>
                      <a:pt x="86597" y="28511"/>
                      <a:pt x="83815" y="28544"/>
                      <a:pt x="81082" y="28627"/>
                    </a:cubicBezTo>
                    <a:cubicBezTo>
                      <a:pt x="77300" y="28777"/>
                      <a:pt x="73500" y="28694"/>
                      <a:pt x="69701" y="28810"/>
                    </a:cubicBezTo>
                    <a:cubicBezTo>
                      <a:pt x="59254" y="29094"/>
                      <a:pt x="48990" y="31127"/>
                      <a:pt x="38609" y="32126"/>
                    </a:cubicBezTo>
                    <a:cubicBezTo>
                      <a:pt x="34959" y="32476"/>
                      <a:pt x="31277" y="32760"/>
                      <a:pt x="27611" y="32843"/>
                    </a:cubicBezTo>
                    <a:cubicBezTo>
                      <a:pt x="24645" y="32893"/>
                      <a:pt x="21729" y="32693"/>
                      <a:pt x="18763" y="32443"/>
                    </a:cubicBezTo>
                    <a:cubicBezTo>
                      <a:pt x="15881" y="32210"/>
                      <a:pt x="12981" y="32076"/>
                      <a:pt x="10099" y="31760"/>
                    </a:cubicBezTo>
                    <a:cubicBezTo>
                      <a:pt x="8449" y="31560"/>
                      <a:pt x="6766" y="31410"/>
                      <a:pt x="5150" y="31027"/>
                    </a:cubicBezTo>
                    <a:cubicBezTo>
                      <a:pt x="3950" y="30743"/>
                      <a:pt x="2734" y="30310"/>
                      <a:pt x="1617" y="29744"/>
                    </a:cubicBezTo>
                    <a:cubicBezTo>
                      <a:pt x="1151" y="29494"/>
                      <a:pt x="318" y="29110"/>
                      <a:pt x="1" y="28627"/>
                    </a:cubicBezTo>
                    <a:cubicBezTo>
                      <a:pt x="318" y="28011"/>
                      <a:pt x="1617" y="28127"/>
                      <a:pt x="2167" y="28061"/>
                    </a:cubicBezTo>
                    <a:cubicBezTo>
                      <a:pt x="3417" y="27894"/>
                      <a:pt x="4633" y="27727"/>
                      <a:pt x="5883" y="27494"/>
                    </a:cubicBezTo>
                    <a:cubicBezTo>
                      <a:pt x="7049" y="27294"/>
                      <a:pt x="8199" y="27094"/>
                      <a:pt x="9365" y="26878"/>
                    </a:cubicBezTo>
                    <a:cubicBezTo>
                      <a:pt x="10465" y="26661"/>
                      <a:pt x="11648" y="27028"/>
                      <a:pt x="12681" y="26528"/>
                    </a:cubicBezTo>
                    <a:cubicBezTo>
                      <a:pt x="13381" y="26178"/>
                      <a:pt x="13948" y="25695"/>
                      <a:pt x="14464" y="25111"/>
                    </a:cubicBezTo>
                    <a:cubicBezTo>
                      <a:pt x="14864" y="24645"/>
                      <a:pt x="15497" y="23878"/>
                      <a:pt x="16131" y="23728"/>
                    </a:cubicBezTo>
                    <a:cubicBezTo>
                      <a:pt x="16430" y="23662"/>
                      <a:pt x="16814" y="23678"/>
                      <a:pt x="17114" y="23645"/>
                    </a:cubicBezTo>
                    <a:cubicBezTo>
                      <a:pt x="17680" y="23578"/>
                      <a:pt x="18213" y="23562"/>
                      <a:pt x="18780" y="23595"/>
                    </a:cubicBezTo>
                    <a:cubicBezTo>
                      <a:pt x="20746" y="23745"/>
                      <a:pt x="22779" y="23828"/>
                      <a:pt x="24745" y="23678"/>
                    </a:cubicBezTo>
                    <a:cubicBezTo>
                      <a:pt x="27878" y="23428"/>
                      <a:pt x="30927" y="22779"/>
                      <a:pt x="33776" y="21396"/>
                    </a:cubicBezTo>
                    <a:cubicBezTo>
                      <a:pt x="35159" y="20712"/>
                      <a:pt x="37775" y="19696"/>
                      <a:pt x="37026" y="17680"/>
                    </a:cubicBezTo>
                    <a:cubicBezTo>
                      <a:pt x="36626" y="16597"/>
                      <a:pt x="35576" y="16147"/>
                      <a:pt x="34759" y="15430"/>
                    </a:cubicBezTo>
                    <a:cubicBezTo>
                      <a:pt x="34326" y="15030"/>
                      <a:pt x="33926" y="14597"/>
                      <a:pt x="33526" y="14181"/>
                    </a:cubicBezTo>
                    <a:cubicBezTo>
                      <a:pt x="32777" y="13431"/>
                      <a:pt x="31993" y="12731"/>
                      <a:pt x="30994" y="12331"/>
                    </a:cubicBezTo>
                    <a:cubicBezTo>
                      <a:pt x="29644" y="11781"/>
                      <a:pt x="28478" y="11798"/>
                      <a:pt x="27061" y="11898"/>
                    </a:cubicBezTo>
                    <a:cubicBezTo>
                      <a:pt x="25728" y="11981"/>
                      <a:pt x="24295" y="11981"/>
                      <a:pt x="22996" y="11615"/>
                    </a:cubicBezTo>
                    <a:cubicBezTo>
                      <a:pt x="23162" y="11415"/>
                      <a:pt x="24179" y="11381"/>
                      <a:pt x="24229" y="11365"/>
                    </a:cubicBezTo>
                    <a:cubicBezTo>
                      <a:pt x="25128" y="11231"/>
                      <a:pt x="26012" y="11115"/>
                      <a:pt x="27045" y="1066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5"/>
              <p:cNvSpPr/>
              <p:nvPr/>
            </p:nvSpPr>
            <p:spPr>
              <a:xfrm>
                <a:off x="7649275" y="-434875"/>
                <a:ext cx="1563850" cy="369950"/>
              </a:xfrm>
              <a:custGeom>
                <a:avLst/>
                <a:gdLst/>
                <a:ahLst/>
                <a:cxnLst/>
                <a:rect l="l" t="t" r="r" b="b"/>
                <a:pathLst>
                  <a:path w="62554" h="14798" extrusionOk="0">
                    <a:moveTo>
                      <a:pt x="9265" y="7482"/>
                    </a:moveTo>
                    <a:cubicBezTo>
                      <a:pt x="8816" y="8099"/>
                      <a:pt x="8116" y="8682"/>
                      <a:pt x="8899" y="9349"/>
                    </a:cubicBezTo>
                    <a:cubicBezTo>
                      <a:pt x="9382" y="9765"/>
                      <a:pt x="10032" y="9982"/>
                      <a:pt x="10232" y="10665"/>
                    </a:cubicBezTo>
                    <a:cubicBezTo>
                      <a:pt x="10415" y="11315"/>
                      <a:pt x="10682" y="11798"/>
                      <a:pt x="11282" y="12198"/>
                    </a:cubicBezTo>
                    <a:cubicBezTo>
                      <a:pt x="12298" y="12848"/>
                      <a:pt x="13331" y="12981"/>
                      <a:pt x="14514" y="13131"/>
                    </a:cubicBezTo>
                    <a:cubicBezTo>
                      <a:pt x="15881" y="13314"/>
                      <a:pt x="17264" y="13331"/>
                      <a:pt x="18630" y="13548"/>
                    </a:cubicBezTo>
                    <a:cubicBezTo>
                      <a:pt x="19363" y="13664"/>
                      <a:pt x="20080" y="13864"/>
                      <a:pt x="20829" y="13947"/>
                    </a:cubicBezTo>
                    <a:cubicBezTo>
                      <a:pt x="21829" y="14047"/>
                      <a:pt x="22812" y="14081"/>
                      <a:pt x="23829" y="14081"/>
                    </a:cubicBezTo>
                    <a:cubicBezTo>
                      <a:pt x="25412" y="14097"/>
                      <a:pt x="27078" y="13781"/>
                      <a:pt x="28611" y="13348"/>
                    </a:cubicBezTo>
                    <a:cubicBezTo>
                      <a:pt x="29994" y="12948"/>
                      <a:pt x="31410" y="12598"/>
                      <a:pt x="32843" y="12431"/>
                    </a:cubicBezTo>
                    <a:cubicBezTo>
                      <a:pt x="33377" y="12365"/>
                      <a:pt x="33943" y="12348"/>
                      <a:pt x="34443" y="12248"/>
                    </a:cubicBezTo>
                    <a:cubicBezTo>
                      <a:pt x="34610" y="12215"/>
                      <a:pt x="34760" y="12065"/>
                      <a:pt x="34943" y="12098"/>
                    </a:cubicBezTo>
                    <a:cubicBezTo>
                      <a:pt x="35109" y="12148"/>
                      <a:pt x="35126" y="12281"/>
                      <a:pt x="35259" y="12365"/>
                    </a:cubicBezTo>
                    <a:cubicBezTo>
                      <a:pt x="35359" y="12431"/>
                      <a:pt x="35459" y="12448"/>
                      <a:pt x="35576" y="12531"/>
                    </a:cubicBezTo>
                    <a:cubicBezTo>
                      <a:pt x="35693" y="12631"/>
                      <a:pt x="35759" y="12764"/>
                      <a:pt x="35893" y="12848"/>
                    </a:cubicBezTo>
                    <a:cubicBezTo>
                      <a:pt x="36276" y="13148"/>
                      <a:pt x="36759" y="13281"/>
                      <a:pt x="37109" y="13581"/>
                    </a:cubicBezTo>
                    <a:cubicBezTo>
                      <a:pt x="37875" y="14214"/>
                      <a:pt x="39009" y="14564"/>
                      <a:pt x="39975" y="14631"/>
                    </a:cubicBezTo>
                    <a:cubicBezTo>
                      <a:pt x="40325" y="14664"/>
                      <a:pt x="40641" y="14781"/>
                      <a:pt x="40975" y="14781"/>
                    </a:cubicBezTo>
                    <a:cubicBezTo>
                      <a:pt x="41458" y="14797"/>
                      <a:pt x="41941" y="14797"/>
                      <a:pt x="42408" y="14781"/>
                    </a:cubicBezTo>
                    <a:cubicBezTo>
                      <a:pt x="43657" y="14747"/>
                      <a:pt x="44990" y="14514"/>
                      <a:pt x="46224" y="14297"/>
                    </a:cubicBezTo>
                    <a:cubicBezTo>
                      <a:pt x="46657" y="14214"/>
                      <a:pt x="47123" y="14181"/>
                      <a:pt x="47540" y="14064"/>
                    </a:cubicBezTo>
                    <a:cubicBezTo>
                      <a:pt x="47940" y="13931"/>
                      <a:pt x="48306" y="13631"/>
                      <a:pt x="48673" y="13448"/>
                    </a:cubicBezTo>
                    <a:cubicBezTo>
                      <a:pt x="49056" y="13264"/>
                      <a:pt x="49373" y="13031"/>
                      <a:pt x="49739" y="12814"/>
                    </a:cubicBezTo>
                    <a:cubicBezTo>
                      <a:pt x="50223" y="12531"/>
                      <a:pt x="50722" y="12315"/>
                      <a:pt x="51222" y="12081"/>
                    </a:cubicBezTo>
                    <a:cubicBezTo>
                      <a:pt x="51689" y="11848"/>
                      <a:pt x="52072" y="11615"/>
                      <a:pt x="52605" y="11498"/>
                    </a:cubicBezTo>
                    <a:cubicBezTo>
                      <a:pt x="53055" y="11381"/>
                      <a:pt x="53538" y="11348"/>
                      <a:pt x="53988" y="11248"/>
                    </a:cubicBezTo>
                    <a:cubicBezTo>
                      <a:pt x="54388" y="11148"/>
                      <a:pt x="54772" y="10998"/>
                      <a:pt x="55138" y="10815"/>
                    </a:cubicBezTo>
                    <a:cubicBezTo>
                      <a:pt x="55838" y="10498"/>
                      <a:pt x="56571" y="10332"/>
                      <a:pt x="57254" y="9998"/>
                    </a:cubicBezTo>
                    <a:cubicBezTo>
                      <a:pt x="58354" y="9482"/>
                      <a:pt x="59454" y="9049"/>
                      <a:pt x="60320" y="8149"/>
                    </a:cubicBezTo>
                    <a:cubicBezTo>
                      <a:pt x="61037" y="7399"/>
                      <a:pt x="61637" y="6666"/>
                      <a:pt x="62020" y="5699"/>
                    </a:cubicBezTo>
                    <a:cubicBezTo>
                      <a:pt x="62303" y="5000"/>
                      <a:pt x="62553" y="4333"/>
                      <a:pt x="62436" y="3550"/>
                    </a:cubicBezTo>
                    <a:cubicBezTo>
                      <a:pt x="62320" y="2817"/>
                      <a:pt x="61837" y="2284"/>
                      <a:pt x="61187" y="1934"/>
                    </a:cubicBezTo>
                    <a:cubicBezTo>
                      <a:pt x="60387" y="1500"/>
                      <a:pt x="59437" y="1417"/>
                      <a:pt x="58621" y="1001"/>
                    </a:cubicBezTo>
                    <a:cubicBezTo>
                      <a:pt x="58137" y="751"/>
                      <a:pt x="57687" y="567"/>
                      <a:pt x="57171" y="401"/>
                    </a:cubicBezTo>
                    <a:cubicBezTo>
                      <a:pt x="56704" y="234"/>
                      <a:pt x="56221" y="1"/>
                      <a:pt x="55705" y="51"/>
                    </a:cubicBezTo>
                    <a:cubicBezTo>
                      <a:pt x="53355" y="217"/>
                      <a:pt x="51572" y="2150"/>
                      <a:pt x="49323" y="2617"/>
                    </a:cubicBezTo>
                    <a:cubicBezTo>
                      <a:pt x="48890" y="2700"/>
                      <a:pt x="48506" y="2850"/>
                      <a:pt x="48056" y="2867"/>
                    </a:cubicBezTo>
                    <a:cubicBezTo>
                      <a:pt x="47623" y="2867"/>
                      <a:pt x="47173" y="2850"/>
                      <a:pt x="46723" y="2850"/>
                    </a:cubicBezTo>
                    <a:cubicBezTo>
                      <a:pt x="45624" y="2850"/>
                      <a:pt x="44507" y="2917"/>
                      <a:pt x="43424" y="2783"/>
                    </a:cubicBezTo>
                    <a:cubicBezTo>
                      <a:pt x="42074" y="2617"/>
                      <a:pt x="40691" y="2634"/>
                      <a:pt x="39342" y="2567"/>
                    </a:cubicBezTo>
                    <a:cubicBezTo>
                      <a:pt x="37842" y="2484"/>
                      <a:pt x="36426" y="2384"/>
                      <a:pt x="34943" y="2534"/>
                    </a:cubicBezTo>
                    <a:cubicBezTo>
                      <a:pt x="34210" y="2617"/>
                      <a:pt x="33476" y="2534"/>
                      <a:pt x="32743" y="2600"/>
                    </a:cubicBezTo>
                    <a:cubicBezTo>
                      <a:pt x="31877" y="2684"/>
                      <a:pt x="31027" y="2767"/>
                      <a:pt x="30144" y="2684"/>
                    </a:cubicBezTo>
                    <a:cubicBezTo>
                      <a:pt x="29327" y="2617"/>
                      <a:pt x="28478" y="2567"/>
                      <a:pt x="27694" y="2400"/>
                    </a:cubicBezTo>
                    <a:cubicBezTo>
                      <a:pt x="27178" y="2300"/>
                      <a:pt x="26911" y="2034"/>
                      <a:pt x="26495" y="1767"/>
                    </a:cubicBezTo>
                    <a:cubicBezTo>
                      <a:pt x="25595" y="1184"/>
                      <a:pt x="24462" y="734"/>
                      <a:pt x="23395" y="634"/>
                    </a:cubicBezTo>
                    <a:cubicBezTo>
                      <a:pt x="22196" y="501"/>
                      <a:pt x="20896" y="1267"/>
                      <a:pt x="19796" y="1617"/>
                    </a:cubicBezTo>
                    <a:cubicBezTo>
                      <a:pt x="18230" y="2117"/>
                      <a:pt x="16730" y="2800"/>
                      <a:pt x="15147" y="3283"/>
                    </a:cubicBezTo>
                    <a:cubicBezTo>
                      <a:pt x="13581" y="3750"/>
                      <a:pt x="12098" y="4300"/>
                      <a:pt x="10449" y="4383"/>
                    </a:cubicBezTo>
                    <a:cubicBezTo>
                      <a:pt x="8732" y="4483"/>
                      <a:pt x="6999" y="4200"/>
                      <a:pt x="5283" y="4050"/>
                    </a:cubicBezTo>
                    <a:cubicBezTo>
                      <a:pt x="4183" y="3933"/>
                      <a:pt x="3067" y="3917"/>
                      <a:pt x="1967" y="4050"/>
                    </a:cubicBezTo>
                    <a:cubicBezTo>
                      <a:pt x="1584" y="4116"/>
                      <a:pt x="1201" y="4166"/>
                      <a:pt x="817" y="4233"/>
                    </a:cubicBezTo>
                    <a:cubicBezTo>
                      <a:pt x="567" y="4266"/>
                      <a:pt x="218" y="4266"/>
                      <a:pt x="1" y="4433"/>
                    </a:cubicBezTo>
                    <a:cubicBezTo>
                      <a:pt x="68" y="4616"/>
                      <a:pt x="584" y="4650"/>
                      <a:pt x="767" y="4716"/>
                    </a:cubicBezTo>
                    <a:cubicBezTo>
                      <a:pt x="1267" y="4866"/>
                      <a:pt x="1751" y="4983"/>
                      <a:pt x="2267" y="5100"/>
                    </a:cubicBezTo>
                    <a:cubicBezTo>
                      <a:pt x="3367" y="5350"/>
                      <a:pt x="4533" y="5350"/>
                      <a:pt x="5616" y="5616"/>
                    </a:cubicBezTo>
                    <a:cubicBezTo>
                      <a:pt x="6216" y="5783"/>
                      <a:pt x="6833" y="5949"/>
                      <a:pt x="7399" y="6183"/>
                    </a:cubicBezTo>
                    <a:cubicBezTo>
                      <a:pt x="7616" y="6266"/>
                      <a:pt x="7832" y="6349"/>
                      <a:pt x="7999" y="6499"/>
                    </a:cubicBezTo>
                    <a:cubicBezTo>
                      <a:pt x="8166" y="6633"/>
                      <a:pt x="8216" y="6866"/>
                      <a:pt x="9265" y="748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5"/>
              <p:cNvSpPr/>
              <p:nvPr/>
            </p:nvSpPr>
            <p:spPr>
              <a:xfrm>
                <a:off x="6819900" y="-480275"/>
                <a:ext cx="624450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24978" h="10032" extrusionOk="0">
                    <a:moveTo>
                      <a:pt x="14797" y="8315"/>
                    </a:moveTo>
                    <a:cubicBezTo>
                      <a:pt x="14114" y="8532"/>
                      <a:pt x="13481" y="8715"/>
                      <a:pt x="12797" y="8832"/>
                    </a:cubicBezTo>
                    <a:cubicBezTo>
                      <a:pt x="11264" y="9098"/>
                      <a:pt x="9748" y="9532"/>
                      <a:pt x="8215" y="9698"/>
                    </a:cubicBezTo>
                    <a:cubicBezTo>
                      <a:pt x="6582" y="9865"/>
                      <a:pt x="4883" y="10032"/>
                      <a:pt x="3266" y="9732"/>
                    </a:cubicBezTo>
                    <a:cubicBezTo>
                      <a:pt x="2400" y="9565"/>
                      <a:pt x="817" y="9365"/>
                      <a:pt x="317" y="8465"/>
                    </a:cubicBezTo>
                    <a:cubicBezTo>
                      <a:pt x="0" y="7899"/>
                      <a:pt x="617" y="7332"/>
                      <a:pt x="1033" y="6982"/>
                    </a:cubicBezTo>
                    <a:cubicBezTo>
                      <a:pt x="1583" y="6532"/>
                      <a:pt x="2067" y="6232"/>
                      <a:pt x="2450" y="5616"/>
                    </a:cubicBezTo>
                    <a:cubicBezTo>
                      <a:pt x="2650" y="5316"/>
                      <a:pt x="2666" y="4999"/>
                      <a:pt x="2816" y="4683"/>
                    </a:cubicBezTo>
                    <a:cubicBezTo>
                      <a:pt x="3000" y="4266"/>
                      <a:pt x="3400" y="3850"/>
                      <a:pt x="3699" y="3533"/>
                    </a:cubicBezTo>
                    <a:cubicBezTo>
                      <a:pt x="4399" y="2850"/>
                      <a:pt x="5266" y="2400"/>
                      <a:pt x="6166" y="2067"/>
                    </a:cubicBezTo>
                    <a:cubicBezTo>
                      <a:pt x="8432" y="1234"/>
                      <a:pt x="10948" y="1434"/>
                      <a:pt x="13314" y="1017"/>
                    </a:cubicBezTo>
                    <a:cubicBezTo>
                      <a:pt x="14030" y="900"/>
                      <a:pt x="14747" y="867"/>
                      <a:pt x="15463" y="750"/>
                    </a:cubicBezTo>
                    <a:cubicBezTo>
                      <a:pt x="16230" y="634"/>
                      <a:pt x="16980" y="450"/>
                      <a:pt x="17746" y="350"/>
                    </a:cubicBezTo>
                    <a:cubicBezTo>
                      <a:pt x="19446" y="134"/>
                      <a:pt x="21212" y="1"/>
                      <a:pt x="22812" y="734"/>
                    </a:cubicBezTo>
                    <a:cubicBezTo>
                      <a:pt x="23911" y="1234"/>
                      <a:pt x="24711" y="1850"/>
                      <a:pt x="24878" y="3116"/>
                    </a:cubicBezTo>
                    <a:cubicBezTo>
                      <a:pt x="24978" y="4016"/>
                      <a:pt x="24845" y="5016"/>
                      <a:pt x="24311" y="5783"/>
                    </a:cubicBezTo>
                    <a:cubicBezTo>
                      <a:pt x="23628" y="6782"/>
                      <a:pt x="22445" y="6849"/>
                      <a:pt x="21362" y="6949"/>
                    </a:cubicBezTo>
                    <a:cubicBezTo>
                      <a:pt x="20379" y="7049"/>
                      <a:pt x="19379" y="7082"/>
                      <a:pt x="18396" y="7182"/>
                    </a:cubicBezTo>
                    <a:cubicBezTo>
                      <a:pt x="16313" y="7382"/>
                      <a:pt x="14297" y="7882"/>
                      <a:pt x="12264" y="8315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5"/>
              <p:cNvSpPr/>
              <p:nvPr/>
            </p:nvSpPr>
            <p:spPr>
              <a:xfrm>
                <a:off x="7940475" y="-586075"/>
                <a:ext cx="350350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14014" h="5533" extrusionOk="0">
                    <a:moveTo>
                      <a:pt x="0" y="5532"/>
                    </a:moveTo>
                    <a:cubicBezTo>
                      <a:pt x="1317" y="4516"/>
                      <a:pt x="2800" y="3749"/>
                      <a:pt x="4449" y="3416"/>
                    </a:cubicBezTo>
                    <a:cubicBezTo>
                      <a:pt x="5416" y="3216"/>
                      <a:pt x="6349" y="3133"/>
                      <a:pt x="7332" y="3149"/>
                    </a:cubicBezTo>
                    <a:cubicBezTo>
                      <a:pt x="8165" y="3149"/>
                      <a:pt x="9048" y="3233"/>
                      <a:pt x="9865" y="3133"/>
                    </a:cubicBezTo>
                    <a:cubicBezTo>
                      <a:pt x="10998" y="2983"/>
                      <a:pt x="12431" y="2566"/>
                      <a:pt x="13164" y="1667"/>
                    </a:cubicBezTo>
                    <a:cubicBezTo>
                      <a:pt x="13497" y="1283"/>
                      <a:pt x="14014" y="400"/>
                      <a:pt x="13197" y="200"/>
                    </a:cubicBezTo>
                    <a:cubicBezTo>
                      <a:pt x="12281" y="0"/>
                      <a:pt x="11248" y="817"/>
                      <a:pt x="10464" y="1183"/>
                    </a:cubicBezTo>
                    <a:cubicBezTo>
                      <a:pt x="9448" y="1650"/>
                      <a:pt x="8448" y="1966"/>
                      <a:pt x="7365" y="2216"/>
                    </a:cubicBezTo>
                    <a:cubicBezTo>
                      <a:pt x="6282" y="2466"/>
                      <a:pt x="5116" y="2616"/>
                      <a:pt x="4066" y="3016"/>
                    </a:cubicBezTo>
                    <a:cubicBezTo>
                      <a:pt x="3533" y="3233"/>
                      <a:pt x="2966" y="3416"/>
                      <a:pt x="2433" y="3633"/>
                    </a:cubicBezTo>
                    <a:cubicBezTo>
                      <a:pt x="1900" y="3849"/>
                      <a:pt x="967" y="4349"/>
                      <a:pt x="0" y="5532"/>
                    </a:cubicBezTo>
                    <a:close/>
                  </a:path>
                </a:pathLst>
              </a:custGeom>
              <a:solidFill>
                <a:srgbClr val="E8EC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5"/>
              <p:cNvSpPr/>
              <p:nvPr/>
            </p:nvSpPr>
            <p:spPr>
              <a:xfrm>
                <a:off x="7251875" y="-536500"/>
                <a:ext cx="66275" cy="57075"/>
              </a:xfrm>
              <a:custGeom>
                <a:avLst/>
                <a:gdLst/>
                <a:ahLst/>
                <a:cxnLst/>
                <a:rect l="l" t="t" r="r" b="b"/>
                <a:pathLst>
                  <a:path w="2651" h="2283" extrusionOk="0">
                    <a:moveTo>
                      <a:pt x="884" y="2283"/>
                    </a:moveTo>
                    <a:cubicBezTo>
                      <a:pt x="351" y="1733"/>
                      <a:pt x="1" y="1550"/>
                      <a:pt x="251" y="867"/>
                    </a:cubicBezTo>
                    <a:cubicBezTo>
                      <a:pt x="417" y="450"/>
                      <a:pt x="767" y="0"/>
                      <a:pt x="1267" y="17"/>
                    </a:cubicBezTo>
                    <a:cubicBezTo>
                      <a:pt x="1550" y="33"/>
                      <a:pt x="2133" y="367"/>
                      <a:pt x="2300" y="600"/>
                    </a:cubicBezTo>
                    <a:cubicBezTo>
                      <a:pt x="2650" y="1067"/>
                      <a:pt x="2367" y="1533"/>
                      <a:pt x="2000" y="18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5"/>
              <p:cNvSpPr/>
              <p:nvPr/>
            </p:nvSpPr>
            <p:spPr>
              <a:xfrm>
                <a:off x="7288950" y="-185750"/>
                <a:ext cx="43242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8315" extrusionOk="0">
                    <a:moveTo>
                      <a:pt x="234" y="7348"/>
                    </a:moveTo>
                    <a:cubicBezTo>
                      <a:pt x="151" y="6698"/>
                      <a:pt x="1" y="6149"/>
                      <a:pt x="217" y="5532"/>
                    </a:cubicBezTo>
                    <a:cubicBezTo>
                      <a:pt x="467" y="4849"/>
                      <a:pt x="817" y="4099"/>
                      <a:pt x="1217" y="3499"/>
                    </a:cubicBezTo>
                    <a:cubicBezTo>
                      <a:pt x="1684" y="2799"/>
                      <a:pt x="2350" y="2383"/>
                      <a:pt x="3033" y="1933"/>
                    </a:cubicBezTo>
                    <a:cubicBezTo>
                      <a:pt x="3683" y="1500"/>
                      <a:pt x="4366" y="1000"/>
                      <a:pt x="5083" y="700"/>
                    </a:cubicBezTo>
                    <a:cubicBezTo>
                      <a:pt x="6632" y="33"/>
                      <a:pt x="8532" y="0"/>
                      <a:pt x="10198" y="33"/>
                    </a:cubicBezTo>
                    <a:cubicBezTo>
                      <a:pt x="11331" y="67"/>
                      <a:pt x="12498" y="150"/>
                      <a:pt x="13631" y="317"/>
                    </a:cubicBezTo>
                    <a:cubicBezTo>
                      <a:pt x="14614" y="467"/>
                      <a:pt x="15647" y="667"/>
                      <a:pt x="16463" y="1316"/>
                    </a:cubicBezTo>
                    <a:cubicBezTo>
                      <a:pt x="16780" y="1550"/>
                      <a:pt x="17163" y="1883"/>
                      <a:pt x="17230" y="2300"/>
                    </a:cubicBezTo>
                    <a:cubicBezTo>
                      <a:pt x="17297" y="2749"/>
                      <a:pt x="17047" y="3233"/>
                      <a:pt x="16880" y="3633"/>
                    </a:cubicBezTo>
                    <a:cubicBezTo>
                      <a:pt x="16314" y="4966"/>
                      <a:pt x="14814" y="5632"/>
                      <a:pt x="13581" y="6215"/>
                    </a:cubicBezTo>
                    <a:cubicBezTo>
                      <a:pt x="12698" y="6649"/>
                      <a:pt x="11698" y="6982"/>
                      <a:pt x="10765" y="7348"/>
                    </a:cubicBezTo>
                    <a:cubicBezTo>
                      <a:pt x="9815" y="7715"/>
                      <a:pt x="8699" y="8065"/>
                      <a:pt x="7682" y="8165"/>
                    </a:cubicBezTo>
                    <a:cubicBezTo>
                      <a:pt x="6399" y="8315"/>
                      <a:pt x="4999" y="8198"/>
                      <a:pt x="3733" y="7982"/>
                    </a:cubicBezTo>
                    <a:cubicBezTo>
                      <a:pt x="2767" y="7815"/>
                      <a:pt x="1934" y="7465"/>
                      <a:pt x="234" y="73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25"/>
              <p:cNvSpPr/>
              <p:nvPr/>
            </p:nvSpPr>
            <p:spPr>
              <a:xfrm>
                <a:off x="7484750" y="25025"/>
                <a:ext cx="104150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533" extrusionOk="0">
                    <a:moveTo>
                      <a:pt x="267" y="2700"/>
                    </a:moveTo>
                    <a:cubicBezTo>
                      <a:pt x="183" y="2183"/>
                      <a:pt x="0" y="1800"/>
                      <a:pt x="250" y="1417"/>
                    </a:cubicBezTo>
                    <a:cubicBezTo>
                      <a:pt x="517" y="1000"/>
                      <a:pt x="1033" y="700"/>
                      <a:pt x="1450" y="484"/>
                    </a:cubicBezTo>
                    <a:cubicBezTo>
                      <a:pt x="2383" y="0"/>
                      <a:pt x="3116" y="84"/>
                      <a:pt x="3799" y="867"/>
                    </a:cubicBezTo>
                    <a:cubicBezTo>
                      <a:pt x="4149" y="1283"/>
                      <a:pt x="4166" y="1900"/>
                      <a:pt x="3916" y="2383"/>
                    </a:cubicBezTo>
                    <a:cubicBezTo>
                      <a:pt x="3483" y="3183"/>
                      <a:pt x="2366" y="3483"/>
                      <a:pt x="1533" y="35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25"/>
              <p:cNvSpPr/>
              <p:nvPr/>
            </p:nvSpPr>
            <p:spPr>
              <a:xfrm>
                <a:off x="8885250" y="-181175"/>
                <a:ext cx="216225" cy="85425"/>
              </a:xfrm>
              <a:custGeom>
                <a:avLst/>
                <a:gdLst/>
                <a:ahLst/>
                <a:cxnLst/>
                <a:rect l="l" t="t" r="r" b="b"/>
                <a:pathLst>
                  <a:path w="8649" h="3417" extrusionOk="0">
                    <a:moveTo>
                      <a:pt x="8648" y="0"/>
                    </a:moveTo>
                    <a:cubicBezTo>
                      <a:pt x="7432" y="50"/>
                      <a:pt x="6249" y="350"/>
                      <a:pt x="5033" y="534"/>
                    </a:cubicBezTo>
                    <a:cubicBezTo>
                      <a:pt x="4383" y="634"/>
                      <a:pt x="3583" y="717"/>
                      <a:pt x="3033" y="1117"/>
                    </a:cubicBezTo>
                    <a:cubicBezTo>
                      <a:pt x="2616" y="1417"/>
                      <a:pt x="2283" y="1850"/>
                      <a:pt x="1833" y="2100"/>
                    </a:cubicBezTo>
                    <a:cubicBezTo>
                      <a:pt x="1183" y="2466"/>
                      <a:pt x="484" y="2783"/>
                      <a:pt x="0" y="3383"/>
                    </a:cubicBezTo>
                    <a:cubicBezTo>
                      <a:pt x="284" y="3416"/>
                      <a:pt x="584" y="3200"/>
                      <a:pt x="850" y="3100"/>
                    </a:cubicBezTo>
                    <a:cubicBezTo>
                      <a:pt x="1250" y="2916"/>
                      <a:pt x="1683" y="2650"/>
                      <a:pt x="2067" y="2416"/>
                    </a:cubicBezTo>
                    <a:cubicBezTo>
                      <a:pt x="2616" y="2083"/>
                      <a:pt x="3116" y="1517"/>
                      <a:pt x="3816" y="1750"/>
                    </a:cubicBezTo>
                    <a:cubicBezTo>
                      <a:pt x="4116" y="1850"/>
                      <a:pt x="4249" y="2050"/>
                      <a:pt x="4499" y="2217"/>
                    </a:cubicBezTo>
                    <a:cubicBezTo>
                      <a:pt x="4866" y="2450"/>
                      <a:pt x="5766" y="2533"/>
                      <a:pt x="6199" y="2550"/>
                    </a:cubicBezTo>
                    <a:cubicBezTo>
                      <a:pt x="6849" y="2566"/>
                      <a:pt x="7782" y="2183"/>
                      <a:pt x="8215" y="1683"/>
                    </a:cubicBezTo>
                    <a:cubicBezTo>
                      <a:pt x="8615" y="1217"/>
                      <a:pt x="8448" y="817"/>
                      <a:pt x="86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25"/>
              <p:cNvSpPr/>
              <p:nvPr/>
            </p:nvSpPr>
            <p:spPr>
              <a:xfrm>
                <a:off x="8572000" y="-23300"/>
                <a:ext cx="69175" cy="65000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2600" extrusionOk="0">
                    <a:moveTo>
                      <a:pt x="0" y="2533"/>
                    </a:moveTo>
                    <a:cubicBezTo>
                      <a:pt x="850" y="2533"/>
                      <a:pt x="2016" y="2600"/>
                      <a:pt x="2533" y="1717"/>
                    </a:cubicBezTo>
                    <a:cubicBezTo>
                      <a:pt x="2733" y="1400"/>
                      <a:pt x="2766" y="750"/>
                      <a:pt x="2566" y="417"/>
                    </a:cubicBezTo>
                    <a:cubicBezTo>
                      <a:pt x="2316" y="1"/>
                      <a:pt x="2133" y="200"/>
                      <a:pt x="1816" y="417"/>
                    </a:cubicBezTo>
                    <a:cubicBezTo>
                      <a:pt x="1183" y="884"/>
                      <a:pt x="650" y="1400"/>
                      <a:pt x="283" y="2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25"/>
              <p:cNvSpPr/>
              <p:nvPr/>
            </p:nvSpPr>
            <p:spPr>
              <a:xfrm>
                <a:off x="7483500" y="-201600"/>
                <a:ext cx="62075" cy="40450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1618" extrusionOk="0">
                    <a:moveTo>
                      <a:pt x="0" y="1451"/>
                    </a:moveTo>
                    <a:cubicBezTo>
                      <a:pt x="100" y="734"/>
                      <a:pt x="133" y="551"/>
                      <a:pt x="767" y="284"/>
                    </a:cubicBezTo>
                    <a:cubicBezTo>
                      <a:pt x="1050" y="168"/>
                      <a:pt x="1367" y="1"/>
                      <a:pt x="1683" y="101"/>
                    </a:cubicBezTo>
                    <a:cubicBezTo>
                      <a:pt x="1950" y="168"/>
                      <a:pt x="2483" y="434"/>
                      <a:pt x="2433" y="767"/>
                    </a:cubicBezTo>
                    <a:cubicBezTo>
                      <a:pt x="2316" y="1617"/>
                      <a:pt x="1033" y="1484"/>
                      <a:pt x="417" y="15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5"/>
              <p:cNvSpPr/>
              <p:nvPr/>
            </p:nvSpPr>
            <p:spPr>
              <a:xfrm>
                <a:off x="7583475" y="-228675"/>
                <a:ext cx="185800" cy="1329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5317" extrusionOk="0">
                    <a:moveTo>
                      <a:pt x="0" y="2634"/>
                    </a:moveTo>
                    <a:cubicBezTo>
                      <a:pt x="200" y="2317"/>
                      <a:pt x="367" y="1950"/>
                      <a:pt x="583" y="1650"/>
                    </a:cubicBezTo>
                    <a:cubicBezTo>
                      <a:pt x="867" y="1251"/>
                      <a:pt x="1300" y="917"/>
                      <a:pt x="1683" y="617"/>
                    </a:cubicBezTo>
                    <a:cubicBezTo>
                      <a:pt x="2500" y="1"/>
                      <a:pt x="3333" y="67"/>
                      <a:pt x="4266" y="351"/>
                    </a:cubicBezTo>
                    <a:cubicBezTo>
                      <a:pt x="5466" y="701"/>
                      <a:pt x="7165" y="1301"/>
                      <a:pt x="7365" y="2750"/>
                    </a:cubicBezTo>
                    <a:cubicBezTo>
                      <a:pt x="7432" y="3300"/>
                      <a:pt x="7382" y="3883"/>
                      <a:pt x="7049" y="4333"/>
                    </a:cubicBezTo>
                    <a:cubicBezTo>
                      <a:pt x="6549" y="4983"/>
                      <a:pt x="5582" y="5233"/>
                      <a:pt x="4799" y="5266"/>
                    </a:cubicBezTo>
                    <a:cubicBezTo>
                      <a:pt x="3633" y="5316"/>
                      <a:pt x="2250" y="5150"/>
                      <a:pt x="1367" y="4316"/>
                    </a:cubicBezTo>
                    <a:cubicBezTo>
                      <a:pt x="683" y="3667"/>
                      <a:pt x="433" y="2883"/>
                      <a:pt x="0" y="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5"/>
              <p:cNvSpPr/>
              <p:nvPr/>
            </p:nvSpPr>
            <p:spPr>
              <a:xfrm>
                <a:off x="7683450" y="-92875"/>
                <a:ext cx="62500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2500" h="1318" extrusionOk="0">
                    <a:moveTo>
                      <a:pt x="217" y="1001"/>
                    </a:moveTo>
                    <a:cubicBezTo>
                      <a:pt x="317" y="784"/>
                      <a:pt x="434" y="384"/>
                      <a:pt x="650" y="251"/>
                    </a:cubicBezTo>
                    <a:cubicBezTo>
                      <a:pt x="783" y="168"/>
                      <a:pt x="1167" y="134"/>
                      <a:pt x="1317" y="101"/>
                    </a:cubicBezTo>
                    <a:cubicBezTo>
                      <a:pt x="1567" y="51"/>
                      <a:pt x="1950" y="1"/>
                      <a:pt x="2100" y="284"/>
                    </a:cubicBezTo>
                    <a:cubicBezTo>
                      <a:pt x="2500" y="1101"/>
                      <a:pt x="350" y="1234"/>
                      <a:pt x="0" y="13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5"/>
              <p:cNvSpPr/>
              <p:nvPr/>
            </p:nvSpPr>
            <p:spPr>
              <a:xfrm>
                <a:off x="6408750" y="-64125"/>
                <a:ext cx="57075" cy="77500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100" extrusionOk="0">
                    <a:moveTo>
                      <a:pt x="900" y="3100"/>
                    </a:moveTo>
                    <a:cubicBezTo>
                      <a:pt x="717" y="3000"/>
                      <a:pt x="383" y="2867"/>
                      <a:pt x="250" y="2683"/>
                    </a:cubicBezTo>
                    <a:cubicBezTo>
                      <a:pt x="183" y="2583"/>
                      <a:pt x="150" y="2333"/>
                      <a:pt x="117" y="2217"/>
                    </a:cubicBezTo>
                    <a:cubicBezTo>
                      <a:pt x="17" y="1833"/>
                      <a:pt x="0" y="1434"/>
                      <a:pt x="117" y="1050"/>
                    </a:cubicBezTo>
                    <a:cubicBezTo>
                      <a:pt x="333" y="351"/>
                      <a:pt x="867" y="1"/>
                      <a:pt x="1533" y="334"/>
                    </a:cubicBezTo>
                    <a:cubicBezTo>
                      <a:pt x="2066" y="584"/>
                      <a:pt x="2233" y="1067"/>
                      <a:pt x="2266" y="1634"/>
                    </a:cubicBezTo>
                    <a:cubicBezTo>
                      <a:pt x="2283" y="1883"/>
                      <a:pt x="2250" y="2233"/>
                      <a:pt x="2150" y="2450"/>
                    </a:cubicBezTo>
                    <a:cubicBezTo>
                      <a:pt x="2050" y="2650"/>
                      <a:pt x="1666" y="3083"/>
                      <a:pt x="1417" y="310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5"/>
              <p:cNvSpPr/>
              <p:nvPr/>
            </p:nvSpPr>
            <p:spPr>
              <a:xfrm>
                <a:off x="6217125" y="-17050"/>
                <a:ext cx="26275" cy="30425"/>
              </a:xfrm>
              <a:custGeom>
                <a:avLst/>
                <a:gdLst/>
                <a:ahLst/>
                <a:cxnLst/>
                <a:rect l="l" t="t" r="r" b="b"/>
                <a:pathLst>
                  <a:path w="1051" h="1217" extrusionOk="0">
                    <a:moveTo>
                      <a:pt x="767" y="1217"/>
                    </a:moveTo>
                    <a:cubicBezTo>
                      <a:pt x="484" y="1167"/>
                      <a:pt x="50" y="1200"/>
                      <a:pt x="34" y="834"/>
                    </a:cubicBezTo>
                    <a:cubicBezTo>
                      <a:pt x="0" y="600"/>
                      <a:pt x="217" y="284"/>
                      <a:pt x="400" y="167"/>
                    </a:cubicBezTo>
                    <a:cubicBezTo>
                      <a:pt x="650" y="0"/>
                      <a:pt x="1050" y="134"/>
                      <a:pt x="983" y="4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5"/>
              <p:cNvSpPr/>
              <p:nvPr/>
            </p:nvSpPr>
            <p:spPr>
              <a:xfrm>
                <a:off x="6744925" y="-559000"/>
                <a:ext cx="155400" cy="13457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5383" extrusionOk="0">
                    <a:moveTo>
                      <a:pt x="717" y="4599"/>
                    </a:moveTo>
                    <a:cubicBezTo>
                      <a:pt x="533" y="4416"/>
                      <a:pt x="183" y="4116"/>
                      <a:pt x="83" y="3833"/>
                    </a:cubicBezTo>
                    <a:cubicBezTo>
                      <a:pt x="0" y="3566"/>
                      <a:pt x="117" y="3150"/>
                      <a:pt x="167" y="2916"/>
                    </a:cubicBezTo>
                    <a:cubicBezTo>
                      <a:pt x="383" y="2017"/>
                      <a:pt x="850" y="1400"/>
                      <a:pt x="1566" y="817"/>
                    </a:cubicBezTo>
                    <a:cubicBezTo>
                      <a:pt x="2549" y="0"/>
                      <a:pt x="4282" y="284"/>
                      <a:pt x="5182" y="1117"/>
                    </a:cubicBezTo>
                    <a:cubicBezTo>
                      <a:pt x="6099" y="1950"/>
                      <a:pt x="6215" y="3966"/>
                      <a:pt x="5249" y="4816"/>
                    </a:cubicBezTo>
                    <a:cubicBezTo>
                      <a:pt x="4599" y="5382"/>
                      <a:pt x="3533" y="5366"/>
                      <a:pt x="2733" y="5332"/>
                    </a:cubicBezTo>
                    <a:cubicBezTo>
                      <a:pt x="1683" y="5299"/>
                      <a:pt x="667" y="5116"/>
                      <a:pt x="717" y="45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1" name="Google Shape;2371;p25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2" name="Google Shape;2372;p25"/>
          <p:cNvGrpSpPr/>
          <p:nvPr/>
        </p:nvGrpSpPr>
        <p:grpSpPr>
          <a:xfrm flipH="1">
            <a:off x="3739375" y="270375"/>
            <a:ext cx="1591750" cy="538225"/>
            <a:chOff x="5184025" y="-943075"/>
            <a:chExt cx="1591750" cy="538225"/>
          </a:xfrm>
        </p:grpSpPr>
        <p:sp>
          <p:nvSpPr>
            <p:cNvPr id="2373" name="Google Shape;2373;p25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5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5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5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5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5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5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5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5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2" name="Google Shape;2382;p25"/>
          <p:cNvGrpSpPr/>
          <p:nvPr/>
        </p:nvGrpSpPr>
        <p:grpSpPr>
          <a:xfrm>
            <a:off x="-729350" y="1292575"/>
            <a:ext cx="1591750" cy="538225"/>
            <a:chOff x="5184025" y="-943075"/>
            <a:chExt cx="1591750" cy="538225"/>
          </a:xfrm>
        </p:grpSpPr>
        <p:sp>
          <p:nvSpPr>
            <p:cNvPr id="2383" name="Google Shape;2383;p25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5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5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5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5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5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5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5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5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BLANK_1_1_1_2_1_1"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27"/>
          <p:cNvSpPr txBox="1">
            <a:spLocks noGrp="1"/>
          </p:cNvSpPr>
          <p:nvPr>
            <p:ph type="title"/>
          </p:nvPr>
        </p:nvSpPr>
        <p:spPr>
          <a:xfrm>
            <a:off x="948375" y="3270625"/>
            <a:ext cx="216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430" name="Google Shape;2430;p27"/>
          <p:cNvSpPr txBox="1">
            <a:spLocks noGrp="1"/>
          </p:cNvSpPr>
          <p:nvPr>
            <p:ph type="subTitle" idx="1"/>
          </p:nvPr>
        </p:nvSpPr>
        <p:spPr>
          <a:xfrm>
            <a:off x="948375" y="3857150"/>
            <a:ext cx="216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1" name="Google Shape;2431;p27"/>
          <p:cNvSpPr txBox="1">
            <a:spLocks noGrp="1"/>
          </p:cNvSpPr>
          <p:nvPr>
            <p:ph type="title" idx="2"/>
          </p:nvPr>
        </p:nvSpPr>
        <p:spPr>
          <a:xfrm>
            <a:off x="3474525" y="3270625"/>
            <a:ext cx="216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432" name="Google Shape;2432;p27"/>
          <p:cNvSpPr txBox="1">
            <a:spLocks noGrp="1"/>
          </p:cNvSpPr>
          <p:nvPr>
            <p:ph type="subTitle" idx="3"/>
          </p:nvPr>
        </p:nvSpPr>
        <p:spPr>
          <a:xfrm>
            <a:off x="3474533" y="3857150"/>
            <a:ext cx="216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3" name="Google Shape;2433;p27"/>
          <p:cNvSpPr txBox="1">
            <a:spLocks noGrp="1"/>
          </p:cNvSpPr>
          <p:nvPr>
            <p:ph type="title" idx="4"/>
          </p:nvPr>
        </p:nvSpPr>
        <p:spPr>
          <a:xfrm>
            <a:off x="6000675" y="3270625"/>
            <a:ext cx="2164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2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Montserrat SemiBold"/>
              <a:buNone/>
              <a:defRPr sz="2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2434" name="Google Shape;2434;p27"/>
          <p:cNvSpPr txBox="1">
            <a:spLocks noGrp="1"/>
          </p:cNvSpPr>
          <p:nvPr>
            <p:ph type="subTitle" idx="5"/>
          </p:nvPr>
        </p:nvSpPr>
        <p:spPr>
          <a:xfrm>
            <a:off x="6000679" y="3857150"/>
            <a:ext cx="216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5" name="Google Shape;2435;p27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36" name="Google Shape;2436;p27"/>
          <p:cNvSpPr txBox="1">
            <a:spLocks noGrp="1"/>
          </p:cNvSpPr>
          <p:nvPr>
            <p:ph type="title" idx="7" hasCustomPrompt="1"/>
          </p:nvPr>
        </p:nvSpPr>
        <p:spPr>
          <a:xfrm>
            <a:off x="948363" y="2684100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7" name="Google Shape;2437;p27"/>
          <p:cNvSpPr txBox="1">
            <a:spLocks noGrp="1"/>
          </p:cNvSpPr>
          <p:nvPr>
            <p:ph type="title" idx="8" hasCustomPrompt="1"/>
          </p:nvPr>
        </p:nvSpPr>
        <p:spPr>
          <a:xfrm>
            <a:off x="3489600" y="2684100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8" name="Google Shape;2438;p27"/>
          <p:cNvSpPr txBox="1">
            <a:spLocks noGrp="1"/>
          </p:cNvSpPr>
          <p:nvPr>
            <p:ph type="title" idx="9" hasCustomPrompt="1"/>
          </p:nvPr>
        </p:nvSpPr>
        <p:spPr>
          <a:xfrm>
            <a:off x="6000675" y="2684100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39" name="Google Shape;2439;p27"/>
          <p:cNvSpPr/>
          <p:nvPr/>
        </p:nvSpPr>
        <p:spPr>
          <a:xfrm>
            <a:off x="-56250" y="4608575"/>
            <a:ext cx="9256374" cy="949800"/>
          </a:xfrm>
          <a:custGeom>
            <a:avLst/>
            <a:gdLst/>
            <a:ahLst/>
            <a:cxnLst/>
            <a:rect l="l" t="t" r="r" b="b"/>
            <a:pathLst>
              <a:path w="277719" h="37992" extrusionOk="0">
                <a:moveTo>
                  <a:pt x="0" y="37992"/>
                </a:moveTo>
                <a:lnTo>
                  <a:pt x="277719" y="37992"/>
                </a:lnTo>
                <a:lnTo>
                  <a:pt x="277719" y="251"/>
                </a:lnTo>
                <a:lnTo>
                  <a:pt x="0" y="1"/>
                </a:lnTo>
                <a:close/>
              </a:path>
            </a:pathLst>
          </a:custGeom>
          <a:solidFill>
            <a:srgbClr val="675D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27"/>
          <p:cNvSpPr/>
          <p:nvPr/>
        </p:nvSpPr>
        <p:spPr>
          <a:xfrm>
            <a:off x="-56250" y="4614425"/>
            <a:ext cx="9256374" cy="394500"/>
          </a:xfrm>
          <a:custGeom>
            <a:avLst/>
            <a:gdLst/>
            <a:ahLst/>
            <a:cxnLst/>
            <a:rect l="l" t="t" r="r" b="b"/>
            <a:pathLst>
              <a:path w="277719" h="15780" extrusionOk="0">
                <a:moveTo>
                  <a:pt x="0" y="15780"/>
                </a:moveTo>
                <a:lnTo>
                  <a:pt x="277719" y="14363"/>
                </a:lnTo>
                <a:lnTo>
                  <a:pt x="277719" y="233"/>
                </a:lnTo>
                <a:lnTo>
                  <a:pt x="0" y="0"/>
                </a:lnTo>
                <a:close/>
              </a:path>
            </a:pathLst>
          </a:custGeom>
          <a:solidFill>
            <a:srgbClr val="9C8F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1" name="Google Shape;2441;p27"/>
          <p:cNvGrpSpPr/>
          <p:nvPr/>
        </p:nvGrpSpPr>
        <p:grpSpPr>
          <a:xfrm>
            <a:off x="4477077" y="401870"/>
            <a:ext cx="2667474" cy="497043"/>
            <a:chOff x="8952325" y="214150"/>
            <a:chExt cx="1620875" cy="302025"/>
          </a:xfrm>
        </p:grpSpPr>
        <p:sp>
          <p:nvSpPr>
            <p:cNvPr id="2442" name="Google Shape;2442;p27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8" name="Google Shape;2448;p27"/>
          <p:cNvGrpSpPr/>
          <p:nvPr/>
        </p:nvGrpSpPr>
        <p:grpSpPr>
          <a:xfrm flipH="1">
            <a:off x="6968152" y="28645"/>
            <a:ext cx="2667474" cy="497043"/>
            <a:chOff x="8952325" y="214150"/>
            <a:chExt cx="1620875" cy="302025"/>
          </a:xfrm>
        </p:grpSpPr>
        <p:sp>
          <p:nvSpPr>
            <p:cNvPr id="2449" name="Google Shape;2449;p27"/>
            <p:cNvSpPr/>
            <p:nvPr/>
          </p:nvSpPr>
          <p:spPr>
            <a:xfrm>
              <a:off x="8952325" y="279125"/>
              <a:ext cx="1620875" cy="237050"/>
            </a:xfrm>
            <a:custGeom>
              <a:avLst/>
              <a:gdLst/>
              <a:ahLst/>
              <a:cxnLst/>
              <a:rect l="l" t="t" r="r" b="b"/>
              <a:pathLst>
                <a:path w="64835" h="9482" extrusionOk="0">
                  <a:moveTo>
                    <a:pt x="27910" y="34"/>
                  </a:moveTo>
                  <a:cubicBezTo>
                    <a:pt x="25428" y="384"/>
                    <a:pt x="23178" y="1617"/>
                    <a:pt x="21045" y="2917"/>
                  </a:cubicBezTo>
                  <a:lnTo>
                    <a:pt x="21045" y="2917"/>
                  </a:lnTo>
                  <a:cubicBezTo>
                    <a:pt x="19712" y="3716"/>
                    <a:pt x="18562" y="4683"/>
                    <a:pt x="17129" y="5316"/>
                  </a:cubicBezTo>
                  <a:lnTo>
                    <a:pt x="17129" y="5316"/>
                  </a:lnTo>
                  <a:cubicBezTo>
                    <a:pt x="15830" y="5866"/>
                    <a:pt x="15380" y="6716"/>
                    <a:pt x="14430" y="7899"/>
                  </a:cubicBezTo>
                  <a:lnTo>
                    <a:pt x="14430" y="7899"/>
                  </a:lnTo>
                  <a:cubicBezTo>
                    <a:pt x="11831" y="8015"/>
                    <a:pt x="7182" y="8132"/>
                    <a:pt x="2733" y="8849"/>
                  </a:cubicBezTo>
                  <a:lnTo>
                    <a:pt x="2733" y="8849"/>
                  </a:lnTo>
                  <a:cubicBezTo>
                    <a:pt x="1950" y="8965"/>
                    <a:pt x="717" y="9015"/>
                    <a:pt x="0" y="9482"/>
                  </a:cubicBezTo>
                  <a:lnTo>
                    <a:pt x="0" y="9482"/>
                  </a:lnTo>
                  <a:cubicBezTo>
                    <a:pt x="617" y="9448"/>
                    <a:pt x="1233" y="9465"/>
                    <a:pt x="1833" y="9465"/>
                  </a:cubicBezTo>
                  <a:lnTo>
                    <a:pt x="1833" y="9465"/>
                  </a:lnTo>
                  <a:cubicBezTo>
                    <a:pt x="3749" y="9482"/>
                    <a:pt x="5599" y="9198"/>
                    <a:pt x="7498" y="9132"/>
                  </a:cubicBezTo>
                  <a:lnTo>
                    <a:pt x="7498" y="9132"/>
                  </a:lnTo>
                  <a:cubicBezTo>
                    <a:pt x="8481" y="9098"/>
                    <a:pt x="9465" y="9132"/>
                    <a:pt x="10448" y="9148"/>
                  </a:cubicBezTo>
                  <a:lnTo>
                    <a:pt x="10448" y="9148"/>
                  </a:lnTo>
                  <a:cubicBezTo>
                    <a:pt x="11431" y="9182"/>
                    <a:pt x="12414" y="9198"/>
                    <a:pt x="13397" y="9165"/>
                  </a:cubicBezTo>
                  <a:lnTo>
                    <a:pt x="13397" y="9165"/>
                  </a:lnTo>
                  <a:cubicBezTo>
                    <a:pt x="15030" y="9115"/>
                    <a:pt x="16613" y="8832"/>
                    <a:pt x="18263" y="8832"/>
                  </a:cubicBezTo>
                  <a:lnTo>
                    <a:pt x="18263" y="8832"/>
                  </a:lnTo>
                  <a:cubicBezTo>
                    <a:pt x="24061" y="8865"/>
                    <a:pt x="29860" y="8832"/>
                    <a:pt x="35658" y="8832"/>
                  </a:cubicBezTo>
                  <a:lnTo>
                    <a:pt x="35658" y="8832"/>
                  </a:lnTo>
                  <a:cubicBezTo>
                    <a:pt x="38458" y="8832"/>
                    <a:pt x="41374" y="9082"/>
                    <a:pt x="44123" y="8599"/>
                  </a:cubicBezTo>
                  <a:lnTo>
                    <a:pt x="44123" y="8599"/>
                  </a:lnTo>
                  <a:cubicBezTo>
                    <a:pt x="44723" y="8482"/>
                    <a:pt x="45340" y="8499"/>
                    <a:pt x="45939" y="8515"/>
                  </a:cubicBezTo>
                  <a:lnTo>
                    <a:pt x="45939" y="8515"/>
                  </a:lnTo>
                  <a:cubicBezTo>
                    <a:pt x="46506" y="8532"/>
                    <a:pt x="47072" y="8532"/>
                    <a:pt x="47639" y="8449"/>
                  </a:cubicBezTo>
                  <a:lnTo>
                    <a:pt x="47639" y="8449"/>
                  </a:lnTo>
                  <a:cubicBezTo>
                    <a:pt x="49289" y="8199"/>
                    <a:pt x="50855" y="8215"/>
                    <a:pt x="52521" y="8199"/>
                  </a:cubicBezTo>
                  <a:lnTo>
                    <a:pt x="52521" y="8199"/>
                  </a:lnTo>
                  <a:cubicBezTo>
                    <a:pt x="53054" y="8199"/>
                    <a:pt x="53604" y="8215"/>
                    <a:pt x="54138" y="8215"/>
                  </a:cubicBezTo>
                  <a:lnTo>
                    <a:pt x="54138" y="8215"/>
                  </a:lnTo>
                  <a:cubicBezTo>
                    <a:pt x="55920" y="8232"/>
                    <a:pt x="57687" y="8265"/>
                    <a:pt x="59436" y="8049"/>
                  </a:cubicBezTo>
                  <a:lnTo>
                    <a:pt x="59436" y="8049"/>
                  </a:lnTo>
                  <a:cubicBezTo>
                    <a:pt x="60003" y="7982"/>
                    <a:pt x="60586" y="7982"/>
                    <a:pt x="61169" y="7999"/>
                  </a:cubicBezTo>
                  <a:lnTo>
                    <a:pt x="61169" y="7999"/>
                  </a:lnTo>
                  <a:cubicBezTo>
                    <a:pt x="62002" y="8015"/>
                    <a:pt x="62835" y="8015"/>
                    <a:pt x="63585" y="7815"/>
                  </a:cubicBezTo>
                  <a:lnTo>
                    <a:pt x="63585" y="7815"/>
                  </a:lnTo>
                  <a:cubicBezTo>
                    <a:pt x="64069" y="7699"/>
                    <a:pt x="64235" y="7566"/>
                    <a:pt x="64835" y="7582"/>
                  </a:cubicBezTo>
                  <a:lnTo>
                    <a:pt x="64835" y="7582"/>
                  </a:lnTo>
                  <a:cubicBezTo>
                    <a:pt x="64385" y="7232"/>
                    <a:pt x="64235" y="7066"/>
                    <a:pt x="63702" y="6866"/>
                  </a:cubicBezTo>
                  <a:lnTo>
                    <a:pt x="63702" y="6866"/>
                  </a:lnTo>
                  <a:cubicBezTo>
                    <a:pt x="62935" y="6582"/>
                    <a:pt x="62036" y="6582"/>
                    <a:pt x="61336" y="6133"/>
                  </a:cubicBezTo>
                  <a:lnTo>
                    <a:pt x="61336" y="6133"/>
                  </a:lnTo>
                  <a:cubicBezTo>
                    <a:pt x="60836" y="5799"/>
                    <a:pt x="60403" y="5266"/>
                    <a:pt x="59820" y="5116"/>
                  </a:cubicBezTo>
                  <a:lnTo>
                    <a:pt x="59820" y="5116"/>
                  </a:lnTo>
                  <a:cubicBezTo>
                    <a:pt x="59603" y="5066"/>
                    <a:pt x="59336" y="5083"/>
                    <a:pt x="59070" y="5099"/>
                  </a:cubicBezTo>
                  <a:lnTo>
                    <a:pt x="59070" y="5099"/>
                  </a:lnTo>
                  <a:cubicBezTo>
                    <a:pt x="58753" y="5116"/>
                    <a:pt x="58437" y="5133"/>
                    <a:pt x="58187" y="5033"/>
                  </a:cubicBezTo>
                  <a:lnTo>
                    <a:pt x="58187" y="5033"/>
                  </a:lnTo>
                  <a:cubicBezTo>
                    <a:pt x="57620" y="4766"/>
                    <a:pt x="57770" y="4350"/>
                    <a:pt x="57620" y="3850"/>
                  </a:cubicBezTo>
                  <a:lnTo>
                    <a:pt x="57620" y="3850"/>
                  </a:lnTo>
                  <a:cubicBezTo>
                    <a:pt x="57487" y="3466"/>
                    <a:pt x="57170" y="3133"/>
                    <a:pt x="56870" y="2850"/>
                  </a:cubicBezTo>
                  <a:lnTo>
                    <a:pt x="56870" y="2850"/>
                  </a:lnTo>
                  <a:cubicBezTo>
                    <a:pt x="56104" y="2100"/>
                    <a:pt x="54787" y="1250"/>
                    <a:pt x="53754" y="967"/>
                  </a:cubicBezTo>
                  <a:lnTo>
                    <a:pt x="53754" y="967"/>
                  </a:lnTo>
                  <a:cubicBezTo>
                    <a:pt x="52988" y="750"/>
                    <a:pt x="51688" y="884"/>
                    <a:pt x="50905" y="1017"/>
                  </a:cubicBezTo>
                  <a:lnTo>
                    <a:pt x="50905" y="1017"/>
                  </a:lnTo>
                  <a:cubicBezTo>
                    <a:pt x="49189" y="1317"/>
                    <a:pt x="47489" y="1217"/>
                    <a:pt x="45756" y="1484"/>
                  </a:cubicBezTo>
                  <a:lnTo>
                    <a:pt x="45756" y="1484"/>
                  </a:lnTo>
                  <a:cubicBezTo>
                    <a:pt x="42957" y="1934"/>
                    <a:pt x="39974" y="2183"/>
                    <a:pt x="37191" y="1650"/>
                  </a:cubicBezTo>
                  <a:lnTo>
                    <a:pt x="37191" y="1650"/>
                  </a:lnTo>
                  <a:cubicBezTo>
                    <a:pt x="35692" y="1367"/>
                    <a:pt x="34142" y="1450"/>
                    <a:pt x="32659" y="1200"/>
                  </a:cubicBezTo>
                  <a:lnTo>
                    <a:pt x="32659" y="1200"/>
                  </a:lnTo>
                  <a:cubicBezTo>
                    <a:pt x="31160" y="950"/>
                    <a:pt x="29910" y="1"/>
                    <a:pt x="28410" y="1"/>
                  </a:cubicBezTo>
                  <a:lnTo>
                    <a:pt x="28410" y="1"/>
                  </a:lnTo>
                  <a:cubicBezTo>
                    <a:pt x="28244" y="1"/>
                    <a:pt x="28077" y="17"/>
                    <a:pt x="27910" y="34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7"/>
            <p:cNvSpPr/>
            <p:nvPr/>
          </p:nvSpPr>
          <p:spPr>
            <a:xfrm>
              <a:off x="9985825" y="291625"/>
              <a:ext cx="398275" cy="151650"/>
            </a:xfrm>
            <a:custGeom>
              <a:avLst/>
              <a:gdLst/>
              <a:ahLst/>
              <a:cxnLst/>
              <a:rect l="l" t="t" r="r" b="b"/>
              <a:pathLst>
                <a:path w="15931" h="6066" extrusionOk="0">
                  <a:moveTo>
                    <a:pt x="134" y="5366"/>
                  </a:moveTo>
                  <a:cubicBezTo>
                    <a:pt x="0" y="4916"/>
                    <a:pt x="34" y="4499"/>
                    <a:pt x="217" y="4100"/>
                  </a:cubicBezTo>
                  <a:cubicBezTo>
                    <a:pt x="667" y="3650"/>
                    <a:pt x="1150" y="3233"/>
                    <a:pt x="1667" y="2883"/>
                  </a:cubicBezTo>
                  <a:cubicBezTo>
                    <a:pt x="2966" y="1950"/>
                    <a:pt x="4433" y="1217"/>
                    <a:pt x="5982" y="767"/>
                  </a:cubicBezTo>
                  <a:cubicBezTo>
                    <a:pt x="7565" y="317"/>
                    <a:pt x="9298" y="1"/>
                    <a:pt x="10948" y="284"/>
                  </a:cubicBezTo>
                  <a:cubicBezTo>
                    <a:pt x="12614" y="550"/>
                    <a:pt x="14847" y="584"/>
                    <a:pt x="15364" y="2567"/>
                  </a:cubicBezTo>
                  <a:cubicBezTo>
                    <a:pt x="15930" y="4783"/>
                    <a:pt x="12664" y="5033"/>
                    <a:pt x="11215" y="5216"/>
                  </a:cubicBezTo>
                  <a:cubicBezTo>
                    <a:pt x="9665" y="5416"/>
                    <a:pt x="8149" y="5766"/>
                    <a:pt x="6582" y="5899"/>
                  </a:cubicBezTo>
                  <a:cubicBezTo>
                    <a:pt x="4683" y="6066"/>
                    <a:pt x="2683" y="5882"/>
                    <a:pt x="134" y="53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7"/>
            <p:cNvSpPr/>
            <p:nvPr/>
          </p:nvSpPr>
          <p:spPr>
            <a:xfrm>
              <a:off x="9960825" y="307450"/>
              <a:ext cx="102925" cy="62100"/>
            </a:xfrm>
            <a:custGeom>
              <a:avLst/>
              <a:gdLst/>
              <a:ahLst/>
              <a:cxnLst/>
              <a:rect l="l" t="t" r="r" b="b"/>
              <a:pathLst>
                <a:path w="4117" h="2484" extrusionOk="0">
                  <a:moveTo>
                    <a:pt x="1" y="2483"/>
                  </a:moveTo>
                  <a:cubicBezTo>
                    <a:pt x="17" y="1517"/>
                    <a:pt x="1" y="1184"/>
                    <a:pt x="834" y="701"/>
                  </a:cubicBezTo>
                  <a:cubicBezTo>
                    <a:pt x="1234" y="467"/>
                    <a:pt x="1767" y="201"/>
                    <a:pt x="2250" y="117"/>
                  </a:cubicBezTo>
                  <a:cubicBezTo>
                    <a:pt x="2667" y="34"/>
                    <a:pt x="3367" y="1"/>
                    <a:pt x="3600" y="451"/>
                  </a:cubicBezTo>
                  <a:cubicBezTo>
                    <a:pt x="4116" y="1500"/>
                    <a:pt x="1134" y="1934"/>
                    <a:pt x="717" y="20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7"/>
            <p:cNvSpPr/>
            <p:nvPr/>
          </p:nvSpPr>
          <p:spPr>
            <a:xfrm>
              <a:off x="9495525" y="214150"/>
              <a:ext cx="409500" cy="192475"/>
            </a:xfrm>
            <a:custGeom>
              <a:avLst/>
              <a:gdLst/>
              <a:ahLst/>
              <a:cxnLst/>
              <a:rect l="l" t="t" r="r" b="b"/>
              <a:pathLst>
                <a:path w="16380" h="7699" extrusionOk="0">
                  <a:moveTo>
                    <a:pt x="16380" y="5666"/>
                  </a:moveTo>
                  <a:cubicBezTo>
                    <a:pt x="16347" y="5249"/>
                    <a:pt x="16297" y="4832"/>
                    <a:pt x="16197" y="4433"/>
                  </a:cubicBezTo>
                  <a:cubicBezTo>
                    <a:pt x="15980" y="4149"/>
                    <a:pt x="15713" y="3899"/>
                    <a:pt x="15413" y="3683"/>
                  </a:cubicBezTo>
                  <a:cubicBezTo>
                    <a:pt x="14614" y="3050"/>
                    <a:pt x="13830" y="2366"/>
                    <a:pt x="12947" y="1850"/>
                  </a:cubicBezTo>
                  <a:cubicBezTo>
                    <a:pt x="11181" y="800"/>
                    <a:pt x="8748" y="0"/>
                    <a:pt x="6666" y="17"/>
                  </a:cubicBezTo>
                  <a:cubicBezTo>
                    <a:pt x="5799" y="34"/>
                    <a:pt x="5066" y="267"/>
                    <a:pt x="4316" y="667"/>
                  </a:cubicBezTo>
                  <a:cubicBezTo>
                    <a:pt x="3283" y="1233"/>
                    <a:pt x="2083" y="2166"/>
                    <a:pt x="1400" y="3133"/>
                  </a:cubicBezTo>
                  <a:cubicBezTo>
                    <a:pt x="1000" y="3699"/>
                    <a:pt x="617" y="4349"/>
                    <a:pt x="384" y="4999"/>
                  </a:cubicBezTo>
                  <a:cubicBezTo>
                    <a:pt x="217" y="5466"/>
                    <a:pt x="0" y="6199"/>
                    <a:pt x="100" y="6715"/>
                  </a:cubicBezTo>
                  <a:cubicBezTo>
                    <a:pt x="284" y="7698"/>
                    <a:pt x="2000" y="7365"/>
                    <a:pt x="2716" y="7315"/>
                  </a:cubicBezTo>
                  <a:cubicBezTo>
                    <a:pt x="3750" y="7249"/>
                    <a:pt x="4799" y="7032"/>
                    <a:pt x="5849" y="7049"/>
                  </a:cubicBezTo>
                  <a:cubicBezTo>
                    <a:pt x="6666" y="7049"/>
                    <a:pt x="7449" y="7232"/>
                    <a:pt x="8248" y="7315"/>
                  </a:cubicBezTo>
                  <a:cubicBezTo>
                    <a:pt x="9648" y="7465"/>
                    <a:pt x="11298" y="7448"/>
                    <a:pt x="12664" y="7182"/>
                  </a:cubicBezTo>
                  <a:cubicBezTo>
                    <a:pt x="13164" y="7082"/>
                    <a:pt x="13697" y="6865"/>
                    <a:pt x="14147" y="6615"/>
                  </a:cubicBezTo>
                  <a:cubicBezTo>
                    <a:pt x="14747" y="6299"/>
                    <a:pt x="15097" y="5732"/>
                    <a:pt x="16380" y="56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7"/>
            <p:cNvSpPr/>
            <p:nvPr/>
          </p:nvSpPr>
          <p:spPr>
            <a:xfrm>
              <a:off x="10329500" y="394525"/>
              <a:ext cx="118325" cy="55850"/>
            </a:xfrm>
            <a:custGeom>
              <a:avLst/>
              <a:gdLst/>
              <a:ahLst/>
              <a:cxnLst/>
              <a:rect l="l" t="t" r="r" b="b"/>
              <a:pathLst>
                <a:path w="4733" h="2234" extrusionOk="0">
                  <a:moveTo>
                    <a:pt x="0" y="1816"/>
                  </a:moveTo>
                  <a:cubicBezTo>
                    <a:pt x="400" y="1200"/>
                    <a:pt x="550" y="850"/>
                    <a:pt x="1200" y="600"/>
                  </a:cubicBezTo>
                  <a:cubicBezTo>
                    <a:pt x="1700" y="400"/>
                    <a:pt x="2183" y="267"/>
                    <a:pt x="2733" y="184"/>
                  </a:cubicBezTo>
                  <a:cubicBezTo>
                    <a:pt x="3066" y="134"/>
                    <a:pt x="4433" y="0"/>
                    <a:pt x="4616" y="550"/>
                  </a:cubicBezTo>
                  <a:cubicBezTo>
                    <a:pt x="4733" y="900"/>
                    <a:pt x="4283" y="1267"/>
                    <a:pt x="4016" y="1400"/>
                  </a:cubicBezTo>
                  <a:cubicBezTo>
                    <a:pt x="3000" y="1900"/>
                    <a:pt x="1917" y="1950"/>
                    <a:pt x="833" y="22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7"/>
            <p:cNvSpPr/>
            <p:nvPr/>
          </p:nvSpPr>
          <p:spPr>
            <a:xfrm>
              <a:off x="9764625" y="410775"/>
              <a:ext cx="130000" cy="46675"/>
            </a:xfrm>
            <a:custGeom>
              <a:avLst/>
              <a:gdLst/>
              <a:ahLst/>
              <a:cxnLst/>
              <a:rect l="l" t="t" r="r" b="b"/>
              <a:pathLst>
                <a:path w="5200" h="1867" extrusionOk="0">
                  <a:moveTo>
                    <a:pt x="1" y="1433"/>
                  </a:moveTo>
                  <a:cubicBezTo>
                    <a:pt x="367" y="983"/>
                    <a:pt x="517" y="717"/>
                    <a:pt x="1050" y="600"/>
                  </a:cubicBezTo>
                  <a:cubicBezTo>
                    <a:pt x="1683" y="450"/>
                    <a:pt x="2350" y="267"/>
                    <a:pt x="3000" y="200"/>
                  </a:cubicBezTo>
                  <a:cubicBezTo>
                    <a:pt x="3500" y="150"/>
                    <a:pt x="4533" y="0"/>
                    <a:pt x="4933" y="433"/>
                  </a:cubicBezTo>
                  <a:cubicBezTo>
                    <a:pt x="5199" y="717"/>
                    <a:pt x="4866" y="1000"/>
                    <a:pt x="4566" y="1166"/>
                  </a:cubicBezTo>
                  <a:cubicBezTo>
                    <a:pt x="4183" y="1366"/>
                    <a:pt x="3700" y="1400"/>
                    <a:pt x="3283" y="1433"/>
                  </a:cubicBezTo>
                  <a:cubicBezTo>
                    <a:pt x="2317" y="1533"/>
                    <a:pt x="1367" y="1683"/>
                    <a:pt x="417" y="18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●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○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■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●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○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■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●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○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Char char="■"/>
              <a:defRPr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65" r:id="rId7"/>
    <p:sldLayoutId id="2147483671" r:id="rId8"/>
    <p:sldLayoutId id="2147483673" r:id="rId9"/>
    <p:sldLayoutId id="2147483676" r:id="rId10"/>
    <p:sldLayoutId id="2147483678" r:id="rId11"/>
    <p:sldLayoutId id="2147483680" r:id="rId12"/>
    <p:sldLayoutId id="2147483681" r:id="rId13"/>
    <p:sldLayoutId id="214748368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9" name="Google Shape;3509;p40"/>
          <p:cNvGrpSpPr/>
          <p:nvPr/>
        </p:nvGrpSpPr>
        <p:grpSpPr>
          <a:xfrm>
            <a:off x="5149875" y="647475"/>
            <a:ext cx="971875" cy="444925"/>
            <a:chOff x="5149875" y="-114525"/>
            <a:chExt cx="971875" cy="444925"/>
          </a:xfrm>
        </p:grpSpPr>
        <p:sp>
          <p:nvSpPr>
            <p:cNvPr id="3510" name="Google Shape;3510;p40"/>
            <p:cNvSpPr/>
            <p:nvPr/>
          </p:nvSpPr>
          <p:spPr>
            <a:xfrm>
              <a:off x="6044250" y="37100"/>
              <a:ext cx="51675" cy="48350"/>
            </a:xfrm>
            <a:custGeom>
              <a:avLst/>
              <a:gdLst/>
              <a:ahLst/>
              <a:cxnLst/>
              <a:rect l="l" t="t" r="r" b="b"/>
              <a:pathLst>
                <a:path w="2067" h="1934" extrusionOk="0">
                  <a:moveTo>
                    <a:pt x="0" y="1367"/>
                  </a:moveTo>
                  <a:cubicBezTo>
                    <a:pt x="67" y="1000"/>
                    <a:pt x="34" y="534"/>
                    <a:pt x="334" y="284"/>
                  </a:cubicBezTo>
                  <a:cubicBezTo>
                    <a:pt x="483" y="151"/>
                    <a:pt x="767" y="34"/>
                    <a:pt x="967" y="17"/>
                  </a:cubicBezTo>
                  <a:cubicBezTo>
                    <a:pt x="1300" y="1"/>
                    <a:pt x="1583" y="334"/>
                    <a:pt x="1700" y="617"/>
                  </a:cubicBezTo>
                  <a:cubicBezTo>
                    <a:pt x="2066" y="1584"/>
                    <a:pt x="1150" y="1934"/>
                    <a:pt x="317" y="19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1" name="Google Shape;3511;p40"/>
            <p:cNvGrpSpPr/>
            <p:nvPr/>
          </p:nvGrpSpPr>
          <p:grpSpPr>
            <a:xfrm>
              <a:off x="5149875" y="-114525"/>
              <a:ext cx="971875" cy="444925"/>
              <a:chOff x="5149875" y="-114525"/>
              <a:chExt cx="971875" cy="444925"/>
            </a:xfrm>
          </p:grpSpPr>
          <p:sp>
            <p:nvSpPr>
              <p:cNvPr id="3512" name="Google Shape;3512;p40"/>
              <p:cNvSpPr/>
              <p:nvPr/>
            </p:nvSpPr>
            <p:spPr>
              <a:xfrm>
                <a:off x="5149875" y="-40800"/>
                <a:ext cx="971875" cy="371200"/>
              </a:xfrm>
              <a:custGeom>
                <a:avLst/>
                <a:gdLst/>
                <a:ahLst/>
                <a:cxnLst/>
                <a:rect l="l" t="t" r="r" b="b"/>
                <a:pathLst>
                  <a:path w="38875" h="14848" extrusionOk="0">
                    <a:moveTo>
                      <a:pt x="9531" y="634"/>
                    </a:moveTo>
                    <a:cubicBezTo>
                      <a:pt x="7782" y="1700"/>
                      <a:pt x="5899" y="3183"/>
                      <a:pt x="5149" y="5099"/>
                    </a:cubicBezTo>
                    <a:lnTo>
                      <a:pt x="5149" y="5099"/>
                    </a:lnTo>
                    <a:cubicBezTo>
                      <a:pt x="4816" y="5966"/>
                      <a:pt x="4999" y="6649"/>
                      <a:pt x="4849" y="7549"/>
                    </a:cubicBezTo>
                    <a:lnTo>
                      <a:pt x="4849" y="7549"/>
                    </a:lnTo>
                    <a:cubicBezTo>
                      <a:pt x="4633" y="8882"/>
                      <a:pt x="3499" y="9298"/>
                      <a:pt x="2400" y="9748"/>
                    </a:cubicBezTo>
                    <a:lnTo>
                      <a:pt x="2400" y="9748"/>
                    </a:lnTo>
                    <a:cubicBezTo>
                      <a:pt x="1817" y="9982"/>
                      <a:pt x="1117" y="10182"/>
                      <a:pt x="717" y="10698"/>
                    </a:cubicBezTo>
                    <a:lnTo>
                      <a:pt x="717" y="10698"/>
                    </a:lnTo>
                    <a:cubicBezTo>
                      <a:pt x="0" y="11615"/>
                      <a:pt x="767" y="12814"/>
                      <a:pt x="1050" y="13864"/>
                    </a:cubicBezTo>
                    <a:lnTo>
                      <a:pt x="1050" y="13864"/>
                    </a:lnTo>
                    <a:cubicBezTo>
                      <a:pt x="4816" y="14847"/>
                      <a:pt x="8265" y="14497"/>
                      <a:pt x="11714" y="14481"/>
                    </a:cubicBezTo>
                    <a:lnTo>
                      <a:pt x="11714" y="14481"/>
                    </a:lnTo>
                    <a:cubicBezTo>
                      <a:pt x="14780" y="14447"/>
                      <a:pt x="17679" y="14247"/>
                      <a:pt x="20745" y="13931"/>
                    </a:cubicBezTo>
                    <a:lnTo>
                      <a:pt x="20745" y="13931"/>
                    </a:lnTo>
                    <a:cubicBezTo>
                      <a:pt x="23062" y="13697"/>
                      <a:pt x="25361" y="13414"/>
                      <a:pt x="27660" y="13131"/>
                    </a:cubicBezTo>
                    <a:lnTo>
                      <a:pt x="27660" y="13131"/>
                    </a:lnTo>
                    <a:cubicBezTo>
                      <a:pt x="28677" y="12998"/>
                      <a:pt x="29693" y="12948"/>
                      <a:pt x="30660" y="12681"/>
                    </a:cubicBezTo>
                    <a:lnTo>
                      <a:pt x="30660" y="12681"/>
                    </a:lnTo>
                    <a:cubicBezTo>
                      <a:pt x="32343" y="12231"/>
                      <a:pt x="33659" y="10965"/>
                      <a:pt x="35092" y="10048"/>
                    </a:cubicBezTo>
                    <a:lnTo>
                      <a:pt x="35092" y="10048"/>
                    </a:lnTo>
                    <a:cubicBezTo>
                      <a:pt x="36225" y="9332"/>
                      <a:pt x="37542" y="8349"/>
                      <a:pt x="38258" y="7216"/>
                    </a:cubicBezTo>
                    <a:lnTo>
                      <a:pt x="38258" y="7216"/>
                    </a:lnTo>
                    <a:cubicBezTo>
                      <a:pt x="38641" y="6599"/>
                      <a:pt x="38875" y="5683"/>
                      <a:pt x="38258" y="5233"/>
                    </a:cubicBezTo>
                    <a:lnTo>
                      <a:pt x="38258" y="5233"/>
                    </a:lnTo>
                    <a:cubicBezTo>
                      <a:pt x="37725" y="4833"/>
                      <a:pt x="36425" y="4916"/>
                      <a:pt x="35809" y="4716"/>
                    </a:cubicBezTo>
                    <a:lnTo>
                      <a:pt x="35809" y="4716"/>
                    </a:lnTo>
                    <a:cubicBezTo>
                      <a:pt x="34526" y="4333"/>
                      <a:pt x="33259" y="3866"/>
                      <a:pt x="31976" y="3433"/>
                    </a:cubicBezTo>
                    <a:lnTo>
                      <a:pt x="31976" y="3433"/>
                    </a:lnTo>
                    <a:cubicBezTo>
                      <a:pt x="31060" y="3117"/>
                      <a:pt x="30093" y="2900"/>
                      <a:pt x="29210" y="2500"/>
                    </a:cubicBezTo>
                    <a:lnTo>
                      <a:pt x="29210" y="2500"/>
                    </a:lnTo>
                    <a:cubicBezTo>
                      <a:pt x="28677" y="2250"/>
                      <a:pt x="28194" y="1867"/>
                      <a:pt x="27561" y="1834"/>
                    </a:cubicBezTo>
                    <a:lnTo>
                      <a:pt x="27561" y="1834"/>
                    </a:lnTo>
                    <a:cubicBezTo>
                      <a:pt x="26677" y="1800"/>
                      <a:pt x="25628" y="2267"/>
                      <a:pt x="24794" y="2567"/>
                    </a:cubicBezTo>
                    <a:lnTo>
                      <a:pt x="24794" y="2567"/>
                    </a:lnTo>
                    <a:cubicBezTo>
                      <a:pt x="24378" y="2717"/>
                      <a:pt x="24378" y="2850"/>
                      <a:pt x="23845" y="2733"/>
                    </a:cubicBezTo>
                    <a:lnTo>
                      <a:pt x="23845" y="2733"/>
                    </a:lnTo>
                    <a:cubicBezTo>
                      <a:pt x="23578" y="2667"/>
                      <a:pt x="23162" y="2333"/>
                      <a:pt x="22828" y="2250"/>
                    </a:cubicBezTo>
                    <a:lnTo>
                      <a:pt x="22828" y="2250"/>
                    </a:lnTo>
                    <a:cubicBezTo>
                      <a:pt x="21895" y="2017"/>
                      <a:pt x="20879" y="2200"/>
                      <a:pt x="19996" y="2417"/>
                    </a:cubicBezTo>
                    <a:lnTo>
                      <a:pt x="19996" y="2417"/>
                    </a:lnTo>
                    <a:cubicBezTo>
                      <a:pt x="19412" y="2567"/>
                      <a:pt x="19279" y="2417"/>
                      <a:pt x="18746" y="2250"/>
                    </a:cubicBezTo>
                    <a:lnTo>
                      <a:pt x="18746" y="2250"/>
                    </a:lnTo>
                    <a:cubicBezTo>
                      <a:pt x="17963" y="2017"/>
                      <a:pt x="17046" y="1967"/>
                      <a:pt x="16230" y="1800"/>
                    </a:cubicBezTo>
                    <a:lnTo>
                      <a:pt x="16230" y="1800"/>
                    </a:lnTo>
                    <a:cubicBezTo>
                      <a:pt x="14797" y="1500"/>
                      <a:pt x="13614" y="984"/>
                      <a:pt x="12314" y="317"/>
                    </a:cubicBezTo>
                    <a:lnTo>
                      <a:pt x="12314" y="317"/>
                    </a:lnTo>
                    <a:cubicBezTo>
                      <a:pt x="11864" y="101"/>
                      <a:pt x="11514" y="1"/>
                      <a:pt x="11181" y="1"/>
                    </a:cubicBezTo>
                    <a:lnTo>
                      <a:pt x="11181" y="1"/>
                    </a:lnTo>
                    <a:cubicBezTo>
                      <a:pt x="10631" y="1"/>
                      <a:pt x="10165" y="251"/>
                      <a:pt x="9531" y="634"/>
                    </a:cubicBezTo>
                  </a:path>
                </a:pathLst>
              </a:custGeom>
              <a:solidFill>
                <a:srgbClr val="F4F1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0"/>
              <p:cNvSpPr/>
              <p:nvPr/>
            </p:nvSpPr>
            <p:spPr>
              <a:xfrm>
                <a:off x="5246100" y="-47450"/>
                <a:ext cx="502400" cy="242875"/>
              </a:xfrm>
              <a:custGeom>
                <a:avLst/>
                <a:gdLst/>
                <a:ahLst/>
                <a:cxnLst/>
                <a:rect l="l" t="t" r="r" b="b"/>
                <a:pathLst>
                  <a:path w="20096" h="9715" extrusionOk="0">
                    <a:moveTo>
                      <a:pt x="15797" y="2733"/>
                    </a:moveTo>
                    <a:cubicBezTo>
                      <a:pt x="15830" y="2516"/>
                      <a:pt x="15880" y="2266"/>
                      <a:pt x="15930" y="2016"/>
                    </a:cubicBezTo>
                    <a:cubicBezTo>
                      <a:pt x="14014" y="1400"/>
                      <a:pt x="11914" y="1133"/>
                      <a:pt x="9931" y="750"/>
                    </a:cubicBezTo>
                    <a:cubicBezTo>
                      <a:pt x="9132" y="600"/>
                      <a:pt x="8315" y="483"/>
                      <a:pt x="7515" y="283"/>
                    </a:cubicBezTo>
                    <a:cubicBezTo>
                      <a:pt x="6449" y="0"/>
                      <a:pt x="5582" y="400"/>
                      <a:pt x="4566" y="750"/>
                    </a:cubicBezTo>
                    <a:cubicBezTo>
                      <a:pt x="3050" y="1266"/>
                      <a:pt x="1867" y="2283"/>
                      <a:pt x="1117" y="3699"/>
                    </a:cubicBezTo>
                    <a:cubicBezTo>
                      <a:pt x="600" y="4666"/>
                      <a:pt x="417" y="5999"/>
                      <a:pt x="200" y="7065"/>
                    </a:cubicBezTo>
                    <a:cubicBezTo>
                      <a:pt x="0" y="8015"/>
                      <a:pt x="250" y="9481"/>
                      <a:pt x="1383" y="9614"/>
                    </a:cubicBezTo>
                    <a:cubicBezTo>
                      <a:pt x="2200" y="9714"/>
                      <a:pt x="3100" y="9415"/>
                      <a:pt x="3866" y="9181"/>
                    </a:cubicBezTo>
                    <a:cubicBezTo>
                      <a:pt x="4883" y="8881"/>
                      <a:pt x="5916" y="8781"/>
                      <a:pt x="6982" y="8748"/>
                    </a:cubicBezTo>
                    <a:cubicBezTo>
                      <a:pt x="8898" y="8698"/>
                      <a:pt x="11481" y="8465"/>
                      <a:pt x="13164" y="7448"/>
                    </a:cubicBezTo>
                    <a:cubicBezTo>
                      <a:pt x="14147" y="6848"/>
                      <a:pt x="15164" y="6282"/>
                      <a:pt x="15497" y="5099"/>
                    </a:cubicBezTo>
                    <a:cubicBezTo>
                      <a:pt x="15563" y="4832"/>
                      <a:pt x="15597" y="4549"/>
                      <a:pt x="15663" y="4282"/>
                    </a:cubicBezTo>
                    <a:cubicBezTo>
                      <a:pt x="15763" y="3833"/>
                      <a:pt x="15863" y="3383"/>
                      <a:pt x="16030" y="2966"/>
                    </a:cubicBezTo>
                    <a:cubicBezTo>
                      <a:pt x="16330" y="2250"/>
                      <a:pt x="16813" y="1716"/>
                      <a:pt x="17613" y="1616"/>
                    </a:cubicBezTo>
                    <a:cubicBezTo>
                      <a:pt x="18196" y="1550"/>
                      <a:pt x="20096" y="1916"/>
                      <a:pt x="19446" y="2899"/>
                    </a:cubicBezTo>
                    <a:cubicBezTo>
                      <a:pt x="19063" y="3466"/>
                      <a:pt x="17980" y="3283"/>
                      <a:pt x="17413" y="32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0"/>
              <p:cNvSpPr/>
              <p:nvPr/>
            </p:nvSpPr>
            <p:spPr>
              <a:xfrm>
                <a:off x="5773050" y="-9550"/>
                <a:ext cx="32995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13198" h="7666" extrusionOk="0">
                    <a:moveTo>
                      <a:pt x="534" y="1133"/>
                    </a:moveTo>
                    <a:cubicBezTo>
                      <a:pt x="1434" y="567"/>
                      <a:pt x="2134" y="117"/>
                      <a:pt x="3200" y="67"/>
                    </a:cubicBezTo>
                    <a:cubicBezTo>
                      <a:pt x="4300" y="17"/>
                      <a:pt x="5450" y="0"/>
                      <a:pt x="6516" y="184"/>
                    </a:cubicBezTo>
                    <a:cubicBezTo>
                      <a:pt x="7549" y="367"/>
                      <a:pt x="8682" y="834"/>
                      <a:pt x="9565" y="1400"/>
                    </a:cubicBezTo>
                    <a:cubicBezTo>
                      <a:pt x="9882" y="1600"/>
                      <a:pt x="10132" y="1883"/>
                      <a:pt x="10448" y="2083"/>
                    </a:cubicBezTo>
                    <a:cubicBezTo>
                      <a:pt x="10782" y="2300"/>
                      <a:pt x="11148" y="2400"/>
                      <a:pt x="11448" y="2650"/>
                    </a:cubicBezTo>
                    <a:cubicBezTo>
                      <a:pt x="12048" y="3166"/>
                      <a:pt x="13114" y="4183"/>
                      <a:pt x="13181" y="5033"/>
                    </a:cubicBezTo>
                    <a:cubicBezTo>
                      <a:pt x="13198" y="5382"/>
                      <a:pt x="13014" y="5466"/>
                      <a:pt x="12948" y="5749"/>
                    </a:cubicBezTo>
                    <a:cubicBezTo>
                      <a:pt x="12848" y="6166"/>
                      <a:pt x="12981" y="6216"/>
                      <a:pt x="12698" y="6549"/>
                    </a:cubicBezTo>
                    <a:cubicBezTo>
                      <a:pt x="11865" y="7499"/>
                      <a:pt x="10515" y="7665"/>
                      <a:pt x="9399" y="7115"/>
                    </a:cubicBezTo>
                    <a:cubicBezTo>
                      <a:pt x="7682" y="6282"/>
                      <a:pt x="6033" y="5332"/>
                      <a:pt x="4333" y="4449"/>
                    </a:cubicBezTo>
                    <a:cubicBezTo>
                      <a:pt x="3083" y="3783"/>
                      <a:pt x="1" y="3333"/>
                      <a:pt x="534" y="11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40"/>
              <p:cNvSpPr/>
              <p:nvPr/>
            </p:nvSpPr>
            <p:spPr>
              <a:xfrm>
                <a:off x="5886375" y="-78700"/>
                <a:ext cx="176225" cy="138325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5533" extrusionOk="0">
                    <a:moveTo>
                      <a:pt x="317" y="3583"/>
                    </a:moveTo>
                    <a:cubicBezTo>
                      <a:pt x="183" y="3233"/>
                      <a:pt x="0" y="2966"/>
                      <a:pt x="150" y="2633"/>
                    </a:cubicBezTo>
                    <a:cubicBezTo>
                      <a:pt x="267" y="2333"/>
                      <a:pt x="583" y="2017"/>
                      <a:pt x="800" y="1767"/>
                    </a:cubicBezTo>
                    <a:cubicBezTo>
                      <a:pt x="1400" y="1083"/>
                      <a:pt x="2250" y="534"/>
                      <a:pt x="3149" y="300"/>
                    </a:cubicBezTo>
                    <a:cubicBezTo>
                      <a:pt x="4349" y="0"/>
                      <a:pt x="6082" y="317"/>
                      <a:pt x="6582" y="1583"/>
                    </a:cubicBezTo>
                    <a:cubicBezTo>
                      <a:pt x="7048" y="2750"/>
                      <a:pt x="6349" y="4166"/>
                      <a:pt x="5382" y="4866"/>
                    </a:cubicBezTo>
                    <a:cubicBezTo>
                      <a:pt x="4732" y="5332"/>
                      <a:pt x="4099" y="5532"/>
                      <a:pt x="3283" y="5399"/>
                    </a:cubicBezTo>
                    <a:cubicBezTo>
                      <a:pt x="2366" y="5266"/>
                      <a:pt x="1366" y="4833"/>
                      <a:pt x="317" y="358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40"/>
              <p:cNvSpPr/>
              <p:nvPr/>
            </p:nvSpPr>
            <p:spPr>
              <a:xfrm>
                <a:off x="5226925" y="-102875"/>
                <a:ext cx="191650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7666" h="6883" extrusionOk="0">
                    <a:moveTo>
                      <a:pt x="7649" y="3717"/>
                    </a:moveTo>
                    <a:cubicBezTo>
                      <a:pt x="7666" y="3017"/>
                      <a:pt x="7616" y="2500"/>
                      <a:pt x="7283" y="1867"/>
                    </a:cubicBezTo>
                    <a:cubicBezTo>
                      <a:pt x="6883" y="1134"/>
                      <a:pt x="6266" y="634"/>
                      <a:pt x="5450" y="451"/>
                    </a:cubicBezTo>
                    <a:cubicBezTo>
                      <a:pt x="3500" y="1"/>
                      <a:pt x="551" y="617"/>
                      <a:pt x="234" y="2967"/>
                    </a:cubicBezTo>
                    <a:cubicBezTo>
                      <a:pt x="1" y="4733"/>
                      <a:pt x="1284" y="6449"/>
                      <a:pt x="3034" y="6733"/>
                    </a:cubicBezTo>
                    <a:cubicBezTo>
                      <a:pt x="3917" y="6883"/>
                      <a:pt x="4866" y="6766"/>
                      <a:pt x="5666" y="6383"/>
                    </a:cubicBezTo>
                    <a:cubicBezTo>
                      <a:pt x="6349" y="6066"/>
                      <a:pt x="6883" y="5450"/>
                      <a:pt x="7649" y="371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40"/>
              <p:cNvSpPr/>
              <p:nvPr/>
            </p:nvSpPr>
            <p:spPr>
              <a:xfrm>
                <a:off x="5436475" y="-114525"/>
                <a:ext cx="67500" cy="887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3550" extrusionOk="0">
                    <a:moveTo>
                      <a:pt x="1267" y="3550"/>
                    </a:moveTo>
                    <a:cubicBezTo>
                      <a:pt x="933" y="3316"/>
                      <a:pt x="600" y="3166"/>
                      <a:pt x="400" y="2800"/>
                    </a:cubicBezTo>
                    <a:cubicBezTo>
                      <a:pt x="167" y="2400"/>
                      <a:pt x="0" y="2017"/>
                      <a:pt x="0" y="1533"/>
                    </a:cubicBezTo>
                    <a:cubicBezTo>
                      <a:pt x="34" y="734"/>
                      <a:pt x="550" y="0"/>
                      <a:pt x="1400" y="67"/>
                    </a:cubicBezTo>
                    <a:cubicBezTo>
                      <a:pt x="2133" y="117"/>
                      <a:pt x="2583" y="617"/>
                      <a:pt x="2650" y="1350"/>
                    </a:cubicBezTo>
                    <a:cubicBezTo>
                      <a:pt x="2700" y="2117"/>
                      <a:pt x="2100" y="2850"/>
                      <a:pt x="1483" y="323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8" name="Google Shape;3518;p40"/>
          <p:cNvGrpSpPr/>
          <p:nvPr/>
        </p:nvGrpSpPr>
        <p:grpSpPr>
          <a:xfrm>
            <a:off x="5184025" y="-181075"/>
            <a:ext cx="1591750" cy="538225"/>
            <a:chOff x="5184025" y="-943075"/>
            <a:chExt cx="1591750" cy="538225"/>
          </a:xfrm>
        </p:grpSpPr>
        <p:sp>
          <p:nvSpPr>
            <p:cNvPr id="3519" name="Google Shape;3519;p40"/>
            <p:cNvSpPr/>
            <p:nvPr/>
          </p:nvSpPr>
          <p:spPr>
            <a:xfrm>
              <a:off x="5184025" y="-943075"/>
              <a:ext cx="1591750" cy="538225"/>
            </a:xfrm>
            <a:custGeom>
              <a:avLst/>
              <a:gdLst/>
              <a:ahLst/>
              <a:cxnLst/>
              <a:rect l="l" t="t" r="r" b="b"/>
              <a:pathLst>
                <a:path w="63670" h="21529" extrusionOk="0">
                  <a:moveTo>
                    <a:pt x="51305" y="50"/>
                  </a:moveTo>
                  <a:cubicBezTo>
                    <a:pt x="46623" y="84"/>
                    <a:pt x="41941" y="100"/>
                    <a:pt x="37275" y="50"/>
                  </a:cubicBezTo>
                  <a:lnTo>
                    <a:pt x="37275" y="50"/>
                  </a:lnTo>
                  <a:cubicBezTo>
                    <a:pt x="32043" y="0"/>
                    <a:pt x="26361" y="1650"/>
                    <a:pt x="21979" y="4483"/>
                  </a:cubicBezTo>
                  <a:lnTo>
                    <a:pt x="21979" y="4483"/>
                  </a:lnTo>
                  <a:cubicBezTo>
                    <a:pt x="21496" y="4783"/>
                    <a:pt x="20929" y="5182"/>
                    <a:pt x="20396" y="5282"/>
                  </a:cubicBezTo>
                  <a:lnTo>
                    <a:pt x="20396" y="5282"/>
                  </a:lnTo>
                  <a:cubicBezTo>
                    <a:pt x="19846" y="5382"/>
                    <a:pt x="19846" y="5299"/>
                    <a:pt x="19296" y="4966"/>
                  </a:cubicBezTo>
                  <a:lnTo>
                    <a:pt x="19296" y="4966"/>
                  </a:lnTo>
                  <a:cubicBezTo>
                    <a:pt x="18013" y="4133"/>
                    <a:pt x="15947" y="3549"/>
                    <a:pt x="14481" y="3283"/>
                  </a:cubicBezTo>
                  <a:lnTo>
                    <a:pt x="14481" y="3283"/>
                  </a:lnTo>
                  <a:cubicBezTo>
                    <a:pt x="13231" y="3066"/>
                    <a:pt x="11815" y="3166"/>
                    <a:pt x="10581" y="3400"/>
                  </a:cubicBezTo>
                  <a:lnTo>
                    <a:pt x="10581" y="3400"/>
                  </a:lnTo>
                  <a:cubicBezTo>
                    <a:pt x="8482" y="3816"/>
                    <a:pt x="6649" y="3883"/>
                    <a:pt x="4733" y="4916"/>
                  </a:cubicBezTo>
                  <a:lnTo>
                    <a:pt x="4733" y="4916"/>
                  </a:lnTo>
                  <a:cubicBezTo>
                    <a:pt x="3017" y="5849"/>
                    <a:pt x="1" y="8015"/>
                    <a:pt x="2050" y="10181"/>
                  </a:cubicBezTo>
                  <a:lnTo>
                    <a:pt x="2050" y="10181"/>
                  </a:lnTo>
                  <a:cubicBezTo>
                    <a:pt x="2950" y="11131"/>
                    <a:pt x="4450" y="11748"/>
                    <a:pt x="5516" y="12531"/>
                  </a:cubicBezTo>
                  <a:lnTo>
                    <a:pt x="5516" y="12531"/>
                  </a:lnTo>
                  <a:cubicBezTo>
                    <a:pt x="6832" y="13480"/>
                    <a:pt x="7782" y="14564"/>
                    <a:pt x="9398" y="15080"/>
                  </a:cubicBezTo>
                  <a:lnTo>
                    <a:pt x="9398" y="15080"/>
                  </a:lnTo>
                  <a:cubicBezTo>
                    <a:pt x="13348" y="16363"/>
                    <a:pt x="17663" y="15813"/>
                    <a:pt x="21646" y="16863"/>
                  </a:cubicBezTo>
                  <a:lnTo>
                    <a:pt x="21646" y="16863"/>
                  </a:lnTo>
                  <a:cubicBezTo>
                    <a:pt x="22095" y="16980"/>
                    <a:pt x="22945" y="17196"/>
                    <a:pt x="23279" y="17496"/>
                  </a:cubicBezTo>
                  <a:lnTo>
                    <a:pt x="23279" y="17496"/>
                  </a:lnTo>
                  <a:cubicBezTo>
                    <a:pt x="23512" y="17713"/>
                    <a:pt x="23545" y="17979"/>
                    <a:pt x="23728" y="18213"/>
                  </a:cubicBezTo>
                  <a:lnTo>
                    <a:pt x="23728" y="18213"/>
                  </a:lnTo>
                  <a:cubicBezTo>
                    <a:pt x="24295" y="18946"/>
                    <a:pt x="24895" y="19129"/>
                    <a:pt x="25778" y="19329"/>
                  </a:cubicBezTo>
                  <a:lnTo>
                    <a:pt x="25778" y="19329"/>
                  </a:lnTo>
                  <a:cubicBezTo>
                    <a:pt x="29044" y="20096"/>
                    <a:pt x="32710" y="20279"/>
                    <a:pt x="36042" y="20262"/>
                  </a:cubicBezTo>
                  <a:lnTo>
                    <a:pt x="36042" y="20262"/>
                  </a:lnTo>
                  <a:cubicBezTo>
                    <a:pt x="42207" y="20245"/>
                    <a:pt x="48556" y="19879"/>
                    <a:pt x="54488" y="21529"/>
                  </a:cubicBezTo>
                  <a:lnTo>
                    <a:pt x="54488" y="21529"/>
                  </a:lnTo>
                  <a:cubicBezTo>
                    <a:pt x="53471" y="20912"/>
                    <a:pt x="52772" y="20179"/>
                    <a:pt x="52888" y="19629"/>
                  </a:cubicBezTo>
                  <a:lnTo>
                    <a:pt x="52888" y="19629"/>
                  </a:lnTo>
                  <a:cubicBezTo>
                    <a:pt x="52972" y="19229"/>
                    <a:pt x="53455" y="18879"/>
                    <a:pt x="53621" y="18446"/>
                  </a:cubicBezTo>
                  <a:lnTo>
                    <a:pt x="53621" y="18446"/>
                  </a:lnTo>
                  <a:cubicBezTo>
                    <a:pt x="53821" y="17979"/>
                    <a:pt x="53871" y="17579"/>
                    <a:pt x="54255" y="17196"/>
                  </a:cubicBezTo>
                  <a:lnTo>
                    <a:pt x="54255" y="17196"/>
                  </a:lnTo>
                  <a:cubicBezTo>
                    <a:pt x="54671" y="16780"/>
                    <a:pt x="54954" y="16796"/>
                    <a:pt x="55371" y="16813"/>
                  </a:cubicBezTo>
                  <a:lnTo>
                    <a:pt x="55371" y="16813"/>
                  </a:lnTo>
                  <a:cubicBezTo>
                    <a:pt x="55554" y="16830"/>
                    <a:pt x="55754" y="16830"/>
                    <a:pt x="55988" y="16813"/>
                  </a:cubicBezTo>
                  <a:lnTo>
                    <a:pt x="55988" y="16813"/>
                  </a:lnTo>
                  <a:cubicBezTo>
                    <a:pt x="57437" y="16663"/>
                    <a:pt x="58337" y="15580"/>
                    <a:pt x="59470" y="14830"/>
                  </a:cubicBezTo>
                  <a:lnTo>
                    <a:pt x="59470" y="14830"/>
                  </a:lnTo>
                  <a:cubicBezTo>
                    <a:pt x="60037" y="14447"/>
                    <a:pt x="60703" y="13980"/>
                    <a:pt x="61053" y="13414"/>
                  </a:cubicBezTo>
                  <a:lnTo>
                    <a:pt x="61053" y="13414"/>
                  </a:lnTo>
                  <a:cubicBezTo>
                    <a:pt x="61453" y="12747"/>
                    <a:pt x="61720" y="11931"/>
                    <a:pt x="62069" y="11231"/>
                  </a:cubicBezTo>
                  <a:lnTo>
                    <a:pt x="62069" y="11231"/>
                  </a:lnTo>
                  <a:cubicBezTo>
                    <a:pt x="62519" y="10315"/>
                    <a:pt x="63086" y="9631"/>
                    <a:pt x="63303" y="8582"/>
                  </a:cubicBezTo>
                  <a:lnTo>
                    <a:pt x="63303" y="8582"/>
                  </a:lnTo>
                  <a:cubicBezTo>
                    <a:pt x="63469" y="7782"/>
                    <a:pt x="63669" y="7065"/>
                    <a:pt x="63652" y="6249"/>
                  </a:cubicBezTo>
                  <a:lnTo>
                    <a:pt x="63652" y="6249"/>
                  </a:lnTo>
                  <a:cubicBezTo>
                    <a:pt x="63636" y="4783"/>
                    <a:pt x="63619" y="3616"/>
                    <a:pt x="62386" y="2583"/>
                  </a:cubicBezTo>
                  <a:lnTo>
                    <a:pt x="62386" y="2583"/>
                  </a:lnTo>
                  <a:cubicBezTo>
                    <a:pt x="60986" y="1433"/>
                    <a:pt x="59054" y="967"/>
                    <a:pt x="57304" y="683"/>
                  </a:cubicBezTo>
                  <a:lnTo>
                    <a:pt x="57304" y="683"/>
                  </a:lnTo>
                  <a:cubicBezTo>
                    <a:pt x="55371" y="384"/>
                    <a:pt x="53372" y="50"/>
                    <a:pt x="51405" y="50"/>
                  </a:cubicBezTo>
                  <a:lnTo>
                    <a:pt x="51405" y="50"/>
                  </a:lnTo>
                  <a:cubicBezTo>
                    <a:pt x="51372" y="50"/>
                    <a:pt x="51339" y="50"/>
                    <a:pt x="51305" y="50"/>
                  </a:cubicBezTo>
                </a:path>
              </a:pathLst>
            </a:custGeom>
            <a:solidFill>
              <a:srgbClr val="F4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0"/>
            <p:cNvSpPr/>
            <p:nvPr/>
          </p:nvSpPr>
          <p:spPr>
            <a:xfrm>
              <a:off x="6234625" y="-882250"/>
              <a:ext cx="521550" cy="340350"/>
            </a:xfrm>
            <a:custGeom>
              <a:avLst/>
              <a:gdLst/>
              <a:ahLst/>
              <a:cxnLst/>
              <a:rect l="l" t="t" r="r" b="b"/>
              <a:pathLst>
                <a:path w="20862" h="13614" extrusionOk="0">
                  <a:moveTo>
                    <a:pt x="18279" y="683"/>
                  </a:moveTo>
                  <a:cubicBezTo>
                    <a:pt x="17663" y="383"/>
                    <a:pt x="17113" y="0"/>
                    <a:pt x="16430" y="33"/>
                  </a:cubicBezTo>
                  <a:cubicBezTo>
                    <a:pt x="15896" y="50"/>
                    <a:pt x="15313" y="250"/>
                    <a:pt x="14797" y="367"/>
                  </a:cubicBezTo>
                  <a:cubicBezTo>
                    <a:pt x="12930" y="750"/>
                    <a:pt x="11048" y="1033"/>
                    <a:pt x="9181" y="1466"/>
                  </a:cubicBezTo>
                  <a:cubicBezTo>
                    <a:pt x="7065" y="1950"/>
                    <a:pt x="4782" y="2499"/>
                    <a:pt x="2916" y="3666"/>
                  </a:cubicBezTo>
                  <a:cubicBezTo>
                    <a:pt x="1866" y="4332"/>
                    <a:pt x="633" y="5465"/>
                    <a:pt x="283" y="6715"/>
                  </a:cubicBezTo>
                  <a:cubicBezTo>
                    <a:pt x="0" y="7698"/>
                    <a:pt x="500" y="8148"/>
                    <a:pt x="1416" y="8481"/>
                  </a:cubicBezTo>
                  <a:cubicBezTo>
                    <a:pt x="2616" y="8931"/>
                    <a:pt x="3899" y="9048"/>
                    <a:pt x="5116" y="9431"/>
                  </a:cubicBezTo>
                  <a:cubicBezTo>
                    <a:pt x="6249" y="9798"/>
                    <a:pt x="7215" y="10364"/>
                    <a:pt x="8198" y="10997"/>
                  </a:cubicBezTo>
                  <a:cubicBezTo>
                    <a:pt x="8931" y="11481"/>
                    <a:pt x="9698" y="12214"/>
                    <a:pt x="10498" y="12597"/>
                  </a:cubicBezTo>
                  <a:cubicBezTo>
                    <a:pt x="11731" y="13164"/>
                    <a:pt x="12897" y="13613"/>
                    <a:pt x="14280" y="13530"/>
                  </a:cubicBezTo>
                  <a:cubicBezTo>
                    <a:pt x="15680" y="13447"/>
                    <a:pt x="17296" y="12747"/>
                    <a:pt x="18229" y="11681"/>
                  </a:cubicBezTo>
                  <a:cubicBezTo>
                    <a:pt x="19262" y="10531"/>
                    <a:pt x="19779" y="9198"/>
                    <a:pt x="20295" y="7765"/>
                  </a:cubicBezTo>
                  <a:cubicBezTo>
                    <a:pt x="20579" y="6915"/>
                    <a:pt x="20862" y="5965"/>
                    <a:pt x="20795" y="5066"/>
                  </a:cubicBezTo>
                  <a:cubicBezTo>
                    <a:pt x="20662" y="3466"/>
                    <a:pt x="19846" y="2483"/>
                    <a:pt x="18279" y="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0"/>
            <p:cNvSpPr/>
            <p:nvPr/>
          </p:nvSpPr>
          <p:spPr>
            <a:xfrm>
              <a:off x="5239025" y="-832275"/>
              <a:ext cx="371175" cy="256225"/>
            </a:xfrm>
            <a:custGeom>
              <a:avLst/>
              <a:gdLst/>
              <a:ahLst/>
              <a:cxnLst/>
              <a:rect l="l" t="t" r="r" b="b"/>
              <a:pathLst>
                <a:path w="14847" h="10249" extrusionOk="0">
                  <a:moveTo>
                    <a:pt x="12081" y="650"/>
                  </a:moveTo>
                  <a:cubicBezTo>
                    <a:pt x="11347" y="384"/>
                    <a:pt x="10814" y="184"/>
                    <a:pt x="10031" y="117"/>
                  </a:cubicBezTo>
                  <a:cubicBezTo>
                    <a:pt x="8731" y="1"/>
                    <a:pt x="7398" y="117"/>
                    <a:pt x="6132" y="401"/>
                  </a:cubicBezTo>
                  <a:cubicBezTo>
                    <a:pt x="4616" y="734"/>
                    <a:pt x="2749" y="1167"/>
                    <a:pt x="1533" y="2217"/>
                  </a:cubicBezTo>
                  <a:cubicBezTo>
                    <a:pt x="600" y="3017"/>
                    <a:pt x="0" y="4383"/>
                    <a:pt x="833" y="5466"/>
                  </a:cubicBezTo>
                  <a:cubicBezTo>
                    <a:pt x="1216" y="5949"/>
                    <a:pt x="1733" y="6316"/>
                    <a:pt x="2116" y="6799"/>
                  </a:cubicBezTo>
                  <a:cubicBezTo>
                    <a:pt x="2400" y="7116"/>
                    <a:pt x="2666" y="7399"/>
                    <a:pt x="2883" y="7749"/>
                  </a:cubicBezTo>
                  <a:cubicBezTo>
                    <a:pt x="4232" y="9965"/>
                    <a:pt x="7015" y="10248"/>
                    <a:pt x="9365" y="9698"/>
                  </a:cubicBezTo>
                  <a:cubicBezTo>
                    <a:pt x="11347" y="9232"/>
                    <a:pt x="12980" y="8149"/>
                    <a:pt x="13897" y="6266"/>
                  </a:cubicBezTo>
                  <a:cubicBezTo>
                    <a:pt x="14847" y="4300"/>
                    <a:pt x="14063" y="2300"/>
                    <a:pt x="12081" y="6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0"/>
            <p:cNvSpPr/>
            <p:nvPr/>
          </p:nvSpPr>
          <p:spPr>
            <a:xfrm>
              <a:off x="5453125" y="-588575"/>
              <a:ext cx="255800" cy="66675"/>
            </a:xfrm>
            <a:custGeom>
              <a:avLst/>
              <a:gdLst/>
              <a:ahLst/>
              <a:cxnLst/>
              <a:rect l="l" t="t" r="r" b="b"/>
              <a:pathLst>
                <a:path w="10232" h="2667" extrusionOk="0">
                  <a:moveTo>
                    <a:pt x="1" y="1417"/>
                  </a:moveTo>
                  <a:cubicBezTo>
                    <a:pt x="2517" y="217"/>
                    <a:pt x="5566" y="0"/>
                    <a:pt x="8249" y="717"/>
                  </a:cubicBezTo>
                  <a:cubicBezTo>
                    <a:pt x="8815" y="867"/>
                    <a:pt x="9299" y="1150"/>
                    <a:pt x="9699" y="1567"/>
                  </a:cubicBezTo>
                  <a:cubicBezTo>
                    <a:pt x="9798" y="1667"/>
                    <a:pt x="10215" y="2083"/>
                    <a:pt x="10232" y="2233"/>
                  </a:cubicBezTo>
                  <a:cubicBezTo>
                    <a:pt x="10065" y="2250"/>
                    <a:pt x="9982" y="2366"/>
                    <a:pt x="9832" y="2416"/>
                  </a:cubicBezTo>
                  <a:cubicBezTo>
                    <a:pt x="9665" y="2466"/>
                    <a:pt x="9449" y="2516"/>
                    <a:pt x="9265" y="2550"/>
                  </a:cubicBezTo>
                  <a:cubicBezTo>
                    <a:pt x="8765" y="2666"/>
                    <a:pt x="8099" y="2550"/>
                    <a:pt x="7599" y="2550"/>
                  </a:cubicBezTo>
                  <a:cubicBezTo>
                    <a:pt x="6599" y="2550"/>
                    <a:pt x="5583" y="2633"/>
                    <a:pt x="4616" y="2416"/>
                  </a:cubicBezTo>
                  <a:cubicBezTo>
                    <a:pt x="3867" y="2233"/>
                    <a:pt x="3100" y="2150"/>
                    <a:pt x="2350" y="1983"/>
                  </a:cubicBezTo>
                  <a:cubicBezTo>
                    <a:pt x="1817" y="1866"/>
                    <a:pt x="1250" y="1633"/>
                    <a:pt x="1" y="14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0"/>
            <p:cNvSpPr/>
            <p:nvPr/>
          </p:nvSpPr>
          <p:spPr>
            <a:xfrm>
              <a:off x="5726825" y="-537350"/>
              <a:ext cx="38350" cy="33775"/>
            </a:xfrm>
            <a:custGeom>
              <a:avLst/>
              <a:gdLst/>
              <a:ahLst/>
              <a:cxnLst/>
              <a:rect l="l" t="t" r="r" b="b"/>
              <a:pathLst>
                <a:path w="1534" h="1351" extrusionOk="0">
                  <a:moveTo>
                    <a:pt x="0" y="784"/>
                  </a:moveTo>
                  <a:cubicBezTo>
                    <a:pt x="483" y="551"/>
                    <a:pt x="1183" y="1"/>
                    <a:pt x="1450" y="751"/>
                  </a:cubicBezTo>
                  <a:cubicBezTo>
                    <a:pt x="1533" y="967"/>
                    <a:pt x="1317" y="1350"/>
                    <a:pt x="983" y="1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0"/>
            <p:cNvSpPr/>
            <p:nvPr/>
          </p:nvSpPr>
          <p:spPr>
            <a:xfrm>
              <a:off x="5638925" y="-693550"/>
              <a:ext cx="915225" cy="267050"/>
            </a:xfrm>
            <a:custGeom>
              <a:avLst/>
              <a:gdLst/>
              <a:ahLst/>
              <a:cxnLst/>
              <a:rect l="l" t="t" r="r" b="b"/>
              <a:pathLst>
                <a:path w="36609" h="10682" extrusionOk="0">
                  <a:moveTo>
                    <a:pt x="33826" y="10681"/>
                  </a:moveTo>
                  <a:cubicBezTo>
                    <a:pt x="33309" y="10281"/>
                    <a:pt x="33293" y="10198"/>
                    <a:pt x="32809" y="10115"/>
                  </a:cubicBezTo>
                  <a:cubicBezTo>
                    <a:pt x="32643" y="10081"/>
                    <a:pt x="32476" y="10048"/>
                    <a:pt x="32293" y="9998"/>
                  </a:cubicBezTo>
                  <a:cubicBezTo>
                    <a:pt x="31660" y="9881"/>
                    <a:pt x="30926" y="9948"/>
                    <a:pt x="30293" y="9965"/>
                  </a:cubicBezTo>
                  <a:cubicBezTo>
                    <a:pt x="29543" y="9998"/>
                    <a:pt x="28827" y="10115"/>
                    <a:pt x="28077" y="10115"/>
                  </a:cubicBezTo>
                  <a:cubicBezTo>
                    <a:pt x="27661" y="10115"/>
                    <a:pt x="27227" y="10148"/>
                    <a:pt x="26811" y="10115"/>
                  </a:cubicBezTo>
                  <a:cubicBezTo>
                    <a:pt x="26411" y="10098"/>
                    <a:pt x="26028" y="9981"/>
                    <a:pt x="25628" y="9965"/>
                  </a:cubicBezTo>
                  <a:cubicBezTo>
                    <a:pt x="23745" y="9881"/>
                    <a:pt x="21829" y="9965"/>
                    <a:pt x="19946" y="9981"/>
                  </a:cubicBezTo>
                  <a:cubicBezTo>
                    <a:pt x="18629" y="9981"/>
                    <a:pt x="17330" y="9865"/>
                    <a:pt x="16013" y="9831"/>
                  </a:cubicBezTo>
                  <a:cubicBezTo>
                    <a:pt x="14580" y="9815"/>
                    <a:pt x="13264" y="9515"/>
                    <a:pt x="11864" y="9298"/>
                  </a:cubicBezTo>
                  <a:cubicBezTo>
                    <a:pt x="10465" y="9081"/>
                    <a:pt x="9065" y="8948"/>
                    <a:pt x="7699" y="8598"/>
                  </a:cubicBezTo>
                  <a:cubicBezTo>
                    <a:pt x="6965" y="8432"/>
                    <a:pt x="5799" y="8348"/>
                    <a:pt x="5349" y="7732"/>
                  </a:cubicBezTo>
                  <a:cubicBezTo>
                    <a:pt x="5016" y="7282"/>
                    <a:pt x="5349" y="6715"/>
                    <a:pt x="5649" y="6315"/>
                  </a:cubicBezTo>
                  <a:cubicBezTo>
                    <a:pt x="5949" y="5949"/>
                    <a:pt x="6832" y="5632"/>
                    <a:pt x="6715" y="5066"/>
                  </a:cubicBezTo>
                  <a:cubicBezTo>
                    <a:pt x="6682" y="4849"/>
                    <a:pt x="6432" y="4732"/>
                    <a:pt x="6266" y="4649"/>
                  </a:cubicBezTo>
                  <a:cubicBezTo>
                    <a:pt x="5866" y="4449"/>
                    <a:pt x="5449" y="4366"/>
                    <a:pt x="5033" y="4216"/>
                  </a:cubicBezTo>
                  <a:cubicBezTo>
                    <a:pt x="4383" y="3999"/>
                    <a:pt x="3666" y="3899"/>
                    <a:pt x="2983" y="3833"/>
                  </a:cubicBezTo>
                  <a:cubicBezTo>
                    <a:pt x="2317" y="3766"/>
                    <a:pt x="1600" y="3799"/>
                    <a:pt x="1000" y="3449"/>
                  </a:cubicBezTo>
                  <a:cubicBezTo>
                    <a:pt x="534" y="3183"/>
                    <a:pt x="0" y="2600"/>
                    <a:pt x="317" y="2000"/>
                  </a:cubicBezTo>
                  <a:cubicBezTo>
                    <a:pt x="417" y="1833"/>
                    <a:pt x="684" y="1733"/>
                    <a:pt x="850" y="1667"/>
                  </a:cubicBezTo>
                  <a:cubicBezTo>
                    <a:pt x="1283" y="1450"/>
                    <a:pt x="1800" y="1283"/>
                    <a:pt x="2267" y="1167"/>
                  </a:cubicBezTo>
                  <a:cubicBezTo>
                    <a:pt x="2816" y="1017"/>
                    <a:pt x="3450" y="983"/>
                    <a:pt x="4033" y="850"/>
                  </a:cubicBezTo>
                  <a:cubicBezTo>
                    <a:pt x="4999" y="633"/>
                    <a:pt x="6016" y="617"/>
                    <a:pt x="6982" y="434"/>
                  </a:cubicBezTo>
                  <a:cubicBezTo>
                    <a:pt x="9298" y="0"/>
                    <a:pt x="11764" y="350"/>
                    <a:pt x="14080" y="600"/>
                  </a:cubicBezTo>
                  <a:cubicBezTo>
                    <a:pt x="15114" y="717"/>
                    <a:pt x="16147" y="917"/>
                    <a:pt x="17196" y="817"/>
                  </a:cubicBezTo>
                  <a:cubicBezTo>
                    <a:pt x="18313" y="733"/>
                    <a:pt x="19413" y="767"/>
                    <a:pt x="20529" y="683"/>
                  </a:cubicBezTo>
                  <a:cubicBezTo>
                    <a:pt x="21712" y="583"/>
                    <a:pt x="22812" y="600"/>
                    <a:pt x="23978" y="850"/>
                  </a:cubicBezTo>
                  <a:cubicBezTo>
                    <a:pt x="24995" y="1067"/>
                    <a:pt x="26144" y="1150"/>
                    <a:pt x="27094" y="1583"/>
                  </a:cubicBezTo>
                  <a:cubicBezTo>
                    <a:pt x="28444" y="2200"/>
                    <a:pt x="29827" y="2800"/>
                    <a:pt x="31076" y="3583"/>
                  </a:cubicBezTo>
                  <a:cubicBezTo>
                    <a:pt x="31460" y="3816"/>
                    <a:pt x="31793" y="4116"/>
                    <a:pt x="32143" y="4366"/>
                  </a:cubicBezTo>
                  <a:cubicBezTo>
                    <a:pt x="32459" y="4583"/>
                    <a:pt x="32826" y="4699"/>
                    <a:pt x="33126" y="4916"/>
                  </a:cubicBezTo>
                  <a:cubicBezTo>
                    <a:pt x="33709" y="5332"/>
                    <a:pt x="34426" y="5599"/>
                    <a:pt x="34976" y="6065"/>
                  </a:cubicBezTo>
                  <a:cubicBezTo>
                    <a:pt x="35342" y="6365"/>
                    <a:pt x="35725" y="6599"/>
                    <a:pt x="36075" y="6882"/>
                  </a:cubicBezTo>
                  <a:cubicBezTo>
                    <a:pt x="36275" y="7032"/>
                    <a:pt x="36559" y="7332"/>
                    <a:pt x="36609" y="7548"/>
                  </a:cubicBezTo>
                  <a:cubicBezTo>
                    <a:pt x="36525" y="7632"/>
                    <a:pt x="36425" y="7782"/>
                    <a:pt x="36325" y="7848"/>
                  </a:cubicBezTo>
                  <a:cubicBezTo>
                    <a:pt x="36225" y="7898"/>
                    <a:pt x="36009" y="7865"/>
                    <a:pt x="35909" y="7898"/>
                  </a:cubicBezTo>
                  <a:cubicBezTo>
                    <a:pt x="35675" y="7948"/>
                    <a:pt x="35509" y="8082"/>
                    <a:pt x="35292" y="8132"/>
                  </a:cubicBezTo>
                  <a:cubicBezTo>
                    <a:pt x="35059" y="8198"/>
                    <a:pt x="34876" y="8215"/>
                    <a:pt x="34676" y="8332"/>
                  </a:cubicBezTo>
                  <a:cubicBezTo>
                    <a:pt x="34292" y="8498"/>
                    <a:pt x="33992" y="8615"/>
                    <a:pt x="33792" y="8998"/>
                  </a:cubicBezTo>
                  <a:cubicBezTo>
                    <a:pt x="33626" y="9298"/>
                    <a:pt x="33509" y="9715"/>
                    <a:pt x="33826" y="10681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0"/>
            <p:cNvSpPr/>
            <p:nvPr/>
          </p:nvSpPr>
          <p:spPr>
            <a:xfrm>
              <a:off x="6192125" y="-595250"/>
              <a:ext cx="320775" cy="164150"/>
            </a:xfrm>
            <a:custGeom>
              <a:avLst/>
              <a:gdLst/>
              <a:ahLst/>
              <a:cxnLst/>
              <a:rect l="l" t="t" r="r" b="b"/>
              <a:pathLst>
                <a:path w="12831" h="6566" extrusionOk="0">
                  <a:moveTo>
                    <a:pt x="12398" y="2250"/>
                  </a:moveTo>
                  <a:cubicBezTo>
                    <a:pt x="11565" y="1800"/>
                    <a:pt x="10715" y="1350"/>
                    <a:pt x="9798" y="1067"/>
                  </a:cubicBezTo>
                  <a:cubicBezTo>
                    <a:pt x="8449" y="667"/>
                    <a:pt x="6999" y="467"/>
                    <a:pt x="5583" y="317"/>
                  </a:cubicBezTo>
                  <a:cubicBezTo>
                    <a:pt x="4200" y="167"/>
                    <a:pt x="2667" y="1"/>
                    <a:pt x="1317" y="434"/>
                  </a:cubicBezTo>
                  <a:cubicBezTo>
                    <a:pt x="850" y="584"/>
                    <a:pt x="1" y="900"/>
                    <a:pt x="201" y="1550"/>
                  </a:cubicBezTo>
                  <a:cubicBezTo>
                    <a:pt x="417" y="2267"/>
                    <a:pt x="1634" y="2417"/>
                    <a:pt x="2200" y="2600"/>
                  </a:cubicBezTo>
                  <a:cubicBezTo>
                    <a:pt x="2833" y="2817"/>
                    <a:pt x="3450" y="3050"/>
                    <a:pt x="4033" y="3383"/>
                  </a:cubicBezTo>
                  <a:cubicBezTo>
                    <a:pt x="4799" y="3816"/>
                    <a:pt x="5333" y="4650"/>
                    <a:pt x="6082" y="5183"/>
                  </a:cubicBezTo>
                  <a:cubicBezTo>
                    <a:pt x="6516" y="5483"/>
                    <a:pt x="7082" y="5549"/>
                    <a:pt x="7599" y="5649"/>
                  </a:cubicBezTo>
                  <a:cubicBezTo>
                    <a:pt x="8082" y="5766"/>
                    <a:pt x="8549" y="5916"/>
                    <a:pt x="9032" y="6049"/>
                  </a:cubicBezTo>
                  <a:cubicBezTo>
                    <a:pt x="9648" y="6199"/>
                    <a:pt x="10581" y="6566"/>
                    <a:pt x="11115" y="6049"/>
                  </a:cubicBezTo>
                  <a:cubicBezTo>
                    <a:pt x="11581" y="5583"/>
                    <a:pt x="11598" y="4800"/>
                    <a:pt x="12048" y="4283"/>
                  </a:cubicBezTo>
                  <a:cubicBezTo>
                    <a:pt x="12281" y="4033"/>
                    <a:pt x="12564" y="3850"/>
                    <a:pt x="12681" y="3516"/>
                  </a:cubicBezTo>
                  <a:cubicBezTo>
                    <a:pt x="12831" y="3117"/>
                    <a:pt x="12814" y="2750"/>
                    <a:pt x="12398" y="2250"/>
                  </a:cubicBezTo>
                  <a:close/>
                </a:path>
              </a:pathLst>
            </a:custGeom>
            <a:solidFill>
              <a:srgbClr val="E8E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0"/>
            <p:cNvSpPr/>
            <p:nvPr/>
          </p:nvSpPr>
          <p:spPr>
            <a:xfrm>
              <a:off x="5414800" y="-557350"/>
              <a:ext cx="177500" cy="72525"/>
            </a:xfrm>
            <a:custGeom>
              <a:avLst/>
              <a:gdLst/>
              <a:ahLst/>
              <a:cxnLst/>
              <a:rect l="l" t="t" r="r" b="b"/>
              <a:pathLst>
                <a:path w="7100" h="2901" extrusionOk="0">
                  <a:moveTo>
                    <a:pt x="4033" y="101"/>
                  </a:moveTo>
                  <a:cubicBezTo>
                    <a:pt x="3350" y="34"/>
                    <a:pt x="2717" y="34"/>
                    <a:pt x="2084" y="318"/>
                  </a:cubicBezTo>
                  <a:cubicBezTo>
                    <a:pt x="1634" y="518"/>
                    <a:pt x="1051" y="717"/>
                    <a:pt x="701" y="1101"/>
                  </a:cubicBezTo>
                  <a:cubicBezTo>
                    <a:pt x="1" y="1851"/>
                    <a:pt x="2100" y="2417"/>
                    <a:pt x="2467" y="2467"/>
                  </a:cubicBezTo>
                  <a:cubicBezTo>
                    <a:pt x="3767" y="2650"/>
                    <a:pt x="5433" y="2900"/>
                    <a:pt x="6549" y="2000"/>
                  </a:cubicBezTo>
                  <a:cubicBezTo>
                    <a:pt x="6849" y="1767"/>
                    <a:pt x="7099" y="1434"/>
                    <a:pt x="6933" y="1067"/>
                  </a:cubicBezTo>
                  <a:cubicBezTo>
                    <a:pt x="6633" y="384"/>
                    <a:pt x="5649" y="84"/>
                    <a:pt x="4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0"/>
            <p:cNvSpPr/>
            <p:nvPr/>
          </p:nvSpPr>
          <p:spPr>
            <a:xfrm>
              <a:off x="5189450" y="-744375"/>
              <a:ext cx="177475" cy="121650"/>
            </a:xfrm>
            <a:custGeom>
              <a:avLst/>
              <a:gdLst/>
              <a:ahLst/>
              <a:cxnLst/>
              <a:rect l="l" t="t" r="r" b="b"/>
              <a:pathLst>
                <a:path w="7099" h="4866" extrusionOk="0">
                  <a:moveTo>
                    <a:pt x="2316" y="317"/>
                  </a:moveTo>
                  <a:cubicBezTo>
                    <a:pt x="1866" y="184"/>
                    <a:pt x="1600" y="0"/>
                    <a:pt x="1200" y="217"/>
                  </a:cubicBezTo>
                  <a:cubicBezTo>
                    <a:pt x="867" y="400"/>
                    <a:pt x="500" y="717"/>
                    <a:pt x="317" y="1050"/>
                  </a:cubicBezTo>
                  <a:cubicBezTo>
                    <a:pt x="17" y="1600"/>
                    <a:pt x="0" y="2450"/>
                    <a:pt x="217" y="3033"/>
                  </a:cubicBezTo>
                  <a:cubicBezTo>
                    <a:pt x="483" y="3716"/>
                    <a:pt x="1067" y="4133"/>
                    <a:pt x="1733" y="4383"/>
                  </a:cubicBezTo>
                  <a:cubicBezTo>
                    <a:pt x="2700" y="4733"/>
                    <a:pt x="3766" y="4666"/>
                    <a:pt x="4766" y="4733"/>
                  </a:cubicBezTo>
                  <a:cubicBezTo>
                    <a:pt x="5316" y="4749"/>
                    <a:pt x="5966" y="4866"/>
                    <a:pt x="6465" y="4533"/>
                  </a:cubicBezTo>
                  <a:cubicBezTo>
                    <a:pt x="6982" y="4199"/>
                    <a:pt x="7099" y="3533"/>
                    <a:pt x="7065" y="2933"/>
                  </a:cubicBezTo>
                  <a:cubicBezTo>
                    <a:pt x="7015" y="1917"/>
                    <a:pt x="6415" y="1150"/>
                    <a:pt x="6099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5" name="Google Shape;3535;p40"/>
          <p:cNvSpPr txBox="1">
            <a:spLocks noGrp="1"/>
          </p:cNvSpPr>
          <p:nvPr>
            <p:ph type="ctrTitle"/>
          </p:nvPr>
        </p:nvSpPr>
        <p:spPr>
          <a:xfrm>
            <a:off x="941825" y="910825"/>
            <a:ext cx="4904400" cy="27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561645"/>
                </a:solidFill>
              </a:rPr>
              <a:t>Total Benzene DB</a:t>
            </a:r>
          </a:p>
        </p:txBody>
      </p:sp>
      <p:sp>
        <p:nvSpPr>
          <p:cNvPr id="3536" name="Google Shape;3536;p40"/>
          <p:cNvSpPr txBox="1">
            <a:spLocks noGrp="1"/>
          </p:cNvSpPr>
          <p:nvPr>
            <p:ph type="subTitle" idx="1"/>
          </p:nvPr>
        </p:nvSpPr>
        <p:spPr>
          <a:xfrm>
            <a:off x="941825" y="3814625"/>
            <a:ext cx="49044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accent1"/>
                </a:solidFill>
                <a:latin typeface="Righteous"/>
              </a:rPr>
              <a:t>Comprehensive Solution for Efficient Gas Station Operations</a:t>
            </a:r>
            <a:endParaRPr sz="2000" dirty="0">
              <a:solidFill>
                <a:schemeClr val="accent1"/>
              </a:solidFill>
              <a:latin typeface="Righteous"/>
              <a:sym typeface="Righteou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5" name="Google Shape;3965;p52"/>
          <p:cNvSpPr txBox="1"/>
          <p:nvPr/>
        </p:nvSpPr>
        <p:spPr>
          <a:xfrm>
            <a:off x="2609704" y="965577"/>
            <a:ext cx="412777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System Functionalities Examples</a:t>
            </a:r>
            <a:endParaRPr sz="2000" dirty="0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36898-C231-B72D-9EE0-185CD3EE4300}"/>
              </a:ext>
            </a:extLst>
          </p:cNvPr>
          <p:cNvSpPr txBox="1"/>
          <p:nvPr/>
        </p:nvSpPr>
        <p:spPr>
          <a:xfrm>
            <a:off x="417040" y="222629"/>
            <a:ext cx="412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en-US" sz="3600" dirty="0">
                <a:solidFill>
                  <a:schemeClr val="dk1"/>
                </a:solidFill>
                <a:latin typeface="Righteous"/>
                <a:sym typeface="Righteous"/>
              </a:rPr>
              <a:t>System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ED73A-2563-21DB-61C9-6DB5C079874A}"/>
              </a:ext>
            </a:extLst>
          </p:cNvPr>
          <p:cNvSpPr txBox="1"/>
          <p:nvPr/>
        </p:nvSpPr>
        <p:spPr>
          <a:xfrm>
            <a:off x="340659" y="1876386"/>
            <a:ext cx="5753769" cy="1965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US" sz="16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User Management: Add, delete, update </a:t>
            </a:r>
          </a:p>
          <a:p>
            <a:pPr marL="457200" marR="0" lvl="1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US" sz="16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Fuel Management: Track fuel types, prices</a:t>
            </a:r>
          </a:p>
          <a:p>
            <a:pPr marL="457200" marR="0" lvl="1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GB" sz="16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Expenses Management: Record and track expenses with purpose and amount</a:t>
            </a:r>
          </a:p>
          <a:p>
            <a:pPr marL="457200" marR="0" lvl="1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GB" sz="16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Inventory Management: Monitor fuel levels, store items</a:t>
            </a:r>
            <a:endParaRPr lang="en-US" sz="1600" dirty="0">
              <a:solidFill>
                <a:schemeClr val="dk1"/>
              </a:solidFill>
              <a:latin typeface="Righteous"/>
              <a:ea typeface="Andika"/>
              <a:cs typeface="Andika"/>
              <a:sym typeface="Andika"/>
            </a:endParaRPr>
          </a:p>
        </p:txBody>
      </p:sp>
      <p:sp>
        <p:nvSpPr>
          <p:cNvPr id="6" name="Google Shape;3965;p52">
            <a:extLst>
              <a:ext uri="{FF2B5EF4-FFF2-40B4-BE49-F238E27FC236}">
                <a16:creationId xmlns:a16="http://schemas.microsoft.com/office/drawing/2014/main" id="{2247F3C0-6744-00A4-AF18-CFB507A4DC0A}"/>
              </a:ext>
            </a:extLst>
          </p:cNvPr>
          <p:cNvSpPr txBox="1"/>
          <p:nvPr/>
        </p:nvSpPr>
        <p:spPr>
          <a:xfrm>
            <a:off x="825727" y="3914073"/>
            <a:ext cx="4127775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bg1"/>
                </a:solidFill>
                <a:latin typeface="Righteous"/>
                <a:ea typeface="Righteous"/>
                <a:cs typeface="Righteous"/>
                <a:sym typeface="Righteous"/>
              </a:rPr>
              <a:t>And Much More !!</a:t>
            </a:r>
            <a:endParaRPr sz="2000" dirty="0">
              <a:solidFill>
                <a:schemeClr val="bg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194288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473257" y="1064814"/>
            <a:ext cx="2164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System users</a:t>
            </a:r>
            <a:endParaRPr sz="2200" dirty="0">
              <a:solidFill>
                <a:schemeClr val="bg1"/>
              </a:solidFill>
              <a:latin typeface="Righteous"/>
              <a:sym typeface="Righteous"/>
            </a:endParaRP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2773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Requirement analysis</a:t>
            </a:r>
            <a:endParaRPr sz="3200" dirty="0"/>
          </a:p>
        </p:txBody>
      </p:sp>
      <p:sp>
        <p:nvSpPr>
          <p:cNvPr id="4" name="Google Shape;3571;p43">
            <a:extLst>
              <a:ext uri="{FF2B5EF4-FFF2-40B4-BE49-F238E27FC236}">
                <a16:creationId xmlns:a16="http://schemas.microsoft.com/office/drawing/2014/main" id="{734D26DA-33A9-9FFF-EE2B-7CC9D74C5C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3242" y="1777999"/>
            <a:ext cx="8282757" cy="20525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lnSpc>
                <a:spcPct val="200000"/>
              </a:lnSpc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Administrators: Manage overall system operations.</a:t>
            </a:r>
          </a:p>
          <a:p>
            <a:pPr marL="342900" indent="-342900" algn="l">
              <a:lnSpc>
                <a:spcPct val="200000"/>
              </a:lnSpc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Employees: Enter transactions and manage daily operations.</a:t>
            </a:r>
          </a:p>
          <a:p>
            <a:pPr marL="342900" indent="-342900" algn="l">
              <a:lnSpc>
                <a:spcPct val="200000"/>
              </a:lnSpc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Accountants: Access reports and analytics for 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219258" y="1064814"/>
            <a:ext cx="33367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Main Requirements</a:t>
            </a:r>
            <a:endParaRPr sz="2200" dirty="0">
              <a:solidFill>
                <a:schemeClr val="bg1"/>
              </a:solidFill>
              <a:latin typeface="Righteous"/>
              <a:sym typeface="Righteous"/>
            </a:endParaRP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2773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Requirement analysis</a:t>
            </a:r>
            <a:endParaRPr sz="3200" dirty="0"/>
          </a:p>
        </p:txBody>
      </p:sp>
      <p:sp>
        <p:nvSpPr>
          <p:cNvPr id="4" name="Google Shape;3571;p43">
            <a:extLst>
              <a:ext uri="{FF2B5EF4-FFF2-40B4-BE49-F238E27FC236}">
                <a16:creationId xmlns:a16="http://schemas.microsoft.com/office/drawing/2014/main" id="{734D26DA-33A9-9FFF-EE2B-7CC9D74C5C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47157" y="1777999"/>
            <a:ext cx="2474583" cy="2605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Logs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System Users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Prices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Daily Shift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Oils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Expenses</a:t>
            </a:r>
          </a:p>
        </p:txBody>
      </p:sp>
      <p:sp>
        <p:nvSpPr>
          <p:cNvPr id="5" name="Google Shape;3571;p43">
            <a:extLst>
              <a:ext uri="{FF2B5EF4-FFF2-40B4-BE49-F238E27FC236}">
                <a16:creationId xmlns:a16="http://schemas.microsoft.com/office/drawing/2014/main" id="{987DB614-15D5-79B5-1113-0F0795642A38}"/>
              </a:ext>
            </a:extLst>
          </p:cNvPr>
          <p:cNvSpPr txBox="1">
            <a:spLocks/>
          </p:cNvSpPr>
          <p:nvPr/>
        </p:nvSpPr>
        <p:spPr>
          <a:xfrm>
            <a:off x="4572000" y="1496251"/>
            <a:ext cx="2815243" cy="316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Deferred Customers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Cash Register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Employees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Fuel types/ pumps</a:t>
            </a:r>
          </a:p>
          <a:p>
            <a:pPr marL="0" indent="0" algn="l">
              <a:lnSpc>
                <a:spcPct val="150000"/>
              </a:lnSpc>
              <a:buClr>
                <a:schemeClr val="lt1"/>
              </a:buClr>
              <a:buSzPts val="2500"/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• Coupons</a:t>
            </a:r>
          </a:p>
        </p:txBody>
      </p:sp>
    </p:spTree>
    <p:extLst>
      <p:ext uri="{BB962C8B-B14F-4D97-AF65-F5344CB8AC3E}">
        <p14:creationId xmlns:p14="http://schemas.microsoft.com/office/powerpoint/2010/main" val="10368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-143599" y="836429"/>
            <a:ext cx="33367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ER Diagram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2773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System design</a:t>
            </a:r>
            <a:endParaRPr sz="32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4280D7A-BE7C-B78C-0ED0-40F205B26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21358"/>
            <a:ext cx="9152048" cy="227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9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277315" y="836429"/>
            <a:ext cx="33367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Database Schema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2773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System design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9D1F2-79A9-6B6F-8326-C37FCB4F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21" y="1413758"/>
            <a:ext cx="8547764" cy="37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277314" y="836429"/>
            <a:ext cx="5148126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Database Schema (Tabels)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2773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System design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C86C16-2154-CF55-84A9-5A514192C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" y="2867759"/>
            <a:ext cx="3225966" cy="14986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ECA8D0-C558-3794-96E2-5C34C5975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36" y="2740752"/>
            <a:ext cx="2165461" cy="1625684"/>
          </a:xfrm>
          <a:prstGeom prst="rect">
            <a:avLst/>
          </a:prstGeom>
        </p:spPr>
      </p:pic>
      <p:sp>
        <p:nvSpPr>
          <p:cNvPr id="7" name="Google Shape;4327;p60">
            <a:extLst>
              <a:ext uri="{FF2B5EF4-FFF2-40B4-BE49-F238E27FC236}">
                <a16:creationId xmlns:a16="http://schemas.microsoft.com/office/drawing/2014/main" id="{CE4F10D0-B526-B8D7-BCA0-126C26D9CB14}"/>
              </a:ext>
            </a:extLst>
          </p:cNvPr>
          <p:cNvSpPr txBox="1">
            <a:spLocks/>
          </p:cNvSpPr>
          <p:nvPr/>
        </p:nvSpPr>
        <p:spPr>
          <a:xfrm>
            <a:off x="1156200" y="2083123"/>
            <a:ext cx="169517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Table</a:t>
            </a:r>
          </a:p>
        </p:txBody>
      </p:sp>
      <p:sp>
        <p:nvSpPr>
          <p:cNvPr id="8" name="Google Shape;4327;p60">
            <a:extLst>
              <a:ext uri="{FF2B5EF4-FFF2-40B4-BE49-F238E27FC236}">
                <a16:creationId xmlns:a16="http://schemas.microsoft.com/office/drawing/2014/main" id="{40C29D87-33DF-162E-FA78-02A5EE21DB1B}"/>
              </a:ext>
            </a:extLst>
          </p:cNvPr>
          <p:cNvSpPr txBox="1">
            <a:spLocks/>
          </p:cNvSpPr>
          <p:nvPr/>
        </p:nvSpPr>
        <p:spPr>
          <a:xfrm>
            <a:off x="5654836" y="2083123"/>
            <a:ext cx="190063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259628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-310514" y="836429"/>
            <a:ext cx="40479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Functionality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4297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GUI</a:t>
            </a:r>
            <a:endParaRPr sz="3200" dirty="0"/>
          </a:p>
        </p:txBody>
      </p:sp>
      <p:sp>
        <p:nvSpPr>
          <p:cNvPr id="2" name="Google Shape;3571;p43">
            <a:extLst>
              <a:ext uri="{FF2B5EF4-FFF2-40B4-BE49-F238E27FC236}">
                <a16:creationId xmlns:a16="http://schemas.microsoft.com/office/drawing/2014/main" id="{AF3EB1A9-435E-D30F-B7AE-2B81245F6C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3242" y="1321229"/>
            <a:ext cx="9149346" cy="33655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l">
              <a:lnSpc>
                <a:spcPct val="200000"/>
              </a:lnSpc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Intuitive Interface: Easy navigation, quick proficiency.</a:t>
            </a:r>
          </a:p>
          <a:p>
            <a:pPr marL="342900" indent="-342900" algn="l">
              <a:lnSpc>
                <a:spcPct val="200000"/>
              </a:lnSpc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Automation: Streamlines tasks, minimizes errors.</a:t>
            </a:r>
          </a:p>
          <a:p>
            <a:pPr marL="342900" indent="-342900" algn="l">
              <a:lnSpc>
                <a:spcPct val="200000"/>
              </a:lnSpc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Real-time Updates: Access latest information instantly.</a:t>
            </a:r>
          </a:p>
          <a:p>
            <a:pPr marL="342900" indent="-342900" algn="l">
              <a:lnSpc>
                <a:spcPct val="200000"/>
              </a:lnSpc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Data Accuracy: Maintains high precision, reliable information.</a:t>
            </a:r>
          </a:p>
          <a:p>
            <a:pPr marL="342900" indent="-342900" algn="l">
              <a:lnSpc>
                <a:spcPct val="200000"/>
              </a:lnSpc>
              <a:buClr>
                <a:schemeClr val="lt1"/>
              </a:buClr>
              <a:buSzPts val="25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Visual Appeal: Organized layout, enhanced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21409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-542742" y="836429"/>
            <a:ext cx="40479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Snapshots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4297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GUI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069B9-5956-040C-A469-A50B226BF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1474470"/>
            <a:ext cx="6522720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5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-542742" y="836429"/>
            <a:ext cx="40479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Snapshots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4297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GUI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7E60B-8453-15F1-799C-D315F73DF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229" y="1409129"/>
            <a:ext cx="6296297" cy="35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3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-542742" y="836429"/>
            <a:ext cx="40479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Snapshots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4297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GUI</a:t>
            </a:r>
            <a:endParaRPr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78A350-2328-45B5-EB03-49024127C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51" y="1430383"/>
            <a:ext cx="6601097" cy="371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1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42"/>
          <p:cNvSpPr txBox="1">
            <a:spLocks noGrp="1"/>
          </p:cNvSpPr>
          <p:nvPr>
            <p:ph type="title"/>
          </p:nvPr>
        </p:nvSpPr>
        <p:spPr>
          <a:xfrm>
            <a:off x="304492" y="1800715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Introduction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548" name="Google Shape;3548;p42"/>
          <p:cNvSpPr txBox="1">
            <a:spLocks noGrp="1"/>
          </p:cNvSpPr>
          <p:nvPr>
            <p:ph type="title" idx="2"/>
          </p:nvPr>
        </p:nvSpPr>
        <p:spPr>
          <a:xfrm>
            <a:off x="317613" y="1321616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01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50" name="Google Shape;3550;p42"/>
          <p:cNvSpPr txBox="1">
            <a:spLocks noGrp="1"/>
          </p:cNvSpPr>
          <p:nvPr>
            <p:ph type="title" idx="3"/>
          </p:nvPr>
        </p:nvSpPr>
        <p:spPr>
          <a:xfrm>
            <a:off x="2937229" y="1967361"/>
            <a:ext cx="289165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Problem, solution and Goal</a:t>
            </a:r>
          </a:p>
        </p:txBody>
      </p:sp>
      <p:sp>
        <p:nvSpPr>
          <p:cNvPr id="3551" name="Google Shape;3551;p42"/>
          <p:cNvSpPr txBox="1">
            <a:spLocks noGrp="1"/>
          </p:cNvSpPr>
          <p:nvPr>
            <p:ph type="title" idx="4"/>
          </p:nvPr>
        </p:nvSpPr>
        <p:spPr>
          <a:xfrm>
            <a:off x="3148635" y="1360023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02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53" name="Google Shape;3553;p42"/>
          <p:cNvSpPr txBox="1">
            <a:spLocks noGrp="1"/>
          </p:cNvSpPr>
          <p:nvPr>
            <p:ph type="title" idx="6"/>
          </p:nvPr>
        </p:nvSpPr>
        <p:spPr>
          <a:xfrm>
            <a:off x="5484041" y="1800715"/>
            <a:ext cx="425917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 Overview</a:t>
            </a:r>
          </a:p>
        </p:txBody>
      </p:sp>
      <p:sp>
        <p:nvSpPr>
          <p:cNvPr id="3554" name="Google Shape;3554;p42"/>
          <p:cNvSpPr txBox="1">
            <a:spLocks noGrp="1"/>
          </p:cNvSpPr>
          <p:nvPr>
            <p:ph type="title" idx="7"/>
          </p:nvPr>
        </p:nvSpPr>
        <p:spPr>
          <a:xfrm>
            <a:off x="6282625" y="1360023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03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55" name="Google Shape;3555;p42"/>
          <p:cNvSpPr txBox="1">
            <a:spLocks noGrp="1"/>
          </p:cNvSpPr>
          <p:nvPr>
            <p:ph type="subTitle" idx="8"/>
          </p:nvPr>
        </p:nvSpPr>
        <p:spPr>
          <a:xfrm>
            <a:off x="6356307" y="2368951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Functionalities &amp; Components</a:t>
            </a:r>
            <a:endParaRPr dirty="0"/>
          </a:p>
        </p:txBody>
      </p:sp>
      <p:sp>
        <p:nvSpPr>
          <p:cNvPr id="3556" name="Google Shape;3556;p42"/>
          <p:cNvSpPr txBox="1">
            <a:spLocks noGrp="1"/>
          </p:cNvSpPr>
          <p:nvPr>
            <p:ph type="title" idx="9"/>
          </p:nvPr>
        </p:nvSpPr>
        <p:spPr>
          <a:xfrm>
            <a:off x="-65616" y="3554224"/>
            <a:ext cx="3156858" cy="55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Requirement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557" name="Google Shape;3557;p42"/>
          <p:cNvSpPr txBox="1">
            <a:spLocks noGrp="1"/>
          </p:cNvSpPr>
          <p:nvPr>
            <p:ph type="title" idx="13"/>
          </p:nvPr>
        </p:nvSpPr>
        <p:spPr>
          <a:xfrm>
            <a:off x="317613" y="2843443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04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59" name="Google Shape;3559;p42"/>
          <p:cNvSpPr txBox="1">
            <a:spLocks noGrp="1"/>
          </p:cNvSpPr>
          <p:nvPr>
            <p:ph type="title" idx="15"/>
          </p:nvPr>
        </p:nvSpPr>
        <p:spPr>
          <a:xfrm>
            <a:off x="2804625" y="3412953"/>
            <a:ext cx="315685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 Design</a:t>
            </a:r>
          </a:p>
        </p:txBody>
      </p:sp>
      <p:sp>
        <p:nvSpPr>
          <p:cNvPr id="3560" name="Google Shape;3560;p42"/>
          <p:cNvSpPr txBox="1">
            <a:spLocks noGrp="1"/>
          </p:cNvSpPr>
          <p:nvPr>
            <p:ph type="title" idx="16"/>
          </p:nvPr>
        </p:nvSpPr>
        <p:spPr>
          <a:xfrm>
            <a:off x="3148635" y="2876654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05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61" name="Google Shape;3561;p42"/>
          <p:cNvSpPr txBox="1">
            <a:spLocks noGrp="1"/>
          </p:cNvSpPr>
          <p:nvPr>
            <p:ph type="subTitle" idx="17"/>
          </p:nvPr>
        </p:nvSpPr>
        <p:spPr>
          <a:xfrm>
            <a:off x="3244605" y="3966089"/>
            <a:ext cx="2390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 , DB schema</a:t>
            </a:r>
            <a:endParaRPr dirty="0"/>
          </a:p>
        </p:txBody>
      </p:sp>
      <p:sp>
        <p:nvSpPr>
          <p:cNvPr id="3565" name="Google Shape;3565;p42"/>
          <p:cNvSpPr txBox="1">
            <a:spLocks noGrp="1"/>
          </p:cNvSpPr>
          <p:nvPr>
            <p:ph type="title" idx="21"/>
          </p:nvPr>
        </p:nvSpPr>
        <p:spPr>
          <a:xfrm>
            <a:off x="648663" y="3874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" name="Google Shape;3563;p42">
            <a:extLst>
              <a:ext uri="{FF2B5EF4-FFF2-40B4-BE49-F238E27FC236}">
                <a16:creationId xmlns:a16="http://schemas.microsoft.com/office/drawing/2014/main" id="{841EB430-E13F-5B54-541A-E0DDD8427C0F}"/>
              </a:ext>
            </a:extLst>
          </p:cNvPr>
          <p:cNvSpPr txBox="1">
            <a:spLocks/>
          </p:cNvSpPr>
          <p:nvPr/>
        </p:nvSpPr>
        <p:spPr>
          <a:xfrm>
            <a:off x="6305494" y="2918056"/>
            <a:ext cx="2390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" name="Google Shape;3559;p42">
            <a:extLst>
              <a:ext uri="{FF2B5EF4-FFF2-40B4-BE49-F238E27FC236}">
                <a16:creationId xmlns:a16="http://schemas.microsoft.com/office/drawing/2014/main" id="{93052D79-4CEC-5F6A-4AC6-2E27BF331F6D}"/>
              </a:ext>
            </a:extLst>
          </p:cNvPr>
          <p:cNvSpPr txBox="1">
            <a:spLocks/>
          </p:cNvSpPr>
          <p:nvPr/>
        </p:nvSpPr>
        <p:spPr>
          <a:xfrm>
            <a:off x="5961483" y="3470054"/>
            <a:ext cx="315685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ighteous"/>
              <a:buNone/>
              <a:defRPr sz="2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GUI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-542742" y="836429"/>
            <a:ext cx="40479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Snapshots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4297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GUI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40D5-D36C-17C1-3436-E66DD9259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417" y="1507671"/>
            <a:ext cx="6339840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4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-361314" y="836429"/>
            <a:ext cx="40479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-US" sz="2200" dirty="0">
                <a:solidFill>
                  <a:schemeClr val="bg1"/>
                </a:solidFill>
                <a:latin typeface="Righteous"/>
                <a:sym typeface="Righteous"/>
              </a:rPr>
              <a:t>U</a:t>
            </a: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sing Gemini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4297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Ai integration</a:t>
            </a:r>
            <a:endParaRPr sz="3200" dirty="0"/>
          </a:p>
        </p:txBody>
      </p:sp>
      <p:sp>
        <p:nvSpPr>
          <p:cNvPr id="2" name="Google Shape;3571;p43">
            <a:extLst>
              <a:ext uri="{FF2B5EF4-FFF2-40B4-BE49-F238E27FC236}">
                <a16:creationId xmlns:a16="http://schemas.microsoft.com/office/drawing/2014/main" id="{38389B6E-706F-89E2-AB30-6C72A7ABDF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9715" y="1496215"/>
            <a:ext cx="4751885" cy="2664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Objective:</a:t>
            </a:r>
          </a:p>
          <a:p>
            <a:pPr marL="45720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    enhance the functionality of the system by integrating artificial intelligence capabilities while maintaining data privacy.</a:t>
            </a:r>
          </a:p>
          <a:p>
            <a:pPr marL="0" indent="0" algn="l">
              <a:buClr>
                <a:schemeClr val="lt1"/>
              </a:buClr>
              <a:buSzPts val="2500"/>
            </a:pPr>
            <a:endParaRPr lang="en-US" sz="2000" dirty="0">
              <a:solidFill>
                <a:schemeClr val="tx1"/>
              </a:solidFill>
              <a:latin typeface="Righteou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67F5-9F1E-D7DE-99F4-A25801D72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10" y="1294922"/>
            <a:ext cx="3486775" cy="239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89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4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7" name="Google Shape;4327;p60"/>
          <p:cNvSpPr txBox="1">
            <a:spLocks noGrp="1"/>
          </p:cNvSpPr>
          <p:nvPr>
            <p:ph type="subTitle" idx="5"/>
          </p:nvPr>
        </p:nvSpPr>
        <p:spPr>
          <a:xfrm>
            <a:off x="-361314" y="836429"/>
            <a:ext cx="404794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Clr>
                <a:schemeClr val="lt1"/>
              </a:buClr>
              <a:buSzPts val="2500"/>
            </a:pPr>
            <a:r>
              <a:rPr lang="en-US" sz="2200" dirty="0">
                <a:solidFill>
                  <a:schemeClr val="bg1"/>
                </a:solidFill>
                <a:latin typeface="Righteous"/>
                <a:sym typeface="Righteous"/>
              </a:rPr>
              <a:t>U</a:t>
            </a:r>
            <a:r>
              <a:rPr lang="en" sz="2200" dirty="0">
                <a:solidFill>
                  <a:schemeClr val="bg1"/>
                </a:solidFill>
                <a:latin typeface="Righteous"/>
                <a:sym typeface="Righteous"/>
              </a:rPr>
              <a:t>sing Gemini</a:t>
            </a:r>
          </a:p>
        </p:txBody>
      </p:sp>
      <p:sp>
        <p:nvSpPr>
          <p:cNvPr id="4328" name="Google Shape;4328;p60"/>
          <p:cNvSpPr txBox="1">
            <a:spLocks noGrp="1"/>
          </p:cNvSpPr>
          <p:nvPr>
            <p:ph type="title" idx="6"/>
          </p:nvPr>
        </p:nvSpPr>
        <p:spPr>
          <a:xfrm>
            <a:off x="429715" y="263729"/>
            <a:ext cx="457045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Ai integration</a:t>
            </a:r>
            <a:endParaRPr sz="3200" dirty="0"/>
          </a:p>
        </p:txBody>
      </p:sp>
      <p:sp>
        <p:nvSpPr>
          <p:cNvPr id="2" name="Google Shape;3571;p43">
            <a:extLst>
              <a:ext uri="{FF2B5EF4-FFF2-40B4-BE49-F238E27FC236}">
                <a16:creationId xmlns:a16="http://schemas.microsoft.com/office/drawing/2014/main" id="{38389B6E-706F-89E2-AB30-6C72A7ABDF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55" y="1409129"/>
            <a:ext cx="8526374" cy="2989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Process</a:t>
            </a:r>
          </a:p>
          <a:p>
            <a:pPr marL="457200" lvl="1"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1. Query Creation: take input from the user </a:t>
            </a:r>
          </a:p>
          <a:p>
            <a:pPr marL="457200" lvl="1"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2. Query Extraction: model extracts the query from the user input </a:t>
            </a:r>
          </a:p>
          <a:p>
            <a:pPr marL="457200" lvl="1"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3. Query Execution: automatically execute the extracted query </a:t>
            </a:r>
          </a:p>
          <a:p>
            <a:pPr marL="457200" lvl="1"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4. Output Handling: formats the results into tables</a:t>
            </a:r>
          </a:p>
          <a:p>
            <a:pPr marL="457200" lvl="1" algn="l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tx1"/>
                </a:solidFill>
                <a:latin typeface="Righteous"/>
              </a:rPr>
              <a:t>5. Output Presentation: Tables are displayed using GUI</a:t>
            </a:r>
          </a:p>
        </p:txBody>
      </p:sp>
    </p:spTree>
    <p:extLst>
      <p:ext uri="{BB962C8B-B14F-4D97-AF65-F5344CB8AC3E}">
        <p14:creationId xmlns:p14="http://schemas.microsoft.com/office/powerpoint/2010/main" val="651126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Google Shape;4430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</a:t>
            </a:r>
            <a:endParaRPr dirty="0"/>
          </a:p>
        </p:txBody>
      </p:sp>
      <p:grpSp>
        <p:nvGrpSpPr>
          <p:cNvPr id="4431" name="Google Shape;4431;p63"/>
          <p:cNvGrpSpPr/>
          <p:nvPr/>
        </p:nvGrpSpPr>
        <p:grpSpPr>
          <a:xfrm>
            <a:off x="3449048" y="1763163"/>
            <a:ext cx="854434" cy="806810"/>
            <a:chOff x="6549550" y="3713725"/>
            <a:chExt cx="351200" cy="331625"/>
          </a:xfrm>
        </p:grpSpPr>
        <p:sp>
          <p:nvSpPr>
            <p:cNvPr id="4432" name="Google Shape;4432;p63"/>
            <p:cNvSpPr/>
            <p:nvPr/>
          </p:nvSpPr>
          <p:spPr>
            <a:xfrm>
              <a:off x="6562875" y="3713725"/>
              <a:ext cx="337875" cy="331625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3"/>
            <p:cNvSpPr/>
            <p:nvPr/>
          </p:nvSpPr>
          <p:spPr>
            <a:xfrm>
              <a:off x="6549550" y="3713725"/>
              <a:ext cx="22100" cy="331625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4" name="Google Shape;4434;p63"/>
          <p:cNvGrpSpPr/>
          <p:nvPr/>
        </p:nvGrpSpPr>
        <p:grpSpPr>
          <a:xfrm>
            <a:off x="4840473" y="1763163"/>
            <a:ext cx="854434" cy="806810"/>
            <a:chOff x="6549550" y="3713725"/>
            <a:chExt cx="351200" cy="331625"/>
          </a:xfrm>
        </p:grpSpPr>
        <p:sp>
          <p:nvSpPr>
            <p:cNvPr id="4435" name="Google Shape;4435;p63"/>
            <p:cNvSpPr/>
            <p:nvPr/>
          </p:nvSpPr>
          <p:spPr>
            <a:xfrm>
              <a:off x="6562875" y="3713725"/>
              <a:ext cx="337875" cy="331625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3"/>
            <p:cNvSpPr/>
            <p:nvPr/>
          </p:nvSpPr>
          <p:spPr>
            <a:xfrm>
              <a:off x="6549550" y="3713725"/>
              <a:ext cx="22100" cy="331625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7" name="Google Shape;4437;p63"/>
          <p:cNvGrpSpPr/>
          <p:nvPr/>
        </p:nvGrpSpPr>
        <p:grpSpPr>
          <a:xfrm>
            <a:off x="3436848" y="3260513"/>
            <a:ext cx="854434" cy="806810"/>
            <a:chOff x="6549550" y="3713725"/>
            <a:chExt cx="351200" cy="331625"/>
          </a:xfrm>
        </p:grpSpPr>
        <p:sp>
          <p:nvSpPr>
            <p:cNvPr id="4438" name="Google Shape;4438;p63"/>
            <p:cNvSpPr/>
            <p:nvPr/>
          </p:nvSpPr>
          <p:spPr>
            <a:xfrm>
              <a:off x="6562875" y="3713725"/>
              <a:ext cx="337875" cy="331625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3"/>
            <p:cNvSpPr/>
            <p:nvPr/>
          </p:nvSpPr>
          <p:spPr>
            <a:xfrm>
              <a:off x="6549550" y="3713725"/>
              <a:ext cx="22100" cy="331625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0" name="Google Shape;4440;p63"/>
          <p:cNvGrpSpPr/>
          <p:nvPr/>
        </p:nvGrpSpPr>
        <p:grpSpPr>
          <a:xfrm>
            <a:off x="4852723" y="3260513"/>
            <a:ext cx="854434" cy="806810"/>
            <a:chOff x="6549550" y="3713725"/>
            <a:chExt cx="351200" cy="331625"/>
          </a:xfrm>
        </p:grpSpPr>
        <p:sp>
          <p:nvSpPr>
            <p:cNvPr id="4441" name="Google Shape;4441;p63"/>
            <p:cNvSpPr/>
            <p:nvPr/>
          </p:nvSpPr>
          <p:spPr>
            <a:xfrm>
              <a:off x="6562875" y="3713725"/>
              <a:ext cx="337875" cy="331625"/>
            </a:xfrm>
            <a:custGeom>
              <a:avLst/>
              <a:gdLst/>
              <a:ahLst/>
              <a:cxnLst/>
              <a:rect l="l" t="t" r="r" b="b"/>
              <a:pathLst>
                <a:path w="13515" h="13265" extrusionOk="0">
                  <a:moveTo>
                    <a:pt x="1" y="1"/>
                  </a:moveTo>
                  <a:lnTo>
                    <a:pt x="351" y="13264"/>
                  </a:lnTo>
                  <a:lnTo>
                    <a:pt x="12998" y="13181"/>
                  </a:lnTo>
                  <a:lnTo>
                    <a:pt x="135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3"/>
            <p:cNvSpPr/>
            <p:nvPr/>
          </p:nvSpPr>
          <p:spPr>
            <a:xfrm>
              <a:off x="6549550" y="3713725"/>
              <a:ext cx="22100" cy="331625"/>
            </a:xfrm>
            <a:custGeom>
              <a:avLst/>
              <a:gdLst/>
              <a:ahLst/>
              <a:cxnLst/>
              <a:rect l="l" t="t" r="r" b="b"/>
              <a:pathLst>
                <a:path w="884" h="13265" extrusionOk="0">
                  <a:moveTo>
                    <a:pt x="534" y="1"/>
                  </a:moveTo>
                  <a:lnTo>
                    <a:pt x="1" y="1"/>
                  </a:lnTo>
                  <a:lnTo>
                    <a:pt x="534" y="13264"/>
                  </a:lnTo>
                  <a:lnTo>
                    <a:pt x="884" y="13264"/>
                  </a:lnTo>
                  <a:close/>
                </a:path>
              </a:pathLst>
            </a:custGeom>
            <a:solidFill>
              <a:srgbClr val="FFA0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3" name="Google Shape;4443;p63"/>
          <p:cNvSpPr txBox="1"/>
          <p:nvPr/>
        </p:nvSpPr>
        <p:spPr>
          <a:xfrm>
            <a:off x="3604463" y="1869875"/>
            <a:ext cx="543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1</a:t>
            </a:r>
            <a:endParaRPr sz="300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444" name="Google Shape;4444;p63"/>
          <p:cNvSpPr txBox="1"/>
          <p:nvPr/>
        </p:nvSpPr>
        <p:spPr>
          <a:xfrm>
            <a:off x="5008113" y="1869875"/>
            <a:ext cx="543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2</a:t>
            </a:r>
            <a:endParaRPr sz="300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445" name="Google Shape;4445;p63"/>
          <p:cNvSpPr txBox="1"/>
          <p:nvPr/>
        </p:nvSpPr>
        <p:spPr>
          <a:xfrm>
            <a:off x="3632988" y="3367225"/>
            <a:ext cx="543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4</a:t>
            </a:r>
            <a:endParaRPr sz="300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446" name="Google Shape;4446;p63"/>
          <p:cNvSpPr txBox="1"/>
          <p:nvPr/>
        </p:nvSpPr>
        <p:spPr>
          <a:xfrm>
            <a:off x="4995913" y="3367225"/>
            <a:ext cx="543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rPr>
              <a:t>3</a:t>
            </a:r>
            <a:endParaRPr sz="3000">
              <a:solidFill>
                <a:schemeClr val="l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447" name="Google Shape;4447;p63"/>
          <p:cNvSpPr txBox="1"/>
          <p:nvPr/>
        </p:nvSpPr>
        <p:spPr>
          <a:xfrm>
            <a:off x="713227" y="1630913"/>
            <a:ext cx="212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C3437"/>
                </a:solidFill>
                <a:latin typeface="Righteous"/>
                <a:ea typeface="Righteous"/>
                <a:cs typeface="Righteous"/>
                <a:sym typeface="Righteous"/>
              </a:rPr>
              <a:t>Planning</a:t>
            </a:r>
            <a:endParaRPr sz="2200" dirty="0">
              <a:solidFill>
                <a:srgbClr val="EC3437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449" name="Google Shape;4449;p63"/>
          <p:cNvSpPr txBox="1"/>
          <p:nvPr/>
        </p:nvSpPr>
        <p:spPr>
          <a:xfrm>
            <a:off x="6309775" y="1630913"/>
            <a:ext cx="212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C3437"/>
                </a:solidFill>
                <a:latin typeface="Righteous"/>
                <a:ea typeface="Righteous"/>
                <a:cs typeface="Righteous"/>
                <a:sym typeface="Righteous"/>
              </a:rPr>
              <a:t>Development</a:t>
            </a:r>
            <a:endParaRPr sz="2200" dirty="0">
              <a:solidFill>
                <a:srgbClr val="EC3437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451" name="Google Shape;4451;p63"/>
          <p:cNvSpPr txBox="1"/>
          <p:nvPr/>
        </p:nvSpPr>
        <p:spPr>
          <a:xfrm>
            <a:off x="501476" y="3260513"/>
            <a:ext cx="250479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C3437"/>
                </a:solidFill>
                <a:latin typeface="Righteous"/>
                <a:ea typeface="Righteous"/>
                <a:cs typeface="Righteous"/>
                <a:sym typeface="Righteous"/>
              </a:rPr>
              <a:t>Deployment and Maintenance</a:t>
            </a:r>
            <a:endParaRPr sz="2200" dirty="0">
              <a:solidFill>
                <a:srgbClr val="EC3437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453" name="Google Shape;4453;p63"/>
          <p:cNvSpPr txBox="1"/>
          <p:nvPr/>
        </p:nvSpPr>
        <p:spPr>
          <a:xfrm>
            <a:off x="6309775" y="3128263"/>
            <a:ext cx="212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C3437"/>
                </a:solidFill>
                <a:latin typeface="Righteous"/>
                <a:ea typeface="Righteous"/>
                <a:cs typeface="Righteous"/>
                <a:sym typeface="Righteous"/>
              </a:rPr>
              <a:t>Testing</a:t>
            </a:r>
          </a:p>
        </p:txBody>
      </p:sp>
      <p:cxnSp>
        <p:nvCxnSpPr>
          <p:cNvPr id="4455" name="Google Shape;4455;p63"/>
          <p:cNvCxnSpPr>
            <a:stCxn id="4443" idx="3"/>
          </p:cNvCxnSpPr>
          <p:nvPr/>
        </p:nvCxnSpPr>
        <p:spPr>
          <a:xfrm rot="10800000" flipH="1">
            <a:off x="4148063" y="2166275"/>
            <a:ext cx="657900" cy="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6" name="Google Shape;4456;p63"/>
          <p:cNvCxnSpPr>
            <a:stCxn id="4444" idx="2"/>
          </p:cNvCxnSpPr>
          <p:nvPr/>
        </p:nvCxnSpPr>
        <p:spPr>
          <a:xfrm>
            <a:off x="5279913" y="2463275"/>
            <a:ext cx="0" cy="69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7" name="Google Shape;4457;p63"/>
          <p:cNvCxnSpPr>
            <a:stCxn id="4446" idx="1"/>
          </p:cNvCxnSpPr>
          <p:nvPr/>
        </p:nvCxnSpPr>
        <p:spPr>
          <a:xfrm rot="10800000">
            <a:off x="4347913" y="3663925"/>
            <a:ext cx="64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8179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AB11E4-3AC5-873E-8C06-2D294338BB31}"/>
              </a:ext>
            </a:extLst>
          </p:cNvPr>
          <p:cNvSpPr txBox="1"/>
          <p:nvPr/>
        </p:nvSpPr>
        <p:spPr>
          <a:xfrm>
            <a:off x="305945" y="329463"/>
            <a:ext cx="435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Righteous"/>
                <a:sym typeface="Righteous"/>
              </a:rPr>
              <a:t>Challenges</a:t>
            </a:r>
            <a:endParaRPr lang="en-US" sz="3600" dirty="0"/>
          </a:p>
        </p:txBody>
      </p:sp>
      <p:sp>
        <p:nvSpPr>
          <p:cNvPr id="2" name="Google Shape;3571;p43">
            <a:extLst>
              <a:ext uri="{FF2B5EF4-FFF2-40B4-BE49-F238E27FC236}">
                <a16:creationId xmlns:a16="http://schemas.microsoft.com/office/drawing/2014/main" id="{1982EE44-F932-D130-1F03-B97F5CBBC24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8680" y="1725093"/>
            <a:ext cx="4751885" cy="2664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Designing the Entity-Relationship Diagram (ERD) for a gas station, given its complexity and the presence of several non-intuitive concepts.</a:t>
            </a:r>
            <a:endParaRPr lang="en-US" sz="2000" dirty="0">
              <a:solidFill>
                <a:schemeClr val="tx1"/>
              </a:solidFill>
              <a:latin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2570748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AB11E4-3AC5-873E-8C06-2D294338BB31}"/>
              </a:ext>
            </a:extLst>
          </p:cNvPr>
          <p:cNvSpPr txBox="1"/>
          <p:nvPr/>
        </p:nvSpPr>
        <p:spPr>
          <a:xfrm>
            <a:off x="305945" y="329463"/>
            <a:ext cx="435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Righteous"/>
                <a:sym typeface="Righteous"/>
              </a:rPr>
              <a:t>Solution</a:t>
            </a:r>
            <a:endParaRPr lang="en-US" sz="3600" dirty="0"/>
          </a:p>
        </p:txBody>
      </p:sp>
      <p:sp>
        <p:nvSpPr>
          <p:cNvPr id="2" name="Google Shape;3571;p43">
            <a:extLst>
              <a:ext uri="{FF2B5EF4-FFF2-40B4-BE49-F238E27FC236}">
                <a16:creationId xmlns:a16="http://schemas.microsoft.com/office/drawing/2014/main" id="{1982EE44-F932-D130-1F03-B97F5CBBC24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8680" y="1725093"/>
            <a:ext cx="4751885" cy="26642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000" dirty="0">
                <a:solidFill>
                  <a:schemeClr val="tx1"/>
                </a:solidFill>
                <a:latin typeface="Righteous"/>
              </a:rPr>
              <a:t>Thorough research was utilized to understand the various concepts in the gas station's operations. By breaking down the problem into smaller parts and continuously refining the design, a robust ERD was eventually developed.</a:t>
            </a:r>
            <a:endParaRPr lang="en-US" sz="2000" dirty="0">
              <a:solidFill>
                <a:schemeClr val="tx1"/>
              </a:solidFill>
              <a:latin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1166531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0" name="Google Shape;4430;p6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Experience Obtained</a:t>
            </a:r>
            <a:endParaRPr dirty="0"/>
          </a:p>
        </p:txBody>
      </p:sp>
      <p:sp>
        <p:nvSpPr>
          <p:cNvPr id="4447" name="Google Shape;4447;p63"/>
          <p:cNvSpPr txBox="1"/>
          <p:nvPr/>
        </p:nvSpPr>
        <p:spPr>
          <a:xfrm>
            <a:off x="1022813" y="2307900"/>
            <a:ext cx="212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C3437"/>
                </a:solidFill>
                <a:latin typeface="Righteous"/>
                <a:ea typeface="Righteous"/>
                <a:cs typeface="Righteous"/>
                <a:sym typeface="Righteous"/>
              </a:rPr>
              <a:t>Technical Skills</a:t>
            </a:r>
            <a:endParaRPr sz="2200" dirty="0">
              <a:solidFill>
                <a:srgbClr val="EC3437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449" name="Google Shape;4449;p63"/>
          <p:cNvSpPr txBox="1"/>
          <p:nvPr/>
        </p:nvSpPr>
        <p:spPr>
          <a:xfrm>
            <a:off x="5605833" y="2308029"/>
            <a:ext cx="212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C3437"/>
                </a:solidFill>
                <a:latin typeface="Righteous"/>
                <a:ea typeface="Righteous"/>
                <a:cs typeface="Righteous"/>
                <a:sym typeface="Righteous"/>
              </a:rPr>
              <a:t>Project Management</a:t>
            </a:r>
            <a:endParaRPr sz="2200" dirty="0">
              <a:solidFill>
                <a:srgbClr val="EC3437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" name="Google Shape;4449;p63">
            <a:extLst>
              <a:ext uri="{FF2B5EF4-FFF2-40B4-BE49-F238E27FC236}">
                <a16:creationId xmlns:a16="http://schemas.microsoft.com/office/drawing/2014/main" id="{E02B6B98-27E7-DD9E-ED6B-9052E5C38AA5}"/>
              </a:ext>
            </a:extLst>
          </p:cNvPr>
          <p:cNvSpPr txBox="1"/>
          <p:nvPr/>
        </p:nvSpPr>
        <p:spPr>
          <a:xfrm>
            <a:off x="3025608" y="3178756"/>
            <a:ext cx="2703596" cy="1088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C3437"/>
                </a:solidFill>
                <a:latin typeface="Righteous"/>
                <a:ea typeface="Righteous"/>
                <a:cs typeface="Righteous"/>
                <a:sym typeface="Righteous"/>
              </a:rPr>
              <a:t>Troubleshooting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EC3437"/>
                </a:solidFill>
                <a:latin typeface="Righteous"/>
                <a:ea typeface="Righteous"/>
                <a:cs typeface="Righteous"/>
                <a:sym typeface="Righteous"/>
              </a:rPr>
              <a:t>experience </a:t>
            </a:r>
            <a:endParaRPr sz="2200" dirty="0">
              <a:solidFill>
                <a:srgbClr val="EC3437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1481665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5" name="Google Shape;4305;p59"/>
          <p:cNvSpPr txBox="1">
            <a:spLocks noGrp="1"/>
          </p:cNvSpPr>
          <p:nvPr>
            <p:ph type="title"/>
          </p:nvPr>
        </p:nvSpPr>
        <p:spPr>
          <a:xfrm>
            <a:off x="779267" y="187758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Mobile Compatibility</a:t>
            </a:r>
            <a:endParaRPr dirty="0"/>
          </a:p>
        </p:txBody>
      </p:sp>
      <p:sp>
        <p:nvSpPr>
          <p:cNvPr id="4307" name="Google Shape;4307;p59"/>
          <p:cNvSpPr txBox="1">
            <a:spLocks noGrp="1"/>
          </p:cNvSpPr>
          <p:nvPr>
            <p:ph type="title" idx="2"/>
          </p:nvPr>
        </p:nvSpPr>
        <p:spPr>
          <a:xfrm>
            <a:off x="3478536" y="187758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Advanced Analytics</a:t>
            </a:r>
          </a:p>
        </p:txBody>
      </p:sp>
      <p:sp>
        <p:nvSpPr>
          <p:cNvPr id="4308" name="Google Shape;4308;p59"/>
          <p:cNvSpPr txBox="1">
            <a:spLocks noGrp="1"/>
          </p:cNvSpPr>
          <p:nvPr>
            <p:ph type="subTitle" idx="3"/>
          </p:nvPr>
        </p:nvSpPr>
        <p:spPr>
          <a:xfrm>
            <a:off x="3478536" y="303137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/>
              <a:t>U</a:t>
            </a:r>
            <a:r>
              <a:rPr lang="en" dirty="0"/>
              <a:t>se Ai to enhance analytics</a:t>
            </a:r>
            <a:endParaRPr dirty="0"/>
          </a:p>
        </p:txBody>
      </p:sp>
      <p:sp>
        <p:nvSpPr>
          <p:cNvPr id="4313" name="Google Shape;4313;p59"/>
          <p:cNvSpPr txBox="1">
            <a:spLocks noGrp="1"/>
          </p:cNvSpPr>
          <p:nvPr>
            <p:ph type="title" idx="8"/>
          </p:nvPr>
        </p:nvSpPr>
        <p:spPr>
          <a:xfrm>
            <a:off x="6177812" y="1877584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Scalability</a:t>
            </a:r>
            <a:endParaRPr dirty="0"/>
          </a:p>
        </p:txBody>
      </p:sp>
      <p:sp>
        <p:nvSpPr>
          <p:cNvPr id="4314" name="Google Shape;4314;p59"/>
          <p:cNvSpPr txBox="1">
            <a:spLocks noGrp="1"/>
          </p:cNvSpPr>
          <p:nvPr>
            <p:ph type="subTitle" idx="9"/>
          </p:nvPr>
        </p:nvSpPr>
        <p:spPr>
          <a:xfrm>
            <a:off x="6177812" y="2691201"/>
            <a:ext cx="2305500" cy="1440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/>
              <a:t>Optimize the system to support larger gas station chains and include other services like restaurants &amp; more</a:t>
            </a:r>
          </a:p>
        </p:txBody>
      </p:sp>
      <p:sp>
        <p:nvSpPr>
          <p:cNvPr id="4317" name="Google Shape;4317;p59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Enhancements</a:t>
            </a:r>
            <a:endParaRPr dirty="0"/>
          </a:p>
        </p:txBody>
      </p:sp>
      <p:sp>
        <p:nvSpPr>
          <p:cNvPr id="16" name="Google Shape;4308;p59">
            <a:extLst>
              <a:ext uri="{FF2B5EF4-FFF2-40B4-BE49-F238E27FC236}">
                <a16:creationId xmlns:a16="http://schemas.microsoft.com/office/drawing/2014/main" id="{03288429-DDDB-E630-2C15-827120D453A1}"/>
              </a:ext>
            </a:extLst>
          </p:cNvPr>
          <p:cNvSpPr txBox="1">
            <a:spLocks/>
          </p:cNvSpPr>
          <p:nvPr/>
        </p:nvSpPr>
        <p:spPr>
          <a:xfrm>
            <a:off x="845403" y="2626685"/>
            <a:ext cx="2305500" cy="1505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GB" dirty="0"/>
              <a:t>Develop mobile app</a:t>
            </a:r>
          </a:p>
          <a:p>
            <a:pPr marL="0" indent="0">
              <a:buSzPts val="1100"/>
              <a:buFont typeface="Arial"/>
              <a:buNone/>
            </a:pPr>
            <a:r>
              <a:rPr lang="en-GB" dirty="0"/>
              <a:t>With friendly UI</a:t>
            </a:r>
          </a:p>
          <a:p>
            <a:pPr marL="0" indent="0">
              <a:buSzPts val="1100"/>
              <a:buFont typeface="Arial"/>
              <a:buNone/>
            </a:pPr>
            <a:r>
              <a:rPr lang="en-GB" dirty="0"/>
              <a:t>For user accessibility</a:t>
            </a:r>
          </a:p>
          <a:p>
            <a:pPr marL="0" indent="0">
              <a:buSzPts val="1100"/>
              <a:buFont typeface="Arial"/>
              <a:buNone/>
            </a:pPr>
            <a:r>
              <a:rPr lang="en-GB" dirty="0"/>
              <a:t>On the go</a:t>
            </a:r>
          </a:p>
        </p:txBody>
      </p:sp>
    </p:spTree>
    <p:extLst>
      <p:ext uri="{BB962C8B-B14F-4D97-AF65-F5344CB8AC3E}">
        <p14:creationId xmlns:p14="http://schemas.microsoft.com/office/powerpoint/2010/main" val="2947291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p6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4380" name="Google Shape;4380;p62"/>
          <p:cNvGrpSpPr/>
          <p:nvPr/>
        </p:nvGrpSpPr>
        <p:grpSpPr>
          <a:xfrm>
            <a:off x="146927" y="2774444"/>
            <a:ext cx="1346891" cy="3565502"/>
            <a:chOff x="146927" y="2774444"/>
            <a:chExt cx="1346891" cy="3565502"/>
          </a:xfrm>
        </p:grpSpPr>
        <p:grpSp>
          <p:nvGrpSpPr>
            <p:cNvPr id="4381" name="Google Shape;4381;p62"/>
            <p:cNvGrpSpPr/>
            <p:nvPr/>
          </p:nvGrpSpPr>
          <p:grpSpPr>
            <a:xfrm>
              <a:off x="146927" y="2774444"/>
              <a:ext cx="1346891" cy="3565502"/>
              <a:chOff x="3968250" y="3089975"/>
              <a:chExt cx="455200" cy="1205050"/>
            </a:xfrm>
          </p:grpSpPr>
          <p:sp>
            <p:nvSpPr>
              <p:cNvPr id="4382" name="Google Shape;4382;p62"/>
              <p:cNvSpPr/>
              <p:nvPr/>
            </p:nvSpPr>
            <p:spPr>
              <a:xfrm>
                <a:off x="4073750" y="4189475"/>
                <a:ext cx="32375" cy="97800"/>
              </a:xfrm>
              <a:custGeom>
                <a:avLst/>
                <a:gdLst/>
                <a:ahLst/>
                <a:cxnLst/>
                <a:rect l="l" t="t" r="r" b="b"/>
                <a:pathLst>
                  <a:path w="1295" h="3912" extrusionOk="0">
                    <a:moveTo>
                      <a:pt x="396" y="1"/>
                    </a:moveTo>
                    <a:cubicBezTo>
                      <a:pt x="268" y="1"/>
                      <a:pt x="149" y="72"/>
                      <a:pt x="124" y="233"/>
                    </a:cubicBezTo>
                    <a:cubicBezTo>
                      <a:pt x="1" y="911"/>
                      <a:pt x="32" y="1619"/>
                      <a:pt x="63" y="2297"/>
                    </a:cubicBezTo>
                    <a:cubicBezTo>
                      <a:pt x="92" y="2762"/>
                      <a:pt x="121" y="3912"/>
                      <a:pt x="796" y="3912"/>
                    </a:cubicBezTo>
                    <a:cubicBezTo>
                      <a:pt x="837" y="3912"/>
                      <a:pt x="880" y="3908"/>
                      <a:pt x="925" y="3899"/>
                    </a:cubicBezTo>
                    <a:cubicBezTo>
                      <a:pt x="1295" y="3837"/>
                      <a:pt x="1202" y="3344"/>
                      <a:pt x="894" y="3252"/>
                    </a:cubicBezTo>
                    <a:lnTo>
                      <a:pt x="894" y="3221"/>
                    </a:lnTo>
                    <a:lnTo>
                      <a:pt x="864" y="3160"/>
                    </a:lnTo>
                    <a:cubicBezTo>
                      <a:pt x="833" y="3067"/>
                      <a:pt x="833" y="3006"/>
                      <a:pt x="802" y="2944"/>
                    </a:cubicBezTo>
                    <a:cubicBezTo>
                      <a:pt x="740" y="2667"/>
                      <a:pt x="740" y="2328"/>
                      <a:pt x="709" y="2020"/>
                    </a:cubicBezTo>
                    <a:cubicBezTo>
                      <a:pt x="709" y="1681"/>
                      <a:pt x="709" y="1342"/>
                      <a:pt x="709" y="1003"/>
                    </a:cubicBezTo>
                    <a:cubicBezTo>
                      <a:pt x="709" y="849"/>
                      <a:pt x="740" y="726"/>
                      <a:pt x="740" y="603"/>
                    </a:cubicBezTo>
                    <a:cubicBezTo>
                      <a:pt x="740" y="541"/>
                      <a:pt x="740" y="479"/>
                      <a:pt x="740" y="449"/>
                    </a:cubicBezTo>
                    <a:lnTo>
                      <a:pt x="740" y="418"/>
                    </a:lnTo>
                    <a:cubicBezTo>
                      <a:pt x="796" y="160"/>
                      <a:pt x="586" y="1"/>
                      <a:pt x="396" y="1"/>
                    </a:cubicBezTo>
                    <a:close/>
                  </a:path>
                </a:pathLst>
              </a:custGeom>
              <a:solidFill>
                <a:srgbClr val="BBBC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62"/>
              <p:cNvSpPr/>
              <p:nvPr/>
            </p:nvSpPr>
            <p:spPr>
              <a:xfrm>
                <a:off x="4114575" y="3132850"/>
                <a:ext cx="52775" cy="1269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076" extrusionOk="0">
                    <a:moveTo>
                      <a:pt x="1375" y="0"/>
                    </a:moveTo>
                    <a:cubicBezTo>
                      <a:pt x="1056" y="0"/>
                      <a:pt x="730" y="175"/>
                      <a:pt x="463" y="385"/>
                    </a:cubicBezTo>
                    <a:cubicBezTo>
                      <a:pt x="62" y="754"/>
                      <a:pt x="1" y="1340"/>
                      <a:pt x="62" y="1833"/>
                    </a:cubicBezTo>
                    <a:cubicBezTo>
                      <a:pt x="186" y="2572"/>
                      <a:pt x="340" y="3281"/>
                      <a:pt x="586" y="3958"/>
                    </a:cubicBezTo>
                    <a:cubicBezTo>
                      <a:pt x="648" y="4143"/>
                      <a:pt x="740" y="4297"/>
                      <a:pt x="863" y="4451"/>
                    </a:cubicBezTo>
                    <a:cubicBezTo>
                      <a:pt x="894" y="4574"/>
                      <a:pt x="956" y="4667"/>
                      <a:pt x="1017" y="4759"/>
                    </a:cubicBezTo>
                    <a:lnTo>
                      <a:pt x="1079" y="4852"/>
                    </a:lnTo>
                    <a:lnTo>
                      <a:pt x="1079" y="4882"/>
                    </a:lnTo>
                    <a:cubicBezTo>
                      <a:pt x="1079" y="5013"/>
                      <a:pt x="1175" y="5076"/>
                      <a:pt x="1280" y="5076"/>
                    </a:cubicBezTo>
                    <a:cubicBezTo>
                      <a:pt x="1397" y="5076"/>
                      <a:pt x="1525" y="4998"/>
                      <a:pt x="1541" y="4852"/>
                    </a:cubicBezTo>
                    <a:cubicBezTo>
                      <a:pt x="1572" y="4728"/>
                      <a:pt x="1449" y="4605"/>
                      <a:pt x="1418" y="4482"/>
                    </a:cubicBezTo>
                    <a:cubicBezTo>
                      <a:pt x="1325" y="4359"/>
                      <a:pt x="1233" y="4205"/>
                      <a:pt x="1141" y="4051"/>
                    </a:cubicBezTo>
                    <a:cubicBezTo>
                      <a:pt x="894" y="3619"/>
                      <a:pt x="802" y="3126"/>
                      <a:pt x="678" y="2634"/>
                    </a:cubicBezTo>
                    <a:cubicBezTo>
                      <a:pt x="648" y="2449"/>
                      <a:pt x="586" y="2202"/>
                      <a:pt x="555" y="1987"/>
                    </a:cubicBezTo>
                    <a:lnTo>
                      <a:pt x="555" y="1987"/>
                    </a:lnTo>
                    <a:cubicBezTo>
                      <a:pt x="571" y="1992"/>
                      <a:pt x="588" y="1994"/>
                      <a:pt x="605" y="1994"/>
                    </a:cubicBezTo>
                    <a:cubicBezTo>
                      <a:pt x="687" y="1994"/>
                      <a:pt x="776" y="1935"/>
                      <a:pt x="802" y="1833"/>
                    </a:cubicBezTo>
                    <a:cubicBezTo>
                      <a:pt x="863" y="1494"/>
                      <a:pt x="1017" y="1186"/>
                      <a:pt x="1110" y="847"/>
                    </a:cubicBezTo>
                    <a:cubicBezTo>
                      <a:pt x="1171" y="724"/>
                      <a:pt x="1079" y="600"/>
                      <a:pt x="987" y="569"/>
                    </a:cubicBezTo>
                    <a:cubicBezTo>
                      <a:pt x="1105" y="502"/>
                      <a:pt x="1232" y="453"/>
                      <a:pt x="1349" y="453"/>
                    </a:cubicBezTo>
                    <a:cubicBezTo>
                      <a:pt x="1445" y="453"/>
                      <a:pt x="1533" y="486"/>
                      <a:pt x="1603" y="569"/>
                    </a:cubicBezTo>
                    <a:cubicBezTo>
                      <a:pt x="1649" y="609"/>
                      <a:pt x="1701" y="626"/>
                      <a:pt x="1752" y="626"/>
                    </a:cubicBezTo>
                    <a:cubicBezTo>
                      <a:pt x="1938" y="626"/>
                      <a:pt x="2111" y="400"/>
                      <a:pt x="1942" y="231"/>
                    </a:cubicBezTo>
                    <a:cubicBezTo>
                      <a:pt x="1766" y="66"/>
                      <a:pt x="1572" y="0"/>
                      <a:pt x="1375" y="0"/>
                    </a:cubicBezTo>
                    <a:close/>
                  </a:path>
                </a:pathLst>
              </a:custGeom>
              <a:solidFill>
                <a:srgbClr val="7C26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2"/>
              <p:cNvSpPr/>
              <p:nvPr/>
            </p:nvSpPr>
            <p:spPr>
              <a:xfrm>
                <a:off x="4141525" y="3254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C26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2"/>
              <p:cNvSpPr/>
              <p:nvPr/>
            </p:nvSpPr>
            <p:spPr>
              <a:xfrm>
                <a:off x="4141525" y="32549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7C26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62"/>
              <p:cNvSpPr/>
              <p:nvPr/>
            </p:nvSpPr>
            <p:spPr>
              <a:xfrm>
                <a:off x="4078375" y="4173075"/>
                <a:ext cx="68575" cy="11200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4480" extrusionOk="0">
                    <a:moveTo>
                      <a:pt x="695" y="1"/>
                    </a:moveTo>
                    <a:cubicBezTo>
                      <a:pt x="340" y="1"/>
                      <a:pt x="1" y="180"/>
                      <a:pt x="1" y="581"/>
                    </a:cubicBezTo>
                    <a:cubicBezTo>
                      <a:pt x="1" y="1289"/>
                      <a:pt x="62" y="2060"/>
                      <a:pt x="155" y="2768"/>
                    </a:cubicBezTo>
                    <a:cubicBezTo>
                      <a:pt x="247" y="3354"/>
                      <a:pt x="432" y="4000"/>
                      <a:pt x="956" y="4309"/>
                    </a:cubicBezTo>
                    <a:cubicBezTo>
                      <a:pt x="1153" y="4425"/>
                      <a:pt x="1378" y="4480"/>
                      <a:pt x="1601" y="4480"/>
                    </a:cubicBezTo>
                    <a:cubicBezTo>
                      <a:pt x="1971" y="4480"/>
                      <a:pt x="2339" y="4331"/>
                      <a:pt x="2589" y="4062"/>
                    </a:cubicBezTo>
                    <a:cubicBezTo>
                      <a:pt x="2619" y="4000"/>
                      <a:pt x="2650" y="3970"/>
                      <a:pt x="2681" y="3908"/>
                    </a:cubicBezTo>
                    <a:cubicBezTo>
                      <a:pt x="2743" y="2768"/>
                      <a:pt x="2126" y="1690"/>
                      <a:pt x="1880" y="581"/>
                    </a:cubicBezTo>
                    <a:cubicBezTo>
                      <a:pt x="1849" y="488"/>
                      <a:pt x="1818" y="396"/>
                      <a:pt x="1757" y="304"/>
                    </a:cubicBezTo>
                    <a:cubicBezTo>
                      <a:pt x="1706" y="152"/>
                      <a:pt x="1593" y="41"/>
                      <a:pt x="1451" y="41"/>
                    </a:cubicBezTo>
                    <a:cubicBezTo>
                      <a:pt x="1421" y="41"/>
                      <a:pt x="1389" y="46"/>
                      <a:pt x="1356" y="57"/>
                    </a:cubicBezTo>
                    <a:cubicBezTo>
                      <a:pt x="1325" y="88"/>
                      <a:pt x="1264" y="119"/>
                      <a:pt x="1233" y="150"/>
                    </a:cubicBezTo>
                    <a:cubicBezTo>
                      <a:pt x="1082" y="53"/>
                      <a:pt x="886" y="1"/>
                      <a:pt x="6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62"/>
              <p:cNvSpPr/>
              <p:nvPr/>
            </p:nvSpPr>
            <p:spPr>
              <a:xfrm>
                <a:off x="4186200" y="4156450"/>
                <a:ext cx="148675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5947" h="2712" extrusionOk="0">
                    <a:moveTo>
                      <a:pt x="855" y="0"/>
                    </a:moveTo>
                    <a:cubicBezTo>
                      <a:pt x="816" y="0"/>
                      <a:pt x="777" y="4"/>
                      <a:pt x="740" y="14"/>
                    </a:cubicBezTo>
                    <a:cubicBezTo>
                      <a:pt x="463" y="75"/>
                      <a:pt x="370" y="352"/>
                      <a:pt x="401" y="630"/>
                    </a:cubicBezTo>
                    <a:lnTo>
                      <a:pt x="432" y="691"/>
                    </a:lnTo>
                    <a:cubicBezTo>
                      <a:pt x="370" y="784"/>
                      <a:pt x="340" y="876"/>
                      <a:pt x="309" y="969"/>
                    </a:cubicBezTo>
                    <a:cubicBezTo>
                      <a:pt x="216" y="1215"/>
                      <a:pt x="155" y="1431"/>
                      <a:pt x="124" y="1554"/>
                    </a:cubicBezTo>
                    <a:cubicBezTo>
                      <a:pt x="1" y="2078"/>
                      <a:pt x="155" y="2355"/>
                      <a:pt x="432" y="2509"/>
                    </a:cubicBezTo>
                    <a:cubicBezTo>
                      <a:pt x="617" y="2632"/>
                      <a:pt x="833" y="2663"/>
                      <a:pt x="1048" y="2663"/>
                    </a:cubicBezTo>
                    <a:cubicBezTo>
                      <a:pt x="1703" y="2682"/>
                      <a:pt x="2381" y="2712"/>
                      <a:pt x="3034" y="2712"/>
                    </a:cubicBezTo>
                    <a:cubicBezTo>
                      <a:pt x="3455" y="2712"/>
                      <a:pt x="3865" y="2699"/>
                      <a:pt x="4252" y="2663"/>
                    </a:cubicBezTo>
                    <a:cubicBezTo>
                      <a:pt x="4745" y="2632"/>
                      <a:pt x="5207" y="2571"/>
                      <a:pt x="5608" y="2447"/>
                    </a:cubicBezTo>
                    <a:cubicBezTo>
                      <a:pt x="5885" y="2386"/>
                      <a:pt x="5947" y="2047"/>
                      <a:pt x="5762" y="1831"/>
                    </a:cubicBezTo>
                    <a:cubicBezTo>
                      <a:pt x="5484" y="1492"/>
                      <a:pt x="5053" y="1400"/>
                      <a:pt x="4622" y="1338"/>
                    </a:cubicBezTo>
                    <a:cubicBezTo>
                      <a:pt x="4499" y="1308"/>
                      <a:pt x="4375" y="1308"/>
                      <a:pt x="4252" y="1277"/>
                    </a:cubicBezTo>
                    <a:cubicBezTo>
                      <a:pt x="3605" y="1153"/>
                      <a:pt x="2989" y="1030"/>
                      <a:pt x="2373" y="907"/>
                    </a:cubicBezTo>
                    <a:cubicBezTo>
                      <a:pt x="2157" y="876"/>
                      <a:pt x="1942" y="845"/>
                      <a:pt x="1757" y="845"/>
                    </a:cubicBezTo>
                    <a:lnTo>
                      <a:pt x="1449" y="845"/>
                    </a:lnTo>
                    <a:lnTo>
                      <a:pt x="1449" y="784"/>
                    </a:lnTo>
                    <a:cubicBezTo>
                      <a:pt x="1418" y="661"/>
                      <a:pt x="1387" y="507"/>
                      <a:pt x="1356" y="352"/>
                    </a:cubicBezTo>
                    <a:cubicBezTo>
                      <a:pt x="1330" y="143"/>
                      <a:pt x="1081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62"/>
              <p:cNvSpPr/>
              <p:nvPr/>
            </p:nvSpPr>
            <p:spPr>
              <a:xfrm>
                <a:off x="4187750" y="4180650"/>
                <a:ext cx="146350" cy="53200"/>
              </a:xfrm>
              <a:custGeom>
                <a:avLst/>
                <a:gdLst/>
                <a:ahLst/>
                <a:cxnLst/>
                <a:rect l="l" t="t" r="r" b="b"/>
                <a:pathLst>
                  <a:path w="5854" h="2128" extrusionOk="0">
                    <a:moveTo>
                      <a:pt x="247" y="1"/>
                    </a:moveTo>
                    <a:cubicBezTo>
                      <a:pt x="154" y="247"/>
                      <a:pt x="93" y="463"/>
                      <a:pt x="62" y="586"/>
                    </a:cubicBezTo>
                    <a:cubicBezTo>
                      <a:pt x="31" y="740"/>
                      <a:pt x="0" y="1017"/>
                      <a:pt x="0" y="1264"/>
                    </a:cubicBezTo>
                    <a:cubicBezTo>
                      <a:pt x="31" y="1510"/>
                      <a:pt x="62" y="1726"/>
                      <a:pt x="185" y="1818"/>
                    </a:cubicBezTo>
                    <a:cubicBezTo>
                      <a:pt x="370" y="1972"/>
                      <a:pt x="863" y="1972"/>
                      <a:pt x="1079" y="2034"/>
                    </a:cubicBezTo>
                    <a:cubicBezTo>
                      <a:pt x="1516" y="2094"/>
                      <a:pt x="2635" y="2128"/>
                      <a:pt x="3505" y="2128"/>
                    </a:cubicBezTo>
                    <a:cubicBezTo>
                      <a:pt x="3982" y="2128"/>
                      <a:pt x="4385" y="2117"/>
                      <a:pt x="4560" y="2096"/>
                    </a:cubicBezTo>
                    <a:cubicBezTo>
                      <a:pt x="4775" y="2065"/>
                      <a:pt x="5145" y="2065"/>
                      <a:pt x="5422" y="1972"/>
                    </a:cubicBezTo>
                    <a:cubicBezTo>
                      <a:pt x="5484" y="1972"/>
                      <a:pt x="5546" y="1911"/>
                      <a:pt x="5607" y="1880"/>
                    </a:cubicBezTo>
                    <a:lnTo>
                      <a:pt x="5669" y="1787"/>
                    </a:lnTo>
                    <a:cubicBezTo>
                      <a:pt x="5761" y="1664"/>
                      <a:pt x="5823" y="1541"/>
                      <a:pt x="5823" y="1418"/>
                    </a:cubicBezTo>
                    <a:cubicBezTo>
                      <a:pt x="5854" y="1264"/>
                      <a:pt x="5823" y="1140"/>
                      <a:pt x="5761" y="1017"/>
                    </a:cubicBezTo>
                    <a:cubicBezTo>
                      <a:pt x="5761" y="956"/>
                      <a:pt x="5730" y="894"/>
                      <a:pt x="5700" y="863"/>
                    </a:cubicBezTo>
                    <a:cubicBezTo>
                      <a:pt x="5422" y="524"/>
                      <a:pt x="4991" y="432"/>
                      <a:pt x="4560" y="370"/>
                    </a:cubicBezTo>
                    <a:cubicBezTo>
                      <a:pt x="4283" y="617"/>
                      <a:pt x="4067" y="1017"/>
                      <a:pt x="4036" y="1356"/>
                    </a:cubicBezTo>
                    <a:cubicBezTo>
                      <a:pt x="4036" y="1479"/>
                      <a:pt x="4098" y="1603"/>
                      <a:pt x="4190" y="1695"/>
                    </a:cubicBezTo>
                    <a:cubicBezTo>
                      <a:pt x="3803" y="1731"/>
                      <a:pt x="3393" y="1744"/>
                      <a:pt x="2972" y="1744"/>
                    </a:cubicBezTo>
                    <a:cubicBezTo>
                      <a:pt x="2319" y="1744"/>
                      <a:pt x="1641" y="1714"/>
                      <a:pt x="986" y="1695"/>
                    </a:cubicBezTo>
                    <a:cubicBezTo>
                      <a:pt x="771" y="1695"/>
                      <a:pt x="555" y="1664"/>
                      <a:pt x="370" y="1541"/>
                    </a:cubicBezTo>
                    <a:cubicBezTo>
                      <a:pt x="493" y="1356"/>
                      <a:pt x="555" y="1110"/>
                      <a:pt x="524" y="863"/>
                    </a:cubicBezTo>
                    <a:cubicBezTo>
                      <a:pt x="493" y="555"/>
                      <a:pt x="370" y="278"/>
                      <a:pt x="247" y="1"/>
                    </a:cubicBezTo>
                    <a:close/>
                  </a:path>
                </a:pathLst>
              </a:custGeom>
              <a:solidFill>
                <a:srgbClr val="BBBC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2"/>
              <p:cNvSpPr/>
              <p:nvPr/>
            </p:nvSpPr>
            <p:spPr>
              <a:xfrm>
                <a:off x="4237050" y="4179875"/>
                <a:ext cx="5622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2249" h="741" extrusionOk="0">
                    <a:moveTo>
                      <a:pt x="338" y="46"/>
                    </a:moveTo>
                    <a:cubicBezTo>
                      <a:pt x="362" y="46"/>
                      <a:pt x="383" y="51"/>
                      <a:pt x="401" y="62"/>
                    </a:cubicBezTo>
                    <a:cubicBezTo>
                      <a:pt x="431" y="93"/>
                      <a:pt x="431" y="155"/>
                      <a:pt x="462" y="186"/>
                    </a:cubicBezTo>
                    <a:lnTo>
                      <a:pt x="431" y="216"/>
                    </a:lnTo>
                    <a:cubicBezTo>
                      <a:pt x="370" y="232"/>
                      <a:pt x="308" y="240"/>
                      <a:pt x="246" y="240"/>
                    </a:cubicBezTo>
                    <a:cubicBezTo>
                      <a:pt x="185" y="240"/>
                      <a:pt x="123" y="232"/>
                      <a:pt x="62" y="216"/>
                    </a:cubicBezTo>
                    <a:cubicBezTo>
                      <a:pt x="87" y="141"/>
                      <a:pt x="234" y="46"/>
                      <a:pt x="338" y="46"/>
                    </a:cubicBezTo>
                    <a:close/>
                    <a:moveTo>
                      <a:pt x="726" y="58"/>
                    </a:moveTo>
                    <a:cubicBezTo>
                      <a:pt x="732" y="58"/>
                      <a:pt x="736" y="59"/>
                      <a:pt x="739" y="62"/>
                    </a:cubicBezTo>
                    <a:lnTo>
                      <a:pt x="770" y="93"/>
                    </a:lnTo>
                    <a:lnTo>
                      <a:pt x="770" y="124"/>
                    </a:lnTo>
                    <a:cubicBezTo>
                      <a:pt x="863" y="186"/>
                      <a:pt x="924" y="216"/>
                      <a:pt x="986" y="309"/>
                    </a:cubicBezTo>
                    <a:cubicBezTo>
                      <a:pt x="896" y="354"/>
                      <a:pt x="789" y="383"/>
                      <a:pt x="690" y="383"/>
                    </a:cubicBezTo>
                    <a:cubicBezTo>
                      <a:pt x="654" y="383"/>
                      <a:pt x="618" y="379"/>
                      <a:pt x="585" y="371"/>
                    </a:cubicBezTo>
                    <a:cubicBezTo>
                      <a:pt x="555" y="340"/>
                      <a:pt x="555" y="278"/>
                      <a:pt x="524" y="216"/>
                    </a:cubicBezTo>
                    <a:cubicBezTo>
                      <a:pt x="579" y="162"/>
                      <a:pt x="683" y="58"/>
                      <a:pt x="726" y="58"/>
                    </a:cubicBezTo>
                    <a:close/>
                    <a:moveTo>
                      <a:pt x="1325" y="216"/>
                    </a:moveTo>
                    <a:cubicBezTo>
                      <a:pt x="1417" y="216"/>
                      <a:pt x="1448" y="340"/>
                      <a:pt x="1479" y="432"/>
                    </a:cubicBezTo>
                    <a:cubicBezTo>
                      <a:pt x="1425" y="486"/>
                      <a:pt x="1361" y="519"/>
                      <a:pt x="1299" y="519"/>
                    </a:cubicBezTo>
                    <a:cubicBezTo>
                      <a:pt x="1254" y="519"/>
                      <a:pt x="1209" y="502"/>
                      <a:pt x="1171" y="463"/>
                    </a:cubicBezTo>
                    <a:cubicBezTo>
                      <a:pt x="1140" y="401"/>
                      <a:pt x="1109" y="371"/>
                      <a:pt x="1078" y="309"/>
                    </a:cubicBezTo>
                    <a:cubicBezTo>
                      <a:pt x="1171" y="278"/>
                      <a:pt x="1263" y="247"/>
                      <a:pt x="1325" y="216"/>
                    </a:cubicBezTo>
                    <a:close/>
                    <a:moveTo>
                      <a:pt x="1694" y="309"/>
                    </a:moveTo>
                    <a:cubicBezTo>
                      <a:pt x="1756" y="309"/>
                      <a:pt x="1848" y="432"/>
                      <a:pt x="1879" y="494"/>
                    </a:cubicBezTo>
                    <a:cubicBezTo>
                      <a:pt x="1829" y="544"/>
                      <a:pt x="1758" y="594"/>
                      <a:pt x="1700" y="594"/>
                    </a:cubicBezTo>
                    <a:cubicBezTo>
                      <a:pt x="1687" y="594"/>
                      <a:pt x="1675" y="592"/>
                      <a:pt x="1664" y="586"/>
                    </a:cubicBezTo>
                    <a:cubicBezTo>
                      <a:pt x="1602" y="586"/>
                      <a:pt x="1571" y="525"/>
                      <a:pt x="1540" y="432"/>
                    </a:cubicBezTo>
                    <a:lnTo>
                      <a:pt x="1633" y="371"/>
                    </a:lnTo>
                    <a:lnTo>
                      <a:pt x="1694" y="309"/>
                    </a:lnTo>
                    <a:close/>
                    <a:moveTo>
                      <a:pt x="2157" y="401"/>
                    </a:moveTo>
                    <a:cubicBezTo>
                      <a:pt x="2095" y="494"/>
                      <a:pt x="2095" y="617"/>
                      <a:pt x="2002" y="679"/>
                    </a:cubicBezTo>
                    <a:cubicBezTo>
                      <a:pt x="2002" y="648"/>
                      <a:pt x="1972" y="586"/>
                      <a:pt x="1941" y="525"/>
                    </a:cubicBezTo>
                    <a:lnTo>
                      <a:pt x="2002" y="494"/>
                    </a:lnTo>
                    <a:cubicBezTo>
                      <a:pt x="2033" y="463"/>
                      <a:pt x="2095" y="432"/>
                      <a:pt x="2157" y="401"/>
                    </a:cubicBezTo>
                    <a:close/>
                    <a:moveTo>
                      <a:pt x="339" y="1"/>
                    </a:moveTo>
                    <a:cubicBezTo>
                      <a:pt x="246" y="1"/>
                      <a:pt x="31" y="124"/>
                      <a:pt x="0" y="247"/>
                    </a:cubicBezTo>
                    <a:lnTo>
                      <a:pt x="0" y="278"/>
                    </a:lnTo>
                    <a:cubicBezTo>
                      <a:pt x="77" y="278"/>
                      <a:pt x="162" y="286"/>
                      <a:pt x="243" y="286"/>
                    </a:cubicBezTo>
                    <a:cubicBezTo>
                      <a:pt x="323" y="286"/>
                      <a:pt x="401" y="278"/>
                      <a:pt x="462" y="247"/>
                    </a:cubicBezTo>
                    <a:lnTo>
                      <a:pt x="524" y="371"/>
                    </a:lnTo>
                    <a:lnTo>
                      <a:pt x="555" y="432"/>
                    </a:lnTo>
                    <a:cubicBezTo>
                      <a:pt x="583" y="438"/>
                      <a:pt x="611" y="440"/>
                      <a:pt x="639" y="440"/>
                    </a:cubicBezTo>
                    <a:cubicBezTo>
                      <a:pt x="765" y="440"/>
                      <a:pt x="891" y="390"/>
                      <a:pt x="1017" y="340"/>
                    </a:cubicBezTo>
                    <a:cubicBezTo>
                      <a:pt x="1078" y="401"/>
                      <a:pt x="1109" y="432"/>
                      <a:pt x="1140" y="494"/>
                    </a:cubicBezTo>
                    <a:cubicBezTo>
                      <a:pt x="1179" y="552"/>
                      <a:pt x="1230" y="574"/>
                      <a:pt x="1286" y="574"/>
                    </a:cubicBezTo>
                    <a:cubicBezTo>
                      <a:pt x="1319" y="574"/>
                      <a:pt x="1353" y="567"/>
                      <a:pt x="1386" y="555"/>
                    </a:cubicBezTo>
                    <a:lnTo>
                      <a:pt x="1510" y="463"/>
                    </a:lnTo>
                    <a:cubicBezTo>
                      <a:pt x="1558" y="559"/>
                      <a:pt x="1587" y="637"/>
                      <a:pt x="1671" y="637"/>
                    </a:cubicBezTo>
                    <a:cubicBezTo>
                      <a:pt x="1694" y="637"/>
                      <a:pt x="1722" y="630"/>
                      <a:pt x="1756" y="617"/>
                    </a:cubicBezTo>
                    <a:cubicBezTo>
                      <a:pt x="1787" y="617"/>
                      <a:pt x="1848" y="586"/>
                      <a:pt x="1910" y="555"/>
                    </a:cubicBezTo>
                    <a:cubicBezTo>
                      <a:pt x="1941" y="617"/>
                      <a:pt x="1941" y="679"/>
                      <a:pt x="1972" y="740"/>
                    </a:cubicBezTo>
                    <a:lnTo>
                      <a:pt x="2033" y="740"/>
                    </a:lnTo>
                    <a:cubicBezTo>
                      <a:pt x="2157" y="648"/>
                      <a:pt x="2095" y="463"/>
                      <a:pt x="2249" y="371"/>
                    </a:cubicBezTo>
                    <a:lnTo>
                      <a:pt x="2218" y="340"/>
                    </a:lnTo>
                    <a:lnTo>
                      <a:pt x="2157" y="309"/>
                    </a:lnTo>
                    <a:cubicBezTo>
                      <a:pt x="2095" y="371"/>
                      <a:pt x="2002" y="432"/>
                      <a:pt x="1941" y="463"/>
                    </a:cubicBezTo>
                    <a:lnTo>
                      <a:pt x="1910" y="494"/>
                    </a:lnTo>
                    <a:cubicBezTo>
                      <a:pt x="1879" y="401"/>
                      <a:pt x="1818" y="309"/>
                      <a:pt x="1725" y="247"/>
                    </a:cubicBezTo>
                    <a:lnTo>
                      <a:pt x="1694" y="247"/>
                    </a:lnTo>
                    <a:cubicBezTo>
                      <a:pt x="1633" y="309"/>
                      <a:pt x="1602" y="340"/>
                      <a:pt x="1540" y="401"/>
                    </a:cubicBezTo>
                    <a:lnTo>
                      <a:pt x="1510" y="371"/>
                    </a:lnTo>
                    <a:cubicBezTo>
                      <a:pt x="1510" y="309"/>
                      <a:pt x="1479" y="247"/>
                      <a:pt x="1417" y="216"/>
                    </a:cubicBezTo>
                    <a:cubicBezTo>
                      <a:pt x="1388" y="197"/>
                      <a:pt x="1357" y="190"/>
                      <a:pt x="1324" y="190"/>
                    </a:cubicBezTo>
                    <a:cubicBezTo>
                      <a:pt x="1251" y="190"/>
                      <a:pt x="1173" y="226"/>
                      <a:pt x="1109" y="247"/>
                    </a:cubicBezTo>
                    <a:lnTo>
                      <a:pt x="1047" y="278"/>
                    </a:lnTo>
                    <a:lnTo>
                      <a:pt x="1017" y="247"/>
                    </a:lnTo>
                    <a:cubicBezTo>
                      <a:pt x="955" y="186"/>
                      <a:pt x="863" y="124"/>
                      <a:pt x="801" y="62"/>
                    </a:cubicBezTo>
                    <a:cubicBezTo>
                      <a:pt x="787" y="21"/>
                      <a:pt x="767" y="4"/>
                      <a:pt x="740" y="4"/>
                    </a:cubicBezTo>
                    <a:cubicBezTo>
                      <a:pt x="708" y="4"/>
                      <a:pt x="667" y="29"/>
                      <a:pt x="616" y="62"/>
                    </a:cubicBezTo>
                    <a:lnTo>
                      <a:pt x="493" y="155"/>
                    </a:lnTo>
                    <a:cubicBezTo>
                      <a:pt x="462" y="62"/>
                      <a:pt x="431" y="1"/>
                      <a:pt x="33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2"/>
              <p:cNvSpPr/>
              <p:nvPr/>
            </p:nvSpPr>
            <p:spPr>
              <a:xfrm>
                <a:off x="4150000" y="3596875"/>
                <a:ext cx="137125" cy="584300"/>
              </a:xfrm>
              <a:custGeom>
                <a:avLst/>
                <a:gdLst/>
                <a:ahLst/>
                <a:cxnLst/>
                <a:rect l="l" t="t" r="r" b="b"/>
                <a:pathLst>
                  <a:path w="5485" h="23372" extrusionOk="0">
                    <a:moveTo>
                      <a:pt x="1957" y="1"/>
                    </a:moveTo>
                    <a:cubicBezTo>
                      <a:pt x="1650" y="1"/>
                      <a:pt x="1474" y="236"/>
                      <a:pt x="1449" y="493"/>
                    </a:cubicBezTo>
                    <a:cubicBezTo>
                      <a:pt x="1387" y="554"/>
                      <a:pt x="1326" y="647"/>
                      <a:pt x="1356" y="801"/>
                    </a:cubicBezTo>
                    <a:cubicBezTo>
                      <a:pt x="1356" y="1140"/>
                      <a:pt x="1326" y="1509"/>
                      <a:pt x="1233" y="1848"/>
                    </a:cubicBezTo>
                    <a:cubicBezTo>
                      <a:pt x="1233" y="1646"/>
                      <a:pt x="1233" y="1470"/>
                      <a:pt x="1233" y="1294"/>
                    </a:cubicBezTo>
                    <a:cubicBezTo>
                      <a:pt x="1264" y="970"/>
                      <a:pt x="987" y="809"/>
                      <a:pt x="698" y="809"/>
                    </a:cubicBezTo>
                    <a:cubicBezTo>
                      <a:pt x="409" y="809"/>
                      <a:pt x="109" y="970"/>
                      <a:pt x="93" y="1294"/>
                    </a:cubicBezTo>
                    <a:cubicBezTo>
                      <a:pt x="1" y="2988"/>
                      <a:pt x="247" y="4621"/>
                      <a:pt x="586" y="6284"/>
                    </a:cubicBezTo>
                    <a:cubicBezTo>
                      <a:pt x="894" y="7886"/>
                      <a:pt x="1202" y="9488"/>
                      <a:pt x="1726" y="11029"/>
                    </a:cubicBezTo>
                    <a:cubicBezTo>
                      <a:pt x="1818" y="11275"/>
                      <a:pt x="1911" y="11491"/>
                      <a:pt x="2003" y="11707"/>
                    </a:cubicBezTo>
                    <a:cubicBezTo>
                      <a:pt x="1942" y="11861"/>
                      <a:pt x="1942" y="12107"/>
                      <a:pt x="1942" y="12261"/>
                    </a:cubicBezTo>
                    <a:cubicBezTo>
                      <a:pt x="1911" y="12908"/>
                      <a:pt x="1788" y="13555"/>
                      <a:pt x="1695" y="14233"/>
                    </a:cubicBezTo>
                    <a:cubicBezTo>
                      <a:pt x="1664" y="14695"/>
                      <a:pt x="1603" y="15188"/>
                      <a:pt x="1603" y="15681"/>
                    </a:cubicBezTo>
                    <a:cubicBezTo>
                      <a:pt x="1572" y="16605"/>
                      <a:pt x="1233" y="23198"/>
                      <a:pt x="1326" y="23321"/>
                    </a:cubicBezTo>
                    <a:cubicBezTo>
                      <a:pt x="1510" y="23360"/>
                      <a:pt x="1820" y="23372"/>
                      <a:pt x="2149" y="23372"/>
                    </a:cubicBezTo>
                    <a:cubicBezTo>
                      <a:pt x="2589" y="23372"/>
                      <a:pt x="3064" y="23352"/>
                      <a:pt x="3328" y="23352"/>
                    </a:cubicBezTo>
                    <a:cubicBezTo>
                      <a:pt x="3667" y="23321"/>
                      <a:pt x="4037" y="23290"/>
                      <a:pt x="4375" y="23228"/>
                    </a:cubicBezTo>
                    <a:cubicBezTo>
                      <a:pt x="4406" y="22643"/>
                      <a:pt x="4406" y="21719"/>
                      <a:pt x="4468" y="21164"/>
                    </a:cubicBezTo>
                    <a:cubicBezTo>
                      <a:pt x="4529" y="20394"/>
                      <a:pt x="4591" y="19624"/>
                      <a:pt x="4653" y="18823"/>
                    </a:cubicBezTo>
                    <a:cubicBezTo>
                      <a:pt x="4776" y="17406"/>
                      <a:pt x="4899" y="15927"/>
                      <a:pt x="5146" y="14510"/>
                    </a:cubicBezTo>
                    <a:cubicBezTo>
                      <a:pt x="5330" y="13463"/>
                      <a:pt x="5484" y="12600"/>
                      <a:pt x="5392" y="11522"/>
                    </a:cubicBezTo>
                    <a:cubicBezTo>
                      <a:pt x="5300" y="10536"/>
                      <a:pt x="5207" y="9519"/>
                      <a:pt x="5084" y="8533"/>
                    </a:cubicBezTo>
                    <a:cubicBezTo>
                      <a:pt x="4899" y="6901"/>
                      <a:pt x="4714" y="5299"/>
                      <a:pt x="4499" y="3666"/>
                    </a:cubicBezTo>
                    <a:cubicBezTo>
                      <a:pt x="4499" y="3450"/>
                      <a:pt x="4468" y="3204"/>
                      <a:pt x="4406" y="2988"/>
                    </a:cubicBezTo>
                    <a:cubicBezTo>
                      <a:pt x="4375" y="2649"/>
                      <a:pt x="4345" y="2310"/>
                      <a:pt x="4314" y="1971"/>
                    </a:cubicBezTo>
                    <a:cubicBezTo>
                      <a:pt x="4283" y="1448"/>
                      <a:pt x="4283" y="924"/>
                      <a:pt x="4098" y="431"/>
                    </a:cubicBezTo>
                    <a:lnTo>
                      <a:pt x="4098" y="370"/>
                    </a:lnTo>
                    <a:cubicBezTo>
                      <a:pt x="4004" y="134"/>
                      <a:pt x="3766" y="27"/>
                      <a:pt x="3531" y="27"/>
                    </a:cubicBezTo>
                    <a:cubicBezTo>
                      <a:pt x="3304" y="27"/>
                      <a:pt x="3080" y="126"/>
                      <a:pt x="2989" y="308"/>
                    </a:cubicBezTo>
                    <a:cubicBezTo>
                      <a:pt x="2712" y="185"/>
                      <a:pt x="2435" y="92"/>
                      <a:pt x="2157" y="31"/>
                    </a:cubicBezTo>
                    <a:cubicBezTo>
                      <a:pt x="2085" y="10"/>
                      <a:pt x="2019" y="1"/>
                      <a:pt x="1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62"/>
              <p:cNvSpPr/>
              <p:nvPr/>
            </p:nvSpPr>
            <p:spPr>
              <a:xfrm>
                <a:off x="4133825" y="3268000"/>
                <a:ext cx="73975" cy="159450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6378" extrusionOk="0">
                    <a:moveTo>
                      <a:pt x="586" y="0"/>
                    </a:moveTo>
                    <a:cubicBezTo>
                      <a:pt x="555" y="308"/>
                      <a:pt x="463" y="586"/>
                      <a:pt x="401" y="832"/>
                    </a:cubicBezTo>
                    <a:cubicBezTo>
                      <a:pt x="278" y="1294"/>
                      <a:pt x="155" y="1725"/>
                      <a:pt x="1" y="2188"/>
                    </a:cubicBezTo>
                    <a:cubicBezTo>
                      <a:pt x="1" y="2496"/>
                      <a:pt x="124" y="2804"/>
                      <a:pt x="401" y="2958"/>
                    </a:cubicBezTo>
                    <a:cubicBezTo>
                      <a:pt x="709" y="3112"/>
                      <a:pt x="1480" y="6377"/>
                      <a:pt x="1818" y="6377"/>
                    </a:cubicBezTo>
                    <a:cubicBezTo>
                      <a:pt x="1821" y="6377"/>
                      <a:pt x="1824" y="6377"/>
                      <a:pt x="1827" y="6377"/>
                    </a:cubicBezTo>
                    <a:cubicBezTo>
                      <a:pt x="2409" y="6377"/>
                      <a:pt x="2958" y="3170"/>
                      <a:pt x="2958" y="2526"/>
                    </a:cubicBezTo>
                    <a:cubicBezTo>
                      <a:pt x="2958" y="2434"/>
                      <a:pt x="2958" y="2126"/>
                      <a:pt x="2958" y="1787"/>
                    </a:cubicBezTo>
                    <a:cubicBezTo>
                      <a:pt x="2958" y="1479"/>
                      <a:pt x="2958" y="1140"/>
                      <a:pt x="2928" y="832"/>
                    </a:cubicBezTo>
                    <a:cubicBezTo>
                      <a:pt x="2928" y="432"/>
                      <a:pt x="2897" y="123"/>
                      <a:pt x="2866" y="93"/>
                    </a:cubicBezTo>
                    <a:cubicBezTo>
                      <a:pt x="2789" y="59"/>
                      <a:pt x="2699" y="42"/>
                      <a:pt x="2609" y="42"/>
                    </a:cubicBezTo>
                    <a:cubicBezTo>
                      <a:pt x="2449" y="42"/>
                      <a:pt x="2287" y="97"/>
                      <a:pt x="2188" y="216"/>
                    </a:cubicBezTo>
                    <a:lnTo>
                      <a:pt x="2034" y="247"/>
                    </a:lnTo>
                    <a:cubicBezTo>
                      <a:pt x="1973" y="277"/>
                      <a:pt x="1880" y="339"/>
                      <a:pt x="1818" y="401"/>
                    </a:cubicBezTo>
                    <a:cubicBezTo>
                      <a:pt x="1757" y="370"/>
                      <a:pt x="1695" y="370"/>
                      <a:pt x="1634" y="370"/>
                    </a:cubicBezTo>
                    <a:cubicBezTo>
                      <a:pt x="1532" y="268"/>
                      <a:pt x="1387" y="208"/>
                      <a:pt x="1253" y="208"/>
                    </a:cubicBezTo>
                    <a:cubicBezTo>
                      <a:pt x="1225" y="208"/>
                      <a:pt x="1198" y="211"/>
                      <a:pt x="1172" y="216"/>
                    </a:cubicBezTo>
                    <a:cubicBezTo>
                      <a:pt x="1087" y="182"/>
                      <a:pt x="993" y="158"/>
                      <a:pt x="900" y="158"/>
                    </a:cubicBezTo>
                    <a:cubicBezTo>
                      <a:pt x="824" y="158"/>
                      <a:pt x="748" y="174"/>
                      <a:pt x="679" y="216"/>
                    </a:cubicBezTo>
                    <a:cubicBezTo>
                      <a:pt x="709" y="185"/>
                      <a:pt x="648" y="62"/>
                      <a:pt x="5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62"/>
              <p:cNvSpPr/>
              <p:nvPr/>
            </p:nvSpPr>
            <p:spPr>
              <a:xfrm>
                <a:off x="4143850" y="3268000"/>
                <a:ext cx="63950" cy="50275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011" extrusionOk="0">
                    <a:moveTo>
                      <a:pt x="185" y="0"/>
                    </a:moveTo>
                    <a:cubicBezTo>
                      <a:pt x="154" y="308"/>
                      <a:pt x="62" y="586"/>
                      <a:pt x="0" y="832"/>
                    </a:cubicBezTo>
                    <a:cubicBezTo>
                      <a:pt x="527" y="1758"/>
                      <a:pt x="1161" y="2010"/>
                      <a:pt x="1687" y="2010"/>
                    </a:cubicBezTo>
                    <a:cubicBezTo>
                      <a:pt x="2054" y="2010"/>
                      <a:pt x="2368" y="1888"/>
                      <a:pt x="2557" y="1787"/>
                    </a:cubicBezTo>
                    <a:cubicBezTo>
                      <a:pt x="2557" y="1479"/>
                      <a:pt x="2557" y="1140"/>
                      <a:pt x="2527" y="832"/>
                    </a:cubicBezTo>
                    <a:cubicBezTo>
                      <a:pt x="2434" y="770"/>
                      <a:pt x="2095" y="524"/>
                      <a:pt x="1633" y="247"/>
                    </a:cubicBezTo>
                    <a:cubicBezTo>
                      <a:pt x="1572" y="277"/>
                      <a:pt x="1479" y="339"/>
                      <a:pt x="1417" y="401"/>
                    </a:cubicBezTo>
                    <a:cubicBezTo>
                      <a:pt x="1356" y="370"/>
                      <a:pt x="1294" y="370"/>
                      <a:pt x="1233" y="370"/>
                    </a:cubicBezTo>
                    <a:cubicBezTo>
                      <a:pt x="1131" y="268"/>
                      <a:pt x="986" y="208"/>
                      <a:pt x="852" y="208"/>
                    </a:cubicBezTo>
                    <a:cubicBezTo>
                      <a:pt x="824" y="208"/>
                      <a:pt x="797" y="211"/>
                      <a:pt x="771" y="216"/>
                    </a:cubicBezTo>
                    <a:cubicBezTo>
                      <a:pt x="686" y="182"/>
                      <a:pt x="592" y="158"/>
                      <a:pt x="499" y="158"/>
                    </a:cubicBezTo>
                    <a:cubicBezTo>
                      <a:pt x="423" y="158"/>
                      <a:pt x="347" y="174"/>
                      <a:pt x="278" y="216"/>
                    </a:cubicBezTo>
                    <a:cubicBezTo>
                      <a:pt x="308" y="185"/>
                      <a:pt x="247" y="62"/>
                      <a:pt x="185" y="0"/>
                    </a:cubicBezTo>
                    <a:close/>
                  </a:path>
                </a:pathLst>
              </a:custGeom>
              <a:solidFill>
                <a:srgbClr val="E0A1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2"/>
              <p:cNvSpPr/>
              <p:nvPr/>
            </p:nvSpPr>
            <p:spPr>
              <a:xfrm>
                <a:off x="4121500" y="3164025"/>
                <a:ext cx="122500" cy="140950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5638" extrusionOk="0">
                    <a:moveTo>
                      <a:pt x="4776" y="0"/>
                    </a:moveTo>
                    <a:cubicBezTo>
                      <a:pt x="4475" y="166"/>
                      <a:pt x="4164" y="220"/>
                      <a:pt x="3846" y="220"/>
                    </a:cubicBezTo>
                    <a:cubicBezTo>
                      <a:pt x="3251" y="220"/>
                      <a:pt x="2635" y="30"/>
                      <a:pt x="2030" y="30"/>
                    </a:cubicBezTo>
                    <a:cubicBezTo>
                      <a:pt x="2001" y="30"/>
                      <a:pt x="1971" y="30"/>
                      <a:pt x="1942" y="31"/>
                    </a:cubicBezTo>
                    <a:cubicBezTo>
                      <a:pt x="1572" y="62"/>
                      <a:pt x="1048" y="185"/>
                      <a:pt x="833" y="524"/>
                    </a:cubicBezTo>
                    <a:cubicBezTo>
                      <a:pt x="802" y="586"/>
                      <a:pt x="771" y="647"/>
                      <a:pt x="740" y="740"/>
                    </a:cubicBezTo>
                    <a:cubicBezTo>
                      <a:pt x="740" y="863"/>
                      <a:pt x="740" y="1017"/>
                      <a:pt x="740" y="1171"/>
                    </a:cubicBezTo>
                    <a:cubicBezTo>
                      <a:pt x="771" y="1294"/>
                      <a:pt x="802" y="1448"/>
                      <a:pt x="833" y="1571"/>
                    </a:cubicBezTo>
                    <a:lnTo>
                      <a:pt x="771" y="1571"/>
                    </a:lnTo>
                    <a:cubicBezTo>
                      <a:pt x="735" y="1563"/>
                      <a:pt x="699" y="1559"/>
                      <a:pt x="664" y="1559"/>
                    </a:cubicBezTo>
                    <a:cubicBezTo>
                      <a:pt x="432" y="1559"/>
                      <a:pt x="235" y="1727"/>
                      <a:pt x="155" y="1941"/>
                    </a:cubicBezTo>
                    <a:cubicBezTo>
                      <a:pt x="1" y="2249"/>
                      <a:pt x="155" y="2711"/>
                      <a:pt x="401" y="2958"/>
                    </a:cubicBezTo>
                    <a:cubicBezTo>
                      <a:pt x="525" y="3081"/>
                      <a:pt x="679" y="3019"/>
                      <a:pt x="740" y="3235"/>
                    </a:cubicBezTo>
                    <a:cubicBezTo>
                      <a:pt x="894" y="3666"/>
                      <a:pt x="894" y="4067"/>
                      <a:pt x="1141" y="4436"/>
                    </a:cubicBezTo>
                    <a:cubicBezTo>
                      <a:pt x="1356" y="4745"/>
                      <a:pt x="1572" y="5083"/>
                      <a:pt x="1849" y="5361"/>
                    </a:cubicBezTo>
                    <a:cubicBezTo>
                      <a:pt x="2127" y="5638"/>
                      <a:pt x="2496" y="5638"/>
                      <a:pt x="2866" y="5638"/>
                    </a:cubicBezTo>
                    <a:cubicBezTo>
                      <a:pt x="3236" y="5638"/>
                      <a:pt x="3667" y="5607"/>
                      <a:pt x="3913" y="5268"/>
                    </a:cubicBezTo>
                    <a:cubicBezTo>
                      <a:pt x="3975" y="5145"/>
                      <a:pt x="4037" y="4991"/>
                      <a:pt x="4067" y="4837"/>
                    </a:cubicBezTo>
                    <a:cubicBezTo>
                      <a:pt x="4283" y="4529"/>
                      <a:pt x="4406" y="4159"/>
                      <a:pt x="4468" y="3790"/>
                    </a:cubicBezTo>
                    <a:cubicBezTo>
                      <a:pt x="4468" y="3574"/>
                      <a:pt x="4499" y="3389"/>
                      <a:pt x="4530" y="3204"/>
                    </a:cubicBezTo>
                    <a:cubicBezTo>
                      <a:pt x="4530" y="2989"/>
                      <a:pt x="4560" y="2773"/>
                      <a:pt x="4591" y="2588"/>
                    </a:cubicBezTo>
                    <a:cubicBezTo>
                      <a:pt x="4684" y="1787"/>
                      <a:pt x="4899" y="924"/>
                      <a:pt x="4807" y="123"/>
                    </a:cubicBezTo>
                    <a:cubicBezTo>
                      <a:pt x="4807" y="93"/>
                      <a:pt x="4776" y="31"/>
                      <a:pt x="47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2"/>
              <p:cNvSpPr/>
              <p:nvPr/>
            </p:nvSpPr>
            <p:spPr>
              <a:xfrm>
                <a:off x="4093775" y="4186050"/>
                <a:ext cx="25450" cy="4237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1695" extrusionOk="0">
                    <a:moveTo>
                      <a:pt x="833" y="62"/>
                    </a:moveTo>
                    <a:lnTo>
                      <a:pt x="833" y="62"/>
                    </a:lnTo>
                    <a:cubicBezTo>
                      <a:pt x="740" y="124"/>
                      <a:pt x="648" y="154"/>
                      <a:pt x="586" y="185"/>
                    </a:cubicBezTo>
                    <a:lnTo>
                      <a:pt x="371" y="185"/>
                    </a:lnTo>
                    <a:cubicBezTo>
                      <a:pt x="360" y="175"/>
                      <a:pt x="347" y="171"/>
                      <a:pt x="331" y="171"/>
                    </a:cubicBezTo>
                    <a:cubicBezTo>
                      <a:pt x="299" y="171"/>
                      <a:pt x="258" y="185"/>
                      <a:pt x="217" y="185"/>
                    </a:cubicBezTo>
                    <a:cubicBezTo>
                      <a:pt x="432" y="124"/>
                      <a:pt x="617" y="93"/>
                      <a:pt x="833" y="62"/>
                    </a:cubicBezTo>
                    <a:close/>
                    <a:moveTo>
                      <a:pt x="586" y="247"/>
                    </a:moveTo>
                    <a:cubicBezTo>
                      <a:pt x="709" y="247"/>
                      <a:pt x="864" y="278"/>
                      <a:pt x="956" y="370"/>
                    </a:cubicBezTo>
                    <a:cubicBezTo>
                      <a:pt x="802" y="462"/>
                      <a:pt x="617" y="555"/>
                      <a:pt x="463" y="647"/>
                    </a:cubicBezTo>
                    <a:lnTo>
                      <a:pt x="371" y="647"/>
                    </a:lnTo>
                    <a:lnTo>
                      <a:pt x="124" y="586"/>
                    </a:lnTo>
                    <a:cubicBezTo>
                      <a:pt x="93" y="524"/>
                      <a:pt x="340" y="370"/>
                      <a:pt x="586" y="247"/>
                    </a:cubicBezTo>
                    <a:close/>
                    <a:moveTo>
                      <a:pt x="463" y="709"/>
                    </a:moveTo>
                    <a:cubicBezTo>
                      <a:pt x="617" y="740"/>
                      <a:pt x="771" y="770"/>
                      <a:pt x="925" y="801"/>
                    </a:cubicBezTo>
                    <a:cubicBezTo>
                      <a:pt x="864" y="894"/>
                      <a:pt x="740" y="955"/>
                      <a:pt x="648" y="1017"/>
                    </a:cubicBezTo>
                    <a:lnTo>
                      <a:pt x="586" y="1079"/>
                    </a:lnTo>
                    <a:cubicBezTo>
                      <a:pt x="494" y="1017"/>
                      <a:pt x="371" y="986"/>
                      <a:pt x="247" y="955"/>
                    </a:cubicBezTo>
                    <a:cubicBezTo>
                      <a:pt x="309" y="863"/>
                      <a:pt x="401" y="801"/>
                      <a:pt x="463" y="709"/>
                    </a:cubicBezTo>
                    <a:close/>
                    <a:moveTo>
                      <a:pt x="617" y="1140"/>
                    </a:moveTo>
                    <a:cubicBezTo>
                      <a:pt x="709" y="1171"/>
                      <a:pt x="833" y="1171"/>
                      <a:pt x="925" y="1202"/>
                    </a:cubicBezTo>
                    <a:cubicBezTo>
                      <a:pt x="833" y="1294"/>
                      <a:pt x="740" y="1387"/>
                      <a:pt x="648" y="1479"/>
                    </a:cubicBezTo>
                    <a:cubicBezTo>
                      <a:pt x="586" y="1448"/>
                      <a:pt x="463" y="1387"/>
                      <a:pt x="463" y="1356"/>
                    </a:cubicBezTo>
                    <a:lnTo>
                      <a:pt x="586" y="1171"/>
                    </a:lnTo>
                    <a:lnTo>
                      <a:pt x="617" y="1140"/>
                    </a:lnTo>
                    <a:close/>
                    <a:moveTo>
                      <a:pt x="648" y="1541"/>
                    </a:moveTo>
                    <a:cubicBezTo>
                      <a:pt x="709" y="1541"/>
                      <a:pt x="771" y="1571"/>
                      <a:pt x="833" y="1602"/>
                    </a:cubicBezTo>
                    <a:cubicBezTo>
                      <a:pt x="740" y="1602"/>
                      <a:pt x="679" y="1633"/>
                      <a:pt x="586" y="1633"/>
                    </a:cubicBezTo>
                    <a:lnTo>
                      <a:pt x="648" y="1541"/>
                    </a:lnTo>
                    <a:close/>
                    <a:moveTo>
                      <a:pt x="956" y="0"/>
                    </a:moveTo>
                    <a:cubicBezTo>
                      <a:pt x="648" y="0"/>
                      <a:pt x="309" y="62"/>
                      <a:pt x="1" y="185"/>
                    </a:cubicBezTo>
                    <a:lnTo>
                      <a:pt x="32" y="247"/>
                    </a:lnTo>
                    <a:cubicBezTo>
                      <a:pt x="134" y="247"/>
                      <a:pt x="237" y="233"/>
                      <a:pt x="340" y="233"/>
                    </a:cubicBezTo>
                    <a:cubicBezTo>
                      <a:pt x="391" y="233"/>
                      <a:pt x="442" y="236"/>
                      <a:pt x="494" y="247"/>
                    </a:cubicBezTo>
                    <a:lnTo>
                      <a:pt x="371" y="308"/>
                    </a:lnTo>
                    <a:cubicBezTo>
                      <a:pt x="247" y="370"/>
                      <a:pt x="124" y="432"/>
                      <a:pt x="63" y="555"/>
                    </a:cubicBezTo>
                    <a:lnTo>
                      <a:pt x="63" y="616"/>
                    </a:lnTo>
                    <a:cubicBezTo>
                      <a:pt x="155" y="678"/>
                      <a:pt x="278" y="709"/>
                      <a:pt x="401" y="709"/>
                    </a:cubicBezTo>
                    <a:cubicBezTo>
                      <a:pt x="309" y="770"/>
                      <a:pt x="247" y="863"/>
                      <a:pt x="186" y="955"/>
                    </a:cubicBezTo>
                    <a:lnTo>
                      <a:pt x="186" y="986"/>
                    </a:lnTo>
                    <a:cubicBezTo>
                      <a:pt x="309" y="1048"/>
                      <a:pt x="432" y="1079"/>
                      <a:pt x="555" y="1109"/>
                    </a:cubicBezTo>
                    <a:cubicBezTo>
                      <a:pt x="494" y="1171"/>
                      <a:pt x="432" y="1263"/>
                      <a:pt x="371" y="1325"/>
                    </a:cubicBezTo>
                    <a:lnTo>
                      <a:pt x="371" y="1387"/>
                    </a:lnTo>
                    <a:cubicBezTo>
                      <a:pt x="463" y="1448"/>
                      <a:pt x="525" y="1479"/>
                      <a:pt x="617" y="1510"/>
                    </a:cubicBezTo>
                    <a:lnTo>
                      <a:pt x="525" y="1633"/>
                    </a:lnTo>
                    <a:lnTo>
                      <a:pt x="555" y="1664"/>
                    </a:lnTo>
                    <a:lnTo>
                      <a:pt x="555" y="1695"/>
                    </a:lnTo>
                    <a:cubicBezTo>
                      <a:pt x="679" y="1695"/>
                      <a:pt x="802" y="1664"/>
                      <a:pt x="925" y="1633"/>
                    </a:cubicBezTo>
                    <a:lnTo>
                      <a:pt x="925" y="1571"/>
                    </a:lnTo>
                    <a:cubicBezTo>
                      <a:pt x="864" y="1541"/>
                      <a:pt x="771" y="1510"/>
                      <a:pt x="709" y="1479"/>
                    </a:cubicBezTo>
                    <a:cubicBezTo>
                      <a:pt x="802" y="1387"/>
                      <a:pt x="894" y="1294"/>
                      <a:pt x="987" y="1202"/>
                    </a:cubicBezTo>
                    <a:lnTo>
                      <a:pt x="987" y="1171"/>
                    </a:lnTo>
                    <a:cubicBezTo>
                      <a:pt x="894" y="1140"/>
                      <a:pt x="771" y="1109"/>
                      <a:pt x="679" y="1079"/>
                    </a:cubicBezTo>
                    <a:cubicBezTo>
                      <a:pt x="802" y="986"/>
                      <a:pt x="956" y="924"/>
                      <a:pt x="1018" y="770"/>
                    </a:cubicBezTo>
                    <a:lnTo>
                      <a:pt x="987" y="740"/>
                    </a:lnTo>
                    <a:cubicBezTo>
                      <a:pt x="864" y="709"/>
                      <a:pt x="709" y="678"/>
                      <a:pt x="555" y="678"/>
                    </a:cubicBezTo>
                    <a:cubicBezTo>
                      <a:pt x="679" y="555"/>
                      <a:pt x="864" y="462"/>
                      <a:pt x="1018" y="401"/>
                    </a:cubicBezTo>
                    <a:lnTo>
                      <a:pt x="1018" y="339"/>
                    </a:lnTo>
                    <a:cubicBezTo>
                      <a:pt x="925" y="247"/>
                      <a:pt x="802" y="216"/>
                      <a:pt x="679" y="216"/>
                    </a:cubicBezTo>
                    <a:cubicBezTo>
                      <a:pt x="833" y="124"/>
                      <a:pt x="956" y="93"/>
                      <a:pt x="987" y="62"/>
                    </a:cubicBezTo>
                    <a:lnTo>
                      <a:pt x="9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62"/>
              <p:cNvSpPr/>
              <p:nvPr/>
            </p:nvSpPr>
            <p:spPr>
              <a:xfrm>
                <a:off x="4042175" y="3597050"/>
                <a:ext cx="142525" cy="582100"/>
              </a:xfrm>
              <a:custGeom>
                <a:avLst/>
                <a:gdLst/>
                <a:ahLst/>
                <a:cxnLst/>
                <a:rect l="l" t="t" r="r" b="b"/>
                <a:pathLst>
                  <a:path w="5701" h="23284" extrusionOk="0">
                    <a:moveTo>
                      <a:pt x="1514" y="1"/>
                    </a:moveTo>
                    <a:cubicBezTo>
                      <a:pt x="1456" y="1"/>
                      <a:pt x="1403" y="8"/>
                      <a:pt x="1356" y="24"/>
                    </a:cubicBezTo>
                    <a:cubicBezTo>
                      <a:pt x="1326" y="393"/>
                      <a:pt x="1264" y="732"/>
                      <a:pt x="1172" y="1071"/>
                    </a:cubicBezTo>
                    <a:cubicBezTo>
                      <a:pt x="1048" y="1502"/>
                      <a:pt x="925" y="1903"/>
                      <a:pt x="802" y="2303"/>
                    </a:cubicBezTo>
                    <a:cubicBezTo>
                      <a:pt x="802" y="2488"/>
                      <a:pt x="771" y="2704"/>
                      <a:pt x="740" y="2920"/>
                    </a:cubicBezTo>
                    <a:cubicBezTo>
                      <a:pt x="740" y="3104"/>
                      <a:pt x="740" y="3320"/>
                      <a:pt x="740" y="3536"/>
                    </a:cubicBezTo>
                    <a:cubicBezTo>
                      <a:pt x="740" y="6462"/>
                      <a:pt x="709" y="11669"/>
                      <a:pt x="371" y="14965"/>
                    </a:cubicBezTo>
                    <a:cubicBezTo>
                      <a:pt x="1" y="18785"/>
                      <a:pt x="463" y="22082"/>
                      <a:pt x="648" y="23252"/>
                    </a:cubicBezTo>
                    <a:cubicBezTo>
                      <a:pt x="1418" y="23283"/>
                      <a:pt x="3266" y="23283"/>
                      <a:pt x="4067" y="23283"/>
                    </a:cubicBezTo>
                    <a:lnTo>
                      <a:pt x="4499" y="6339"/>
                    </a:lnTo>
                    <a:cubicBezTo>
                      <a:pt x="5392" y="6308"/>
                      <a:pt x="5608" y="5322"/>
                      <a:pt x="5669" y="4583"/>
                    </a:cubicBezTo>
                    <a:cubicBezTo>
                      <a:pt x="5700" y="3875"/>
                      <a:pt x="5577" y="3166"/>
                      <a:pt x="5577" y="2457"/>
                    </a:cubicBezTo>
                    <a:lnTo>
                      <a:pt x="5577" y="2396"/>
                    </a:lnTo>
                    <a:cubicBezTo>
                      <a:pt x="5608" y="2088"/>
                      <a:pt x="5639" y="1749"/>
                      <a:pt x="5639" y="1410"/>
                    </a:cubicBezTo>
                    <a:cubicBezTo>
                      <a:pt x="5639" y="1101"/>
                      <a:pt x="5355" y="947"/>
                      <a:pt x="5070" y="947"/>
                    </a:cubicBezTo>
                    <a:cubicBezTo>
                      <a:pt x="4814" y="947"/>
                      <a:pt x="4557" y="1070"/>
                      <a:pt x="4499" y="1318"/>
                    </a:cubicBezTo>
                    <a:cubicBezTo>
                      <a:pt x="3667" y="732"/>
                      <a:pt x="2712" y="301"/>
                      <a:pt x="1695" y="24"/>
                    </a:cubicBezTo>
                    <a:cubicBezTo>
                      <a:pt x="1634" y="8"/>
                      <a:pt x="1572" y="1"/>
                      <a:pt x="1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62"/>
              <p:cNvSpPr/>
              <p:nvPr/>
            </p:nvSpPr>
            <p:spPr>
              <a:xfrm>
                <a:off x="4060675" y="3623825"/>
                <a:ext cx="46225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2465" extrusionOk="0">
                    <a:moveTo>
                      <a:pt x="432" y="0"/>
                    </a:moveTo>
                    <a:cubicBezTo>
                      <a:pt x="308" y="431"/>
                      <a:pt x="185" y="832"/>
                      <a:pt x="62" y="1232"/>
                    </a:cubicBezTo>
                    <a:cubicBezTo>
                      <a:pt x="62" y="1417"/>
                      <a:pt x="31" y="1633"/>
                      <a:pt x="0" y="1849"/>
                    </a:cubicBezTo>
                    <a:cubicBezTo>
                      <a:pt x="0" y="2033"/>
                      <a:pt x="0" y="2249"/>
                      <a:pt x="0" y="2465"/>
                    </a:cubicBezTo>
                    <a:lnTo>
                      <a:pt x="62" y="2465"/>
                    </a:lnTo>
                    <a:cubicBezTo>
                      <a:pt x="986" y="2341"/>
                      <a:pt x="1849" y="1664"/>
                      <a:pt x="1541" y="770"/>
                    </a:cubicBezTo>
                    <a:cubicBezTo>
                      <a:pt x="1479" y="585"/>
                      <a:pt x="1325" y="462"/>
                      <a:pt x="1140" y="401"/>
                    </a:cubicBezTo>
                    <a:cubicBezTo>
                      <a:pt x="1048" y="185"/>
                      <a:pt x="801" y="62"/>
                      <a:pt x="524" y="31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62"/>
              <p:cNvSpPr/>
              <p:nvPr/>
            </p:nvSpPr>
            <p:spPr>
              <a:xfrm>
                <a:off x="4080700" y="4248175"/>
                <a:ext cx="72425" cy="46850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1874" extrusionOk="0">
                    <a:moveTo>
                      <a:pt x="1543" y="1"/>
                    </a:moveTo>
                    <a:cubicBezTo>
                      <a:pt x="1379" y="1"/>
                      <a:pt x="1214" y="16"/>
                      <a:pt x="1048" y="41"/>
                    </a:cubicBezTo>
                    <a:cubicBezTo>
                      <a:pt x="863" y="41"/>
                      <a:pt x="616" y="103"/>
                      <a:pt x="431" y="196"/>
                    </a:cubicBezTo>
                    <a:cubicBezTo>
                      <a:pt x="339" y="288"/>
                      <a:pt x="247" y="411"/>
                      <a:pt x="185" y="504"/>
                    </a:cubicBezTo>
                    <a:cubicBezTo>
                      <a:pt x="31" y="842"/>
                      <a:pt x="0" y="1397"/>
                      <a:pt x="308" y="1674"/>
                    </a:cubicBezTo>
                    <a:cubicBezTo>
                      <a:pt x="493" y="1841"/>
                      <a:pt x="800" y="1874"/>
                      <a:pt x="1096" y="1874"/>
                    </a:cubicBezTo>
                    <a:cubicBezTo>
                      <a:pt x="1293" y="1874"/>
                      <a:pt x="1485" y="1859"/>
                      <a:pt x="1633" y="1859"/>
                    </a:cubicBezTo>
                    <a:cubicBezTo>
                      <a:pt x="2064" y="1859"/>
                      <a:pt x="2434" y="1797"/>
                      <a:pt x="2680" y="1582"/>
                    </a:cubicBezTo>
                    <a:cubicBezTo>
                      <a:pt x="2804" y="996"/>
                      <a:pt x="2896" y="288"/>
                      <a:pt x="2218" y="103"/>
                    </a:cubicBezTo>
                    <a:cubicBezTo>
                      <a:pt x="2002" y="31"/>
                      <a:pt x="1775" y="1"/>
                      <a:pt x="1543" y="1"/>
                    </a:cubicBezTo>
                    <a:close/>
                  </a:path>
                </a:pathLst>
              </a:custGeom>
              <a:solidFill>
                <a:srgbClr val="BBBC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62"/>
              <p:cNvSpPr/>
              <p:nvPr/>
            </p:nvSpPr>
            <p:spPr>
              <a:xfrm>
                <a:off x="4117650" y="3172850"/>
                <a:ext cx="40850" cy="6547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2619" extrusionOk="0">
                    <a:moveTo>
                      <a:pt x="1065" y="1"/>
                    </a:moveTo>
                    <a:cubicBezTo>
                      <a:pt x="1030" y="1"/>
                      <a:pt x="994" y="6"/>
                      <a:pt x="956" y="17"/>
                    </a:cubicBezTo>
                    <a:cubicBezTo>
                      <a:pt x="833" y="48"/>
                      <a:pt x="740" y="140"/>
                      <a:pt x="709" y="233"/>
                    </a:cubicBezTo>
                    <a:lnTo>
                      <a:pt x="1" y="140"/>
                    </a:lnTo>
                    <a:lnTo>
                      <a:pt x="1" y="140"/>
                    </a:lnTo>
                    <a:cubicBezTo>
                      <a:pt x="1" y="140"/>
                      <a:pt x="494" y="1588"/>
                      <a:pt x="617" y="2019"/>
                    </a:cubicBezTo>
                    <a:cubicBezTo>
                      <a:pt x="679" y="2204"/>
                      <a:pt x="771" y="2389"/>
                      <a:pt x="894" y="2543"/>
                    </a:cubicBezTo>
                    <a:cubicBezTo>
                      <a:pt x="941" y="2597"/>
                      <a:pt x="982" y="2618"/>
                      <a:pt x="1017" y="2618"/>
                    </a:cubicBezTo>
                    <a:cubicBezTo>
                      <a:pt x="1144" y="2618"/>
                      <a:pt x="1196" y="2338"/>
                      <a:pt x="1172" y="2266"/>
                    </a:cubicBezTo>
                    <a:cubicBezTo>
                      <a:pt x="1141" y="2019"/>
                      <a:pt x="1018" y="1896"/>
                      <a:pt x="1141" y="1650"/>
                    </a:cubicBezTo>
                    <a:cubicBezTo>
                      <a:pt x="1356" y="1218"/>
                      <a:pt x="1634" y="818"/>
                      <a:pt x="1418" y="263"/>
                    </a:cubicBezTo>
                    <a:cubicBezTo>
                      <a:pt x="1342" y="111"/>
                      <a:pt x="1224" y="1"/>
                      <a:pt x="1065" y="1"/>
                    </a:cubicBezTo>
                    <a:close/>
                  </a:path>
                </a:pathLst>
              </a:custGeom>
              <a:solidFill>
                <a:srgbClr val="7C26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62"/>
              <p:cNvSpPr/>
              <p:nvPr/>
            </p:nvSpPr>
            <p:spPr>
              <a:xfrm>
                <a:off x="3981350" y="3322675"/>
                <a:ext cx="341975" cy="363200"/>
              </a:xfrm>
              <a:custGeom>
                <a:avLst/>
                <a:gdLst/>
                <a:ahLst/>
                <a:cxnLst/>
                <a:rect l="l" t="t" r="r" b="b"/>
                <a:pathLst>
                  <a:path w="13679" h="14528" extrusionOk="0">
                    <a:moveTo>
                      <a:pt x="6100" y="1"/>
                    </a:moveTo>
                    <a:lnTo>
                      <a:pt x="6100" y="1"/>
                    </a:lnTo>
                    <a:cubicBezTo>
                      <a:pt x="6131" y="31"/>
                      <a:pt x="4806" y="93"/>
                      <a:pt x="4714" y="124"/>
                    </a:cubicBezTo>
                    <a:cubicBezTo>
                      <a:pt x="4190" y="185"/>
                      <a:pt x="3666" y="309"/>
                      <a:pt x="3235" y="524"/>
                    </a:cubicBezTo>
                    <a:cubicBezTo>
                      <a:pt x="2619" y="771"/>
                      <a:pt x="2003" y="925"/>
                      <a:pt x="1633" y="1510"/>
                    </a:cubicBezTo>
                    <a:cubicBezTo>
                      <a:pt x="1386" y="1911"/>
                      <a:pt x="1263" y="2403"/>
                      <a:pt x="1109" y="2835"/>
                    </a:cubicBezTo>
                    <a:cubicBezTo>
                      <a:pt x="924" y="3328"/>
                      <a:pt x="770" y="3821"/>
                      <a:pt x="616" y="4344"/>
                    </a:cubicBezTo>
                    <a:cubicBezTo>
                      <a:pt x="401" y="5053"/>
                      <a:pt x="185" y="5792"/>
                      <a:pt x="0" y="6532"/>
                    </a:cubicBezTo>
                    <a:cubicBezTo>
                      <a:pt x="739" y="7117"/>
                      <a:pt x="1633" y="7487"/>
                      <a:pt x="2557" y="7548"/>
                    </a:cubicBezTo>
                    <a:cubicBezTo>
                      <a:pt x="2773" y="7086"/>
                      <a:pt x="2988" y="6655"/>
                      <a:pt x="3235" y="6193"/>
                    </a:cubicBezTo>
                    <a:cubicBezTo>
                      <a:pt x="3450" y="5761"/>
                      <a:pt x="3666" y="5330"/>
                      <a:pt x="3851" y="4868"/>
                    </a:cubicBezTo>
                    <a:lnTo>
                      <a:pt x="3851" y="4868"/>
                    </a:lnTo>
                    <a:cubicBezTo>
                      <a:pt x="3851" y="6408"/>
                      <a:pt x="3635" y="11584"/>
                      <a:pt x="3543" y="11769"/>
                    </a:cubicBezTo>
                    <a:cubicBezTo>
                      <a:pt x="3481" y="11892"/>
                      <a:pt x="3081" y="13309"/>
                      <a:pt x="3173" y="13402"/>
                    </a:cubicBezTo>
                    <a:lnTo>
                      <a:pt x="3235" y="13463"/>
                    </a:lnTo>
                    <a:cubicBezTo>
                      <a:pt x="3574" y="13771"/>
                      <a:pt x="4128" y="13833"/>
                      <a:pt x="4560" y="13956"/>
                    </a:cubicBezTo>
                    <a:cubicBezTo>
                      <a:pt x="5022" y="14110"/>
                      <a:pt x="5484" y="14233"/>
                      <a:pt x="5977" y="14326"/>
                    </a:cubicBezTo>
                    <a:cubicBezTo>
                      <a:pt x="6526" y="14454"/>
                      <a:pt x="7086" y="14528"/>
                      <a:pt x="7644" y="14528"/>
                    </a:cubicBezTo>
                    <a:cubicBezTo>
                      <a:pt x="8025" y="14528"/>
                      <a:pt x="8405" y="14493"/>
                      <a:pt x="8780" y="14418"/>
                    </a:cubicBezTo>
                    <a:cubicBezTo>
                      <a:pt x="9735" y="14233"/>
                      <a:pt x="11245" y="13925"/>
                      <a:pt x="11091" y="12631"/>
                    </a:cubicBezTo>
                    <a:cubicBezTo>
                      <a:pt x="10813" y="10660"/>
                      <a:pt x="10967" y="8072"/>
                      <a:pt x="11060" y="5792"/>
                    </a:cubicBezTo>
                    <a:lnTo>
                      <a:pt x="11060" y="5792"/>
                    </a:lnTo>
                    <a:cubicBezTo>
                      <a:pt x="11091" y="5854"/>
                      <a:pt x="11121" y="5915"/>
                      <a:pt x="11152" y="5946"/>
                    </a:cubicBezTo>
                    <a:cubicBezTo>
                      <a:pt x="11429" y="6470"/>
                      <a:pt x="11738" y="6994"/>
                      <a:pt x="12015" y="7517"/>
                    </a:cubicBezTo>
                    <a:cubicBezTo>
                      <a:pt x="12539" y="7209"/>
                      <a:pt x="13001" y="6747"/>
                      <a:pt x="13370" y="6254"/>
                    </a:cubicBezTo>
                    <a:cubicBezTo>
                      <a:pt x="13494" y="6100"/>
                      <a:pt x="13586" y="5946"/>
                      <a:pt x="13678" y="5792"/>
                    </a:cubicBezTo>
                    <a:cubicBezTo>
                      <a:pt x="13494" y="5299"/>
                      <a:pt x="13401" y="4714"/>
                      <a:pt x="13216" y="4314"/>
                    </a:cubicBezTo>
                    <a:cubicBezTo>
                      <a:pt x="12877" y="3451"/>
                      <a:pt x="12415" y="2588"/>
                      <a:pt x="12076" y="1726"/>
                    </a:cubicBezTo>
                    <a:cubicBezTo>
                      <a:pt x="11922" y="1325"/>
                      <a:pt x="11768" y="925"/>
                      <a:pt x="11460" y="617"/>
                    </a:cubicBezTo>
                    <a:cubicBezTo>
                      <a:pt x="10975" y="157"/>
                      <a:pt x="10214" y="15"/>
                      <a:pt x="9547" y="15"/>
                    </a:cubicBezTo>
                    <a:cubicBezTo>
                      <a:pt x="9410" y="15"/>
                      <a:pt x="9276" y="21"/>
                      <a:pt x="9150" y="31"/>
                    </a:cubicBezTo>
                    <a:cubicBezTo>
                      <a:pt x="9119" y="62"/>
                      <a:pt x="9119" y="124"/>
                      <a:pt x="9088" y="185"/>
                    </a:cubicBezTo>
                    <a:lnTo>
                      <a:pt x="8102" y="3297"/>
                    </a:lnTo>
                    <a:lnTo>
                      <a:pt x="6161" y="62"/>
                    </a:lnTo>
                    <a:lnTo>
                      <a:pt x="61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62"/>
              <p:cNvSpPr/>
              <p:nvPr/>
            </p:nvSpPr>
            <p:spPr>
              <a:xfrm>
                <a:off x="4058350" y="3429725"/>
                <a:ext cx="539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2158" h="9182" extrusionOk="0">
                    <a:moveTo>
                      <a:pt x="740" y="1"/>
                    </a:moveTo>
                    <a:lnTo>
                      <a:pt x="740" y="1"/>
                    </a:lnTo>
                    <a:cubicBezTo>
                      <a:pt x="771" y="124"/>
                      <a:pt x="771" y="216"/>
                      <a:pt x="771" y="340"/>
                    </a:cubicBezTo>
                    <a:cubicBezTo>
                      <a:pt x="802" y="1418"/>
                      <a:pt x="555" y="7302"/>
                      <a:pt x="463" y="7487"/>
                    </a:cubicBezTo>
                    <a:cubicBezTo>
                      <a:pt x="401" y="7610"/>
                      <a:pt x="1" y="9027"/>
                      <a:pt x="93" y="9120"/>
                    </a:cubicBezTo>
                    <a:lnTo>
                      <a:pt x="155" y="9181"/>
                    </a:lnTo>
                    <a:cubicBezTo>
                      <a:pt x="401" y="8812"/>
                      <a:pt x="771" y="8442"/>
                      <a:pt x="925" y="8041"/>
                    </a:cubicBezTo>
                    <a:cubicBezTo>
                      <a:pt x="2157" y="5084"/>
                      <a:pt x="1325" y="1356"/>
                      <a:pt x="7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62"/>
              <p:cNvSpPr/>
              <p:nvPr/>
            </p:nvSpPr>
            <p:spPr>
              <a:xfrm>
                <a:off x="4123050" y="3115500"/>
                <a:ext cx="159450" cy="82825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3313" extrusionOk="0">
                    <a:moveTo>
                      <a:pt x="3420" y="0"/>
                    </a:moveTo>
                    <a:cubicBezTo>
                      <a:pt x="3174" y="0"/>
                      <a:pt x="3050" y="154"/>
                      <a:pt x="2989" y="370"/>
                    </a:cubicBezTo>
                    <a:cubicBezTo>
                      <a:pt x="2903" y="327"/>
                      <a:pt x="2817" y="304"/>
                      <a:pt x="2731" y="304"/>
                    </a:cubicBezTo>
                    <a:cubicBezTo>
                      <a:pt x="2632" y="304"/>
                      <a:pt x="2533" y="335"/>
                      <a:pt x="2434" y="401"/>
                    </a:cubicBezTo>
                    <a:lnTo>
                      <a:pt x="2373" y="432"/>
                    </a:lnTo>
                    <a:cubicBezTo>
                      <a:pt x="2219" y="308"/>
                      <a:pt x="2065" y="216"/>
                      <a:pt x="1880" y="216"/>
                    </a:cubicBezTo>
                    <a:cubicBezTo>
                      <a:pt x="1664" y="216"/>
                      <a:pt x="1541" y="308"/>
                      <a:pt x="1449" y="432"/>
                    </a:cubicBezTo>
                    <a:cubicBezTo>
                      <a:pt x="1427" y="426"/>
                      <a:pt x="1405" y="424"/>
                      <a:pt x="1383" y="424"/>
                    </a:cubicBezTo>
                    <a:cubicBezTo>
                      <a:pt x="1284" y="424"/>
                      <a:pt x="1191" y="479"/>
                      <a:pt x="1140" y="555"/>
                    </a:cubicBezTo>
                    <a:cubicBezTo>
                      <a:pt x="1048" y="678"/>
                      <a:pt x="986" y="832"/>
                      <a:pt x="956" y="986"/>
                    </a:cubicBezTo>
                    <a:cubicBezTo>
                      <a:pt x="894" y="986"/>
                      <a:pt x="832" y="1017"/>
                      <a:pt x="802" y="1079"/>
                    </a:cubicBezTo>
                    <a:cubicBezTo>
                      <a:pt x="763" y="1059"/>
                      <a:pt x="724" y="1049"/>
                      <a:pt x="685" y="1049"/>
                    </a:cubicBezTo>
                    <a:cubicBezTo>
                      <a:pt x="603" y="1049"/>
                      <a:pt x="526" y="1097"/>
                      <a:pt x="463" y="1202"/>
                    </a:cubicBezTo>
                    <a:cubicBezTo>
                      <a:pt x="278" y="1572"/>
                      <a:pt x="1" y="2188"/>
                      <a:pt x="278" y="2588"/>
                    </a:cubicBezTo>
                    <a:cubicBezTo>
                      <a:pt x="325" y="2682"/>
                      <a:pt x="408" y="2723"/>
                      <a:pt x="499" y="2723"/>
                    </a:cubicBezTo>
                    <a:cubicBezTo>
                      <a:pt x="528" y="2723"/>
                      <a:pt x="557" y="2719"/>
                      <a:pt x="586" y="2711"/>
                    </a:cubicBezTo>
                    <a:cubicBezTo>
                      <a:pt x="644" y="2770"/>
                      <a:pt x="723" y="2800"/>
                      <a:pt x="800" y="2800"/>
                    </a:cubicBezTo>
                    <a:cubicBezTo>
                      <a:pt x="885" y="2800"/>
                      <a:pt x="968" y="2762"/>
                      <a:pt x="1017" y="2681"/>
                    </a:cubicBezTo>
                    <a:lnTo>
                      <a:pt x="1079" y="2711"/>
                    </a:lnTo>
                    <a:cubicBezTo>
                      <a:pt x="1171" y="2896"/>
                      <a:pt x="1418" y="2958"/>
                      <a:pt x="1633" y="2989"/>
                    </a:cubicBezTo>
                    <a:cubicBezTo>
                      <a:pt x="1671" y="2990"/>
                      <a:pt x="1708" y="2991"/>
                      <a:pt x="1745" y="2991"/>
                    </a:cubicBezTo>
                    <a:cubicBezTo>
                      <a:pt x="2443" y="2991"/>
                      <a:pt x="3108" y="2716"/>
                      <a:pt x="3605" y="2218"/>
                    </a:cubicBezTo>
                    <a:cubicBezTo>
                      <a:pt x="3759" y="2373"/>
                      <a:pt x="3851" y="2619"/>
                      <a:pt x="4036" y="2773"/>
                    </a:cubicBezTo>
                    <a:cubicBezTo>
                      <a:pt x="4109" y="2831"/>
                      <a:pt x="4209" y="2862"/>
                      <a:pt x="4304" y="2862"/>
                    </a:cubicBezTo>
                    <a:cubicBezTo>
                      <a:pt x="4411" y="2862"/>
                      <a:pt x="4511" y="2824"/>
                      <a:pt x="4560" y="2742"/>
                    </a:cubicBezTo>
                    <a:lnTo>
                      <a:pt x="4560" y="2742"/>
                    </a:lnTo>
                    <a:cubicBezTo>
                      <a:pt x="4529" y="2865"/>
                      <a:pt x="4560" y="2989"/>
                      <a:pt x="4622" y="3081"/>
                    </a:cubicBezTo>
                    <a:cubicBezTo>
                      <a:pt x="4697" y="3207"/>
                      <a:pt x="4835" y="3313"/>
                      <a:pt x="4967" y="3313"/>
                    </a:cubicBezTo>
                    <a:cubicBezTo>
                      <a:pt x="4996" y="3313"/>
                      <a:pt x="5025" y="3308"/>
                      <a:pt x="5053" y="3297"/>
                    </a:cubicBezTo>
                    <a:cubicBezTo>
                      <a:pt x="5207" y="3266"/>
                      <a:pt x="5269" y="3019"/>
                      <a:pt x="5176" y="2927"/>
                    </a:cubicBezTo>
                    <a:lnTo>
                      <a:pt x="5176" y="2927"/>
                    </a:lnTo>
                    <a:cubicBezTo>
                      <a:pt x="5253" y="2989"/>
                      <a:pt x="5353" y="3019"/>
                      <a:pt x="5450" y="3019"/>
                    </a:cubicBezTo>
                    <a:cubicBezTo>
                      <a:pt x="5546" y="3019"/>
                      <a:pt x="5638" y="2989"/>
                      <a:pt x="5700" y="2927"/>
                    </a:cubicBezTo>
                    <a:cubicBezTo>
                      <a:pt x="5854" y="2773"/>
                      <a:pt x="5885" y="2527"/>
                      <a:pt x="5761" y="2373"/>
                    </a:cubicBezTo>
                    <a:lnTo>
                      <a:pt x="5638" y="2311"/>
                    </a:lnTo>
                    <a:cubicBezTo>
                      <a:pt x="5823" y="2249"/>
                      <a:pt x="6008" y="2157"/>
                      <a:pt x="6131" y="2034"/>
                    </a:cubicBezTo>
                    <a:cubicBezTo>
                      <a:pt x="6285" y="1880"/>
                      <a:pt x="6378" y="1602"/>
                      <a:pt x="6285" y="1387"/>
                    </a:cubicBezTo>
                    <a:cubicBezTo>
                      <a:pt x="6195" y="1251"/>
                      <a:pt x="6039" y="1166"/>
                      <a:pt x="5889" y="1166"/>
                    </a:cubicBezTo>
                    <a:cubicBezTo>
                      <a:pt x="5834" y="1166"/>
                      <a:pt x="5780" y="1177"/>
                      <a:pt x="5731" y="1202"/>
                    </a:cubicBezTo>
                    <a:cubicBezTo>
                      <a:pt x="5823" y="1109"/>
                      <a:pt x="5885" y="1017"/>
                      <a:pt x="5946" y="925"/>
                    </a:cubicBezTo>
                    <a:cubicBezTo>
                      <a:pt x="5977" y="801"/>
                      <a:pt x="6008" y="709"/>
                      <a:pt x="5977" y="586"/>
                    </a:cubicBezTo>
                    <a:cubicBezTo>
                      <a:pt x="5792" y="555"/>
                      <a:pt x="5607" y="493"/>
                      <a:pt x="5392" y="432"/>
                    </a:cubicBezTo>
                    <a:cubicBezTo>
                      <a:pt x="5299" y="401"/>
                      <a:pt x="5207" y="339"/>
                      <a:pt x="5145" y="216"/>
                    </a:cubicBezTo>
                    <a:cubicBezTo>
                      <a:pt x="4868" y="185"/>
                      <a:pt x="4591" y="185"/>
                      <a:pt x="4283" y="185"/>
                    </a:cubicBezTo>
                    <a:cubicBezTo>
                      <a:pt x="4160" y="185"/>
                      <a:pt x="4067" y="154"/>
                      <a:pt x="3975" y="62"/>
                    </a:cubicBezTo>
                    <a:cubicBezTo>
                      <a:pt x="3975" y="124"/>
                      <a:pt x="3975" y="185"/>
                      <a:pt x="3944" y="216"/>
                    </a:cubicBezTo>
                    <a:cubicBezTo>
                      <a:pt x="3790" y="93"/>
                      <a:pt x="3605" y="0"/>
                      <a:pt x="3420" y="0"/>
                    </a:cubicBezTo>
                    <a:close/>
                  </a:path>
                </a:pathLst>
              </a:custGeom>
              <a:solidFill>
                <a:srgbClr val="7C26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62"/>
              <p:cNvSpPr/>
              <p:nvPr/>
            </p:nvSpPr>
            <p:spPr>
              <a:xfrm>
                <a:off x="4178500" y="3395850"/>
                <a:ext cx="12350" cy="2896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1584" extrusionOk="0">
                    <a:moveTo>
                      <a:pt x="1" y="0"/>
                    </a:moveTo>
                    <a:lnTo>
                      <a:pt x="31" y="11584"/>
                    </a:lnTo>
                    <a:lnTo>
                      <a:pt x="494" y="11553"/>
                    </a:lnTo>
                    <a:lnTo>
                      <a:pt x="216" y="3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62"/>
              <p:cNvSpPr/>
              <p:nvPr/>
            </p:nvSpPr>
            <p:spPr>
              <a:xfrm>
                <a:off x="4126900" y="3322675"/>
                <a:ext cx="57025" cy="83200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3328" extrusionOk="0">
                    <a:moveTo>
                      <a:pt x="278" y="1"/>
                    </a:moveTo>
                    <a:lnTo>
                      <a:pt x="1" y="31"/>
                    </a:lnTo>
                    <a:lnTo>
                      <a:pt x="2065" y="3328"/>
                    </a:lnTo>
                    <a:lnTo>
                      <a:pt x="2280" y="3297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62"/>
              <p:cNvSpPr/>
              <p:nvPr/>
            </p:nvSpPr>
            <p:spPr>
              <a:xfrm>
                <a:off x="4113800" y="3309575"/>
                <a:ext cx="35450" cy="6780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712" extrusionOk="0">
                    <a:moveTo>
                      <a:pt x="987" y="1"/>
                    </a:moveTo>
                    <a:lnTo>
                      <a:pt x="1" y="586"/>
                    </a:lnTo>
                    <a:lnTo>
                      <a:pt x="247" y="2712"/>
                    </a:lnTo>
                    <a:lnTo>
                      <a:pt x="1418" y="1541"/>
                    </a:lnTo>
                    <a:lnTo>
                      <a:pt x="98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62"/>
              <p:cNvSpPr/>
              <p:nvPr/>
            </p:nvSpPr>
            <p:spPr>
              <a:xfrm>
                <a:off x="4203925" y="3309575"/>
                <a:ext cx="2082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833" h="2681" extrusionOk="0">
                    <a:moveTo>
                      <a:pt x="154" y="1"/>
                    </a:moveTo>
                    <a:lnTo>
                      <a:pt x="0" y="1510"/>
                    </a:lnTo>
                    <a:lnTo>
                      <a:pt x="709" y="2681"/>
                    </a:lnTo>
                    <a:lnTo>
                      <a:pt x="832" y="555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62"/>
              <p:cNvSpPr/>
              <p:nvPr/>
            </p:nvSpPr>
            <p:spPr>
              <a:xfrm>
                <a:off x="4285550" y="3483650"/>
                <a:ext cx="62425" cy="151350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6054" extrusionOk="0">
                    <a:moveTo>
                      <a:pt x="1603" y="0"/>
                    </a:moveTo>
                    <a:cubicBezTo>
                      <a:pt x="1603" y="123"/>
                      <a:pt x="186" y="1695"/>
                      <a:pt x="1" y="1756"/>
                    </a:cubicBezTo>
                    <a:cubicBezTo>
                      <a:pt x="1" y="1756"/>
                      <a:pt x="247" y="3574"/>
                      <a:pt x="340" y="3851"/>
                    </a:cubicBezTo>
                    <a:cubicBezTo>
                      <a:pt x="463" y="4375"/>
                      <a:pt x="525" y="5946"/>
                      <a:pt x="617" y="6038"/>
                    </a:cubicBezTo>
                    <a:cubicBezTo>
                      <a:pt x="814" y="6038"/>
                      <a:pt x="992" y="6053"/>
                      <a:pt x="1155" y="6053"/>
                    </a:cubicBezTo>
                    <a:cubicBezTo>
                      <a:pt x="1401" y="6053"/>
                      <a:pt x="1615" y="6020"/>
                      <a:pt x="1818" y="5854"/>
                    </a:cubicBezTo>
                    <a:cubicBezTo>
                      <a:pt x="1695" y="4621"/>
                      <a:pt x="2496" y="1941"/>
                      <a:pt x="2311" y="1232"/>
                    </a:cubicBezTo>
                    <a:cubicBezTo>
                      <a:pt x="2250" y="1078"/>
                      <a:pt x="2188" y="894"/>
                      <a:pt x="2096" y="740"/>
                    </a:cubicBezTo>
                    <a:cubicBezTo>
                      <a:pt x="2003" y="709"/>
                      <a:pt x="1726" y="31"/>
                      <a:pt x="1603" y="0"/>
                    </a:cubicBezTo>
                    <a:close/>
                  </a:path>
                </a:pathLst>
              </a:custGeom>
              <a:solidFill>
                <a:srgbClr val="F3BA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62"/>
              <p:cNvSpPr/>
              <p:nvPr/>
            </p:nvSpPr>
            <p:spPr>
              <a:xfrm>
                <a:off x="4275550" y="3459000"/>
                <a:ext cx="65475" cy="7857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3143" extrusionOk="0">
                    <a:moveTo>
                      <a:pt x="1941" y="0"/>
                    </a:moveTo>
                    <a:cubicBezTo>
                      <a:pt x="1633" y="185"/>
                      <a:pt x="1294" y="709"/>
                      <a:pt x="1017" y="1017"/>
                    </a:cubicBezTo>
                    <a:cubicBezTo>
                      <a:pt x="709" y="1356"/>
                      <a:pt x="401" y="1695"/>
                      <a:pt x="93" y="2034"/>
                    </a:cubicBezTo>
                    <a:lnTo>
                      <a:pt x="0" y="2126"/>
                    </a:lnTo>
                    <a:cubicBezTo>
                      <a:pt x="0" y="2188"/>
                      <a:pt x="0" y="2249"/>
                      <a:pt x="0" y="2311"/>
                    </a:cubicBezTo>
                    <a:cubicBezTo>
                      <a:pt x="62" y="2619"/>
                      <a:pt x="216" y="2896"/>
                      <a:pt x="462" y="3112"/>
                    </a:cubicBezTo>
                    <a:lnTo>
                      <a:pt x="524" y="3143"/>
                    </a:lnTo>
                    <a:lnTo>
                      <a:pt x="647" y="3143"/>
                    </a:lnTo>
                    <a:cubicBezTo>
                      <a:pt x="1079" y="2989"/>
                      <a:pt x="1479" y="2681"/>
                      <a:pt x="1787" y="2311"/>
                    </a:cubicBezTo>
                    <a:cubicBezTo>
                      <a:pt x="2095" y="1941"/>
                      <a:pt x="2342" y="1510"/>
                      <a:pt x="2588" y="1109"/>
                    </a:cubicBezTo>
                    <a:lnTo>
                      <a:pt x="2619" y="986"/>
                    </a:lnTo>
                    <a:cubicBezTo>
                      <a:pt x="2619" y="955"/>
                      <a:pt x="2588" y="894"/>
                      <a:pt x="2557" y="863"/>
                    </a:cubicBezTo>
                    <a:cubicBezTo>
                      <a:pt x="2373" y="586"/>
                      <a:pt x="2188" y="247"/>
                      <a:pt x="19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62"/>
              <p:cNvSpPr/>
              <p:nvPr/>
            </p:nvSpPr>
            <p:spPr>
              <a:xfrm>
                <a:off x="4332550" y="3486725"/>
                <a:ext cx="79350" cy="64725"/>
              </a:xfrm>
              <a:custGeom>
                <a:avLst/>
                <a:gdLst/>
                <a:ahLst/>
                <a:cxnLst/>
                <a:rect l="l" t="t" r="r" b="b"/>
                <a:pathLst>
                  <a:path w="3174" h="2589" extrusionOk="0">
                    <a:moveTo>
                      <a:pt x="2680" y="0"/>
                    </a:moveTo>
                    <a:lnTo>
                      <a:pt x="0" y="1910"/>
                    </a:lnTo>
                    <a:lnTo>
                      <a:pt x="462" y="2588"/>
                    </a:lnTo>
                    <a:lnTo>
                      <a:pt x="3173" y="709"/>
                    </a:lnTo>
                    <a:lnTo>
                      <a:pt x="2680" y="0"/>
                    </a:lnTo>
                    <a:close/>
                  </a:path>
                </a:pathLst>
              </a:custGeom>
              <a:solidFill>
                <a:srgbClr val="262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62"/>
              <p:cNvSpPr/>
              <p:nvPr/>
            </p:nvSpPr>
            <p:spPr>
              <a:xfrm>
                <a:off x="4074525" y="3474375"/>
                <a:ext cx="334275" cy="273925"/>
              </a:xfrm>
              <a:custGeom>
                <a:avLst/>
                <a:gdLst/>
                <a:ahLst/>
                <a:cxnLst/>
                <a:rect l="l" t="t" r="r" b="b"/>
                <a:pathLst>
                  <a:path w="13371" h="10957" extrusionOk="0">
                    <a:moveTo>
                      <a:pt x="10309" y="0"/>
                    </a:moveTo>
                    <a:cubicBezTo>
                      <a:pt x="10015" y="0"/>
                      <a:pt x="9719" y="90"/>
                      <a:pt x="9458" y="279"/>
                    </a:cubicBezTo>
                    <a:lnTo>
                      <a:pt x="833" y="6317"/>
                    </a:lnTo>
                    <a:cubicBezTo>
                      <a:pt x="155" y="6810"/>
                      <a:pt x="1" y="7734"/>
                      <a:pt x="463" y="8412"/>
                    </a:cubicBezTo>
                    <a:lnTo>
                      <a:pt x="1818" y="10322"/>
                    </a:lnTo>
                    <a:cubicBezTo>
                      <a:pt x="2102" y="10738"/>
                      <a:pt x="2560" y="10957"/>
                      <a:pt x="3028" y="10957"/>
                    </a:cubicBezTo>
                    <a:cubicBezTo>
                      <a:pt x="3322" y="10957"/>
                      <a:pt x="3621" y="10870"/>
                      <a:pt x="3882" y="10692"/>
                    </a:cubicBezTo>
                    <a:lnTo>
                      <a:pt x="12539" y="4653"/>
                    </a:lnTo>
                    <a:cubicBezTo>
                      <a:pt x="13217" y="4160"/>
                      <a:pt x="13371" y="3236"/>
                      <a:pt x="12909" y="2558"/>
                    </a:cubicBezTo>
                    <a:lnTo>
                      <a:pt x="11553" y="648"/>
                    </a:lnTo>
                    <a:cubicBezTo>
                      <a:pt x="11250" y="231"/>
                      <a:pt x="10782" y="0"/>
                      <a:pt x="10309" y="0"/>
                    </a:cubicBezTo>
                    <a:close/>
                  </a:path>
                </a:pathLst>
              </a:custGeom>
              <a:solidFill>
                <a:srgbClr val="F146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62"/>
              <p:cNvSpPr/>
              <p:nvPr/>
            </p:nvSpPr>
            <p:spPr>
              <a:xfrm>
                <a:off x="4156950" y="3512900"/>
                <a:ext cx="184850" cy="185650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426" extrusionOk="0">
                    <a:moveTo>
                      <a:pt x="4344" y="1"/>
                    </a:moveTo>
                    <a:lnTo>
                      <a:pt x="0" y="3051"/>
                    </a:lnTo>
                    <a:lnTo>
                      <a:pt x="3050" y="7425"/>
                    </a:lnTo>
                    <a:lnTo>
                      <a:pt x="7394" y="4375"/>
                    </a:lnTo>
                    <a:lnTo>
                      <a:pt x="43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62"/>
              <p:cNvSpPr/>
              <p:nvPr/>
            </p:nvSpPr>
            <p:spPr>
              <a:xfrm>
                <a:off x="4196225" y="3560100"/>
                <a:ext cx="104000" cy="91700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3668" extrusionOk="0">
                    <a:moveTo>
                      <a:pt x="2058" y="1"/>
                    </a:moveTo>
                    <a:cubicBezTo>
                      <a:pt x="1698" y="1"/>
                      <a:pt x="1335" y="107"/>
                      <a:pt x="1017" y="331"/>
                    </a:cubicBezTo>
                    <a:cubicBezTo>
                      <a:pt x="185" y="916"/>
                      <a:pt x="0" y="2056"/>
                      <a:pt x="586" y="2888"/>
                    </a:cubicBezTo>
                    <a:cubicBezTo>
                      <a:pt x="946" y="3400"/>
                      <a:pt x="1517" y="3667"/>
                      <a:pt x="2096" y="3667"/>
                    </a:cubicBezTo>
                    <a:cubicBezTo>
                      <a:pt x="2458" y="3667"/>
                      <a:pt x="2823" y="3563"/>
                      <a:pt x="3143" y="3350"/>
                    </a:cubicBezTo>
                    <a:cubicBezTo>
                      <a:pt x="3944" y="2765"/>
                      <a:pt x="4159" y="1625"/>
                      <a:pt x="3574" y="793"/>
                    </a:cubicBezTo>
                    <a:cubicBezTo>
                      <a:pt x="3212" y="279"/>
                      <a:pt x="2639" y="1"/>
                      <a:pt x="20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62"/>
              <p:cNvSpPr/>
              <p:nvPr/>
            </p:nvSpPr>
            <p:spPr>
              <a:xfrm>
                <a:off x="4385675" y="3522150"/>
                <a:ext cx="11575" cy="16200"/>
              </a:xfrm>
              <a:custGeom>
                <a:avLst/>
                <a:gdLst/>
                <a:ahLst/>
                <a:cxnLst/>
                <a:rect l="l" t="t" r="r" b="b"/>
                <a:pathLst>
                  <a:path w="463" h="648" extrusionOk="0">
                    <a:moveTo>
                      <a:pt x="463" y="647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463" y="647"/>
                    </a:lnTo>
                    <a:close/>
                  </a:path>
                </a:pathLst>
              </a:custGeom>
              <a:solidFill>
                <a:srgbClr val="E9EAE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62"/>
              <p:cNvSpPr/>
              <p:nvPr/>
            </p:nvSpPr>
            <p:spPr>
              <a:xfrm>
                <a:off x="4380300" y="3514450"/>
                <a:ext cx="5400" cy="77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09" extrusionOk="0">
                    <a:moveTo>
                      <a:pt x="216" y="309"/>
                    </a:move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lnTo>
                      <a:pt x="216" y="309"/>
                    </a:lnTo>
                    <a:lnTo>
                      <a:pt x="216" y="309"/>
                    </a:lnTo>
                    <a:close/>
                  </a:path>
                </a:pathLst>
              </a:custGeom>
              <a:solidFill>
                <a:srgbClr val="2325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62"/>
              <p:cNvSpPr/>
              <p:nvPr/>
            </p:nvSpPr>
            <p:spPr>
              <a:xfrm>
                <a:off x="4103025" y="3514450"/>
                <a:ext cx="300400" cy="234150"/>
              </a:xfrm>
              <a:custGeom>
                <a:avLst/>
                <a:gdLst/>
                <a:ahLst/>
                <a:cxnLst/>
                <a:rect l="l" t="t" r="r" b="b"/>
                <a:pathLst>
                  <a:path w="12016" h="9366" extrusionOk="0">
                    <a:moveTo>
                      <a:pt x="11091" y="0"/>
                    </a:moveTo>
                    <a:cubicBezTo>
                      <a:pt x="11553" y="678"/>
                      <a:pt x="11368" y="1602"/>
                      <a:pt x="10721" y="2065"/>
                    </a:cubicBezTo>
                    <a:lnTo>
                      <a:pt x="8873" y="3358"/>
                    </a:lnTo>
                    <a:lnTo>
                      <a:pt x="9551" y="4313"/>
                    </a:lnTo>
                    <a:lnTo>
                      <a:pt x="11399" y="3050"/>
                    </a:lnTo>
                    <a:cubicBezTo>
                      <a:pt x="11800" y="2742"/>
                      <a:pt x="12015" y="2280"/>
                      <a:pt x="12015" y="1818"/>
                    </a:cubicBezTo>
                    <a:cubicBezTo>
                      <a:pt x="12015" y="1510"/>
                      <a:pt x="11923" y="1233"/>
                      <a:pt x="11769" y="955"/>
                    </a:cubicBezTo>
                    <a:lnTo>
                      <a:pt x="11307" y="309"/>
                    </a:lnTo>
                    <a:lnTo>
                      <a:pt x="11091" y="0"/>
                    </a:lnTo>
                    <a:close/>
                    <a:moveTo>
                      <a:pt x="1" y="7764"/>
                    </a:moveTo>
                    <a:cubicBezTo>
                      <a:pt x="7" y="7773"/>
                      <a:pt x="13" y="7781"/>
                      <a:pt x="19" y="7790"/>
                    </a:cubicBezTo>
                    <a:lnTo>
                      <a:pt x="19" y="7790"/>
                    </a:lnTo>
                    <a:lnTo>
                      <a:pt x="1" y="7764"/>
                    </a:lnTo>
                    <a:close/>
                    <a:moveTo>
                      <a:pt x="4529" y="6408"/>
                    </a:moveTo>
                    <a:lnTo>
                      <a:pt x="2065" y="8134"/>
                    </a:lnTo>
                    <a:cubicBezTo>
                      <a:pt x="1818" y="8318"/>
                      <a:pt x="1510" y="8380"/>
                      <a:pt x="1202" y="8380"/>
                    </a:cubicBezTo>
                    <a:cubicBezTo>
                      <a:pt x="750" y="8380"/>
                      <a:pt x="298" y="8174"/>
                      <a:pt x="19" y="7790"/>
                    </a:cubicBezTo>
                    <a:lnTo>
                      <a:pt x="19" y="7790"/>
                    </a:lnTo>
                    <a:lnTo>
                      <a:pt x="678" y="8719"/>
                    </a:lnTo>
                    <a:cubicBezTo>
                      <a:pt x="678" y="8719"/>
                      <a:pt x="678" y="8750"/>
                      <a:pt x="678" y="8750"/>
                    </a:cubicBezTo>
                    <a:cubicBezTo>
                      <a:pt x="986" y="9150"/>
                      <a:pt x="1449" y="9366"/>
                      <a:pt x="1880" y="9366"/>
                    </a:cubicBezTo>
                    <a:cubicBezTo>
                      <a:pt x="2188" y="9366"/>
                      <a:pt x="2496" y="9273"/>
                      <a:pt x="2742" y="9089"/>
                    </a:cubicBezTo>
                    <a:lnTo>
                      <a:pt x="5207" y="7363"/>
                    </a:lnTo>
                    <a:lnTo>
                      <a:pt x="4529" y="6408"/>
                    </a:lnTo>
                    <a:close/>
                  </a:path>
                </a:pathLst>
              </a:custGeom>
              <a:solidFill>
                <a:srgbClr val="DA43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62"/>
              <p:cNvSpPr/>
              <p:nvPr/>
            </p:nvSpPr>
            <p:spPr>
              <a:xfrm>
                <a:off x="4216250" y="3598400"/>
                <a:ext cx="125550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4006" extrusionOk="0">
                    <a:moveTo>
                      <a:pt x="4344" y="0"/>
                    </a:moveTo>
                    <a:lnTo>
                      <a:pt x="2989" y="955"/>
                    </a:lnTo>
                    <a:cubicBezTo>
                      <a:pt x="2865" y="1294"/>
                      <a:pt x="2650" y="1572"/>
                      <a:pt x="2342" y="1818"/>
                    </a:cubicBezTo>
                    <a:cubicBezTo>
                      <a:pt x="2003" y="2034"/>
                      <a:pt x="1664" y="2126"/>
                      <a:pt x="1294" y="2126"/>
                    </a:cubicBezTo>
                    <a:lnTo>
                      <a:pt x="0" y="3050"/>
                    </a:lnTo>
                    <a:lnTo>
                      <a:pt x="678" y="4005"/>
                    </a:lnTo>
                    <a:lnTo>
                      <a:pt x="5022" y="955"/>
                    </a:lnTo>
                    <a:lnTo>
                      <a:pt x="4344" y="0"/>
                    </a:lnTo>
                    <a:close/>
                  </a:path>
                </a:pathLst>
              </a:custGeom>
              <a:solidFill>
                <a:srgbClr val="D1D2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62"/>
              <p:cNvSpPr/>
              <p:nvPr/>
            </p:nvSpPr>
            <p:spPr>
              <a:xfrm>
                <a:off x="4248600" y="3622275"/>
                <a:ext cx="42375" cy="29300"/>
              </a:xfrm>
              <a:custGeom>
                <a:avLst/>
                <a:gdLst/>
                <a:ahLst/>
                <a:cxnLst/>
                <a:rect l="l" t="t" r="r" b="b"/>
                <a:pathLst>
                  <a:path w="1695" h="1172" extrusionOk="0">
                    <a:moveTo>
                      <a:pt x="1695" y="0"/>
                    </a:moveTo>
                    <a:lnTo>
                      <a:pt x="0" y="1171"/>
                    </a:lnTo>
                    <a:cubicBezTo>
                      <a:pt x="370" y="1171"/>
                      <a:pt x="709" y="1079"/>
                      <a:pt x="1048" y="863"/>
                    </a:cubicBezTo>
                    <a:cubicBezTo>
                      <a:pt x="1356" y="617"/>
                      <a:pt x="1571" y="339"/>
                      <a:pt x="1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62"/>
              <p:cNvSpPr/>
              <p:nvPr/>
            </p:nvSpPr>
            <p:spPr>
              <a:xfrm>
                <a:off x="4386450" y="3473825"/>
                <a:ext cx="37000" cy="4430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772" extrusionOk="0">
                    <a:moveTo>
                      <a:pt x="309" y="1"/>
                    </a:moveTo>
                    <a:cubicBezTo>
                      <a:pt x="257" y="1"/>
                      <a:pt x="203" y="18"/>
                      <a:pt x="155" y="54"/>
                    </a:cubicBezTo>
                    <a:cubicBezTo>
                      <a:pt x="31" y="116"/>
                      <a:pt x="1" y="301"/>
                      <a:pt x="93" y="393"/>
                    </a:cubicBezTo>
                    <a:lnTo>
                      <a:pt x="986" y="1656"/>
                    </a:lnTo>
                    <a:cubicBezTo>
                      <a:pt x="1024" y="1731"/>
                      <a:pt x="1106" y="1772"/>
                      <a:pt x="1186" y="1772"/>
                    </a:cubicBezTo>
                    <a:cubicBezTo>
                      <a:pt x="1238" y="1772"/>
                      <a:pt x="1289" y="1754"/>
                      <a:pt x="1325" y="1718"/>
                    </a:cubicBezTo>
                    <a:cubicBezTo>
                      <a:pt x="1449" y="1656"/>
                      <a:pt x="1479" y="1502"/>
                      <a:pt x="1387" y="1379"/>
                    </a:cubicBezTo>
                    <a:lnTo>
                      <a:pt x="524" y="116"/>
                    </a:lnTo>
                    <a:cubicBezTo>
                      <a:pt x="468" y="41"/>
                      <a:pt x="390" y="1"/>
                      <a:pt x="3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62"/>
              <p:cNvSpPr/>
              <p:nvPr/>
            </p:nvSpPr>
            <p:spPr>
              <a:xfrm>
                <a:off x="4370275" y="3482875"/>
                <a:ext cx="24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987" h="1079" extrusionOk="0">
                    <a:moveTo>
                      <a:pt x="370" y="0"/>
                    </a:moveTo>
                    <a:lnTo>
                      <a:pt x="1" y="247"/>
                    </a:lnTo>
                    <a:lnTo>
                      <a:pt x="617" y="1079"/>
                    </a:lnTo>
                    <a:lnTo>
                      <a:pt x="986" y="832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rgbClr val="262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62"/>
              <p:cNvSpPr/>
              <p:nvPr/>
            </p:nvSpPr>
            <p:spPr>
              <a:xfrm>
                <a:off x="4367200" y="3479025"/>
                <a:ext cx="1620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525" extrusionOk="0">
                    <a:moveTo>
                      <a:pt x="524" y="0"/>
                    </a:moveTo>
                    <a:lnTo>
                      <a:pt x="0" y="370"/>
                    </a:lnTo>
                    <a:lnTo>
                      <a:pt x="124" y="524"/>
                    </a:lnTo>
                    <a:lnTo>
                      <a:pt x="647" y="154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rgbClr val="262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62"/>
              <p:cNvSpPr/>
              <p:nvPr/>
            </p:nvSpPr>
            <p:spPr>
              <a:xfrm>
                <a:off x="3968250" y="3510600"/>
                <a:ext cx="167925" cy="152375"/>
              </a:xfrm>
              <a:custGeom>
                <a:avLst/>
                <a:gdLst/>
                <a:ahLst/>
                <a:cxnLst/>
                <a:rect l="l" t="t" r="r" b="b"/>
                <a:pathLst>
                  <a:path w="6717" h="6095" extrusionOk="0">
                    <a:moveTo>
                      <a:pt x="1787" y="0"/>
                    </a:moveTo>
                    <a:cubicBezTo>
                      <a:pt x="1618" y="325"/>
                      <a:pt x="1444" y="387"/>
                      <a:pt x="1244" y="387"/>
                    </a:cubicBezTo>
                    <a:cubicBezTo>
                      <a:pt x="1120" y="387"/>
                      <a:pt x="986" y="363"/>
                      <a:pt x="836" y="363"/>
                    </a:cubicBezTo>
                    <a:cubicBezTo>
                      <a:pt x="655" y="363"/>
                      <a:pt x="451" y="398"/>
                      <a:pt x="216" y="555"/>
                    </a:cubicBezTo>
                    <a:cubicBezTo>
                      <a:pt x="308" y="586"/>
                      <a:pt x="0" y="1602"/>
                      <a:pt x="278" y="2065"/>
                    </a:cubicBezTo>
                    <a:cubicBezTo>
                      <a:pt x="493" y="2434"/>
                      <a:pt x="1048" y="2650"/>
                      <a:pt x="1417" y="2866"/>
                    </a:cubicBezTo>
                    <a:cubicBezTo>
                      <a:pt x="2619" y="3882"/>
                      <a:pt x="4929" y="5022"/>
                      <a:pt x="6100" y="6069"/>
                    </a:cubicBezTo>
                    <a:cubicBezTo>
                      <a:pt x="6124" y="6086"/>
                      <a:pt x="6149" y="6094"/>
                      <a:pt x="6176" y="6094"/>
                    </a:cubicBezTo>
                    <a:cubicBezTo>
                      <a:pt x="6387" y="6094"/>
                      <a:pt x="6658" y="5577"/>
                      <a:pt x="6685" y="5084"/>
                    </a:cubicBezTo>
                    <a:cubicBezTo>
                      <a:pt x="6716" y="4899"/>
                      <a:pt x="5607" y="3636"/>
                      <a:pt x="5145" y="3266"/>
                    </a:cubicBezTo>
                    <a:cubicBezTo>
                      <a:pt x="4560" y="2773"/>
                      <a:pt x="4005" y="2249"/>
                      <a:pt x="3451" y="1726"/>
                    </a:cubicBezTo>
                    <a:cubicBezTo>
                      <a:pt x="2896" y="1140"/>
                      <a:pt x="2342" y="586"/>
                      <a:pt x="17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62"/>
              <p:cNvSpPr/>
              <p:nvPr/>
            </p:nvSpPr>
            <p:spPr>
              <a:xfrm>
                <a:off x="3969025" y="3480550"/>
                <a:ext cx="801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2699" extrusionOk="0">
                    <a:moveTo>
                      <a:pt x="401" y="1"/>
                    </a:moveTo>
                    <a:cubicBezTo>
                      <a:pt x="400" y="2"/>
                      <a:pt x="400" y="3"/>
                      <a:pt x="399" y="4"/>
                    </a:cubicBezTo>
                    <a:lnTo>
                      <a:pt x="399" y="4"/>
                    </a:lnTo>
                    <a:cubicBezTo>
                      <a:pt x="400" y="3"/>
                      <a:pt x="400" y="2"/>
                      <a:pt x="401" y="1"/>
                    </a:cubicBezTo>
                    <a:close/>
                    <a:moveTo>
                      <a:pt x="399" y="4"/>
                    </a:moveTo>
                    <a:lnTo>
                      <a:pt x="399" y="4"/>
                    </a:lnTo>
                    <a:cubicBezTo>
                      <a:pt x="185" y="404"/>
                      <a:pt x="92" y="834"/>
                      <a:pt x="31" y="1295"/>
                    </a:cubicBezTo>
                    <a:cubicBezTo>
                      <a:pt x="31" y="1387"/>
                      <a:pt x="0" y="1449"/>
                      <a:pt x="31" y="1541"/>
                    </a:cubicBezTo>
                    <a:cubicBezTo>
                      <a:pt x="62" y="1634"/>
                      <a:pt x="123" y="1695"/>
                      <a:pt x="185" y="1757"/>
                    </a:cubicBezTo>
                    <a:cubicBezTo>
                      <a:pt x="616" y="2127"/>
                      <a:pt x="1048" y="2527"/>
                      <a:pt x="1602" y="2681"/>
                    </a:cubicBezTo>
                    <a:cubicBezTo>
                      <a:pt x="1638" y="2693"/>
                      <a:pt x="1683" y="2698"/>
                      <a:pt x="1735" y="2698"/>
                    </a:cubicBezTo>
                    <a:cubicBezTo>
                      <a:pt x="2080" y="2698"/>
                      <a:pt x="2721" y="2466"/>
                      <a:pt x="2988" y="2466"/>
                    </a:cubicBezTo>
                    <a:cubicBezTo>
                      <a:pt x="3173" y="2034"/>
                      <a:pt x="2958" y="1942"/>
                      <a:pt x="3081" y="1480"/>
                    </a:cubicBezTo>
                    <a:cubicBezTo>
                      <a:pt x="3204" y="1018"/>
                      <a:pt x="2896" y="1048"/>
                      <a:pt x="2496" y="1018"/>
                    </a:cubicBezTo>
                    <a:cubicBezTo>
                      <a:pt x="2095" y="956"/>
                      <a:pt x="1695" y="833"/>
                      <a:pt x="1325" y="679"/>
                    </a:cubicBezTo>
                    <a:cubicBezTo>
                      <a:pt x="1233" y="618"/>
                      <a:pt x="357" y="104"/>
                      <a:pt x="399" y="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62"/>
              <p:cNvSpPr/>
              <p:nvPr/>
            </p:nvSpPr>
            <p:spPr>
              <a:xfrm>
                <a:off x="4112275" y="3637400"/>
                <a:ext cx="69325" cy="58825"/>
              </a:xfrm>
              <a:custGeom>
                <a:avLst/>
                <a:gdLst/>
                <a:ahLst/>
                <a:cxnLst/>
                <a:rect l="l" t="t" r="r" b="b"/>
                <a:pathLst>
                  <a:path w="2773" h="2353" extrusionOk="0">
                    <a:moveTo>
                      <a:pt x="1074" y="1"/>
                    </a:moveTo>
                    <a:cubicBezTo>
                      <a:pt x="1026" y="1"/>
                      <a:pt x="976" y="4"/>
                      <a:pt x="924" y="12"/>
                    </a:cubicBezTo>
                    <a:cubicBezTo>
                      <a:pt x="278" y="104"/>
                      <a:pt x="0" y="689"/>
                      <a:pt x="0" y="689"/>
                    </a:cubicBezTo>
                    <a:cubicBezTo>
                      <a:pt x="0" y="689"/>
                      <a:pt x="586" y="2137"/>
                      <a:pt x="894" y="2261"/>
                    </a:cubicBezTo>
                    <a:cubicBezTo>
                      <a:pt x="1079" y="2353"/>
                      <a:pt x="1818" y="2353"/>
                      <a:pt x="2249" y="2353"/>
                    </a:cubicBezTo>
                    <a:cubicBezTo>
                      <a:pt x="2372" y="2353"/>
                      <a:pt x="2434" y="2199"/>
                      <a:pt x="2372" y="2106"/>
                    </a:cubicBezTo>
                    <a:cubicBezTo>
                      <a:pt x="2157" y="1768"/>
                      <a:pt x="1818" y="1151"/>
                      <a:pt x="1818" y="1028"/>
                    </a:cubicBezTo>
                    <a:cubicBezTo>
                      <a:pt x="1824" y="991"/>
                      <a:pt x="1843" y="976"/>
                      <a:pt x="1871" y="976"/>
                    </a:cubicBezTo>
                    <a:cubicBezTo>
                      <a:pt x="1978" y="976"/>
                      <a:pt x="2223" y="1184"/>
                      <a:pt x="2458" y="1184"/>
                    </a:cubicBezTo>
                    <a:cubicBezTo>
                      <a:pt x="2471" y="1184"/>
                      <a:pt x="2483" y="1184"/>
                      <a:pt x="2496" y="1182"/>
                    </a:cubicBezTo>
                    <a:cubicBezTo>
                      <a:pt x="2773" y="1151"/>
                      <a:pt x="2711" y="1028"/>
                      <a:pt x="2711" y="1028"/>
                    </a:cubicBezTo>
                    <a:cubicBezTo>
                      <a:pt x="2711" y="1028"/>
                      <a:pt x="1880" y="720"/>
                      <a:pt x="1880" y="597"/>
                    </a:cubicBezTo>
                    <a:cubicBezTo>
                      <a:pt x="1880" y="455"/>
                      <a:pt x="1619" y="1"/>
                      <a:pt x="10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62"/>
              <p:cNvSpPr/>
              <p:nvPr/>
            </p:nvSpPr>
            <p:spPr>
              <a:xfrm>
                <a:off x="4108425" y="3089975"/>
                <a:ext cx="114775" cy="8732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3493" extrusionOk="0">
                    <a:moveTo>
                      <a:pt x="2559" y="0"/>
                    </a:moveTo>
                    <a:cubicBezTo>
                      <a:pt x="1489" y="0"/>
                      <a:pt x="739" y="791"/>
                      <a:pt x="401" y="1607"/>
                    </a:cubicBezTo>
                    <a:cubicBezTo>
                      <a:pt x="0" y="2562"/>
                      <a:pt x="339" y="3486"/>
                      <a:pt x="339" y="3486"/>
                    </a:cubicBezTo>
                    <a:cubicBezTo>
                      <a:pt x="339" y="3486"/>
                      <a:pt x="384" y="3493"/>
                      <a:pt x="471" y="3493"/>
                    </a:cubicBezTo>
                    <a:cubicBezTo>
                      <a:pt x="926" y="3493"/>
                      <a:pt x="2519" y="3297"/>
                      <a:pt x="4590" y="837"/>
                    </a:cubicBezTo>
                    <a:cubicBezTo>
                      <a:pt x="3827" y="237"/>
                      <a:pt x="3145" y="0"/>
                      <a:pt x="255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62"/>
              <p:cNvSpPr/>
              <p:nvPr/>
            </p:nvSpPr>
            <p:spPr>
              <a:xfrm>
                <a:off x="4163875" y="3110875"/>
                <a:ext cx="141725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5669" h="2212" extrusionOk="0">
                    <a:moveTo>
                      <a:pt x="2372" y="1"/>
                    </a:moveTo>
                    <a:cubicBezTo>
                      <a:pt x="2372" y="1"/>
                      <a:pt x="925" y="1726"/>
                      <a:pt x="0" y="2065"/>
                    </a:cubicBezTo>
                    <a:cubicBezTo>
                      <a:pt x="0" y="2065"/>
                      <a:pt x="848" y="2211"/>
                      <a:pt x="1839" y="2211"/>
                    </a:cubicBezTo>
                    <a:cubicBezTo>
                      <a:pt x="2774" y="2211"/>
                      <a:pt x="3838" y="2080"/>
                      <a:pt x="4437" y="1572"/>
                    </a:cubicBezTo>
                    <a:cubicBezTo>
                      <a:pt x="5669" y="524"/>
                      <a:pt x="5453" y="617"/>
                      <a:pt x="4960" y="432"/>
                    </a:cubicBezTo>
                    <a:cubicBezTo>
                      <a:pt x="4498" y="278"/>
                      <a:pt x="2372" y="1"/>
                      <a:pt x="2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25" name="Google Shape;4425;p62"/>
            <p:cNvSpPr txBox="1"/>
            <p:nvPr/>
          </p:nvSpPr>
          <p:spPr>
            <a:xfrm rot="3270188">
              <a:off x="764663" y="4247083"/>
              <a:ext cx="440707" cy="142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Righteous"/>
                  <a:ea typeface="Righteous"/>
                  <a:cs typeface="Righteous"/>
                  <a:sym typeface="Righteous"/>
                </a:rPr>
                <a:t>GAS</a:t>
              </a:r>
              <a:endParaRPr sz="800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endParaRPr>
            </a:p>
          </p:txBody>
        </p:sp>
      </p:grpSp>
      <p:sp>
        <p:nvSpPr>
          <p:cNvPr id="2" name="Google Shape;3571;p43">
            <a:extLst>
              <a:ext uri="{FF2B5EF4-FFF2-40B4-BE49-F238E27FC236}">
                <a16:creationId xmlns:a16="http://schemas.microsoft.com/office/drawing/2014/main" id="{A29530C7-5368-524C-F560-B010714D433A}"/>
              </a:ext>
            </a:extLst>
          </p:cNvPr>
          <p:cNvSpPr txBox="1">
            <a:spLocks/>
          </p:cNvSpPr>
          <p:nvPr/>
        </p:nvSpPr>
        <p:spPr>
          <a:xfrm>
            <a:off x="912690" y="1281042"/>
            <a:ext cx="7387044" cy="3377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2"/>
              </a:solidFill>
              <a:effectLst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dirty="0">
                <a:solidFill>
                  <a:schemeClr val="tx2"/>
                </a:solidFill>
                <a:latin typeface="Righteous"/>
                <a:ea typeface="Andika"/>
                <a:cs typeface="Andika"/>
                <a:sym typeface="Andika"/>
              </a:rPr>
              <a:t>The Total Benzene DB system significantly enhances data accuracy, operational efficiency, and decision-making capabilities for gas stations.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2"/>
              </a:solidFill>
              <a:latin typeface="Righteous"/>
              <a:ea typeface="Andika"/>
              <a:cs typeface="Andika"/>
              <a:sym typeface="Andika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2000" dirty="0">
                <a:solidFill>
                  <a:schemeClr val="tx2"/>
                </a:solidFill>
                <a:latin typeface="Righteous"/>
                <a:ea typeface="Andika"/>
                <a:cs typeface="Andika"/>
                <a:sym typeface="Andika"/>
              </a:rPr>
              <a:t>By automating key processes and providing real-time data access, the system addresses many of the operational challenges faced by gas stations.</a:t>
            </a:r>
          </a:p>
          <a:p>
            <a:pPr marL="457200" marR="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1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" name="Google Shape;4648;p67"/>
          <p:cNvSpPr txBox="1">
            <a:spLocks noGrp="1"/>
          </p:cNvSpPr>
          <p:nvPr>
            <p:ph type="subTitle" idx="1"/>
          </p:nvPr>
        </p:nvSpPr>
        <p:spPr>
          <a:xfrm>
            <a:off x="1315631" y="2040269"/>
            <a:ext cx="1633158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Nour Maher</a:t>
            </a:r>
            <a:endParaRPr sz="1800" dirty="0"/>
          </a:p>
        </p:txBody>
      </p:sp>
      <p:sp>
        <p:nvSpPr>
          <p:cNvPr id="4650" name="Google Shape;4650;p67"/>
          <p:cNvSpPr txBox="1">
            <a:spLocks noGrp="1"/>
          </p:cNvSpPr>
          <p:nvPr>
            <p:ph type="subTitle" idx="3"/>
          </p:nvPr>
        </p:nvSpPr>
        <p:spPr>
          <a:xfrm>
            <a:off x="3262320" y="1989367"/>
            <a:ext cx="1146929" cy="6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221101140</a:t>
            </a:r>
            <a:endParaRPr dirty="0"/>
          </a:p>
        </p:txBody>
      </p:sp>
      <p:sp>
        <p:nvSpPr>
          <p:cNvPr id="4652" name="Google Shape;4652;p6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6" name="Google Shape;4648;p67">
            <a:extLst>
              <a:ext uri="{FF2B5EF4-FFF2-40B4-BE49-F238E27FC236}">
                <a16:creationId xmlns:a16="http://schemas.microsoft.com/office/drawing/2014/main" id="{DE3BAA69-CF23-5CF7-4346-C12F79D8422A}"/>
              </a:ext>
            </a:extLst>
          </p:cNvPr>
          <p:cNvSpPr txBox="1">
            <a:spLocks/>
          </p:cNvSpPr>
          <p:nvPr/>
        </p:nvSpPr>
        <p:spPr>
          <a:xfrm>
            <a:off x="1315631" y="2552753"/>
            <a:ext cx="1771043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2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sz="1800" dirty="0"/>
              <a:t>Yassin </a:t>
            </a:r>
            <a:r>
              <a:rPr lang="en-US" sz="1800" dirty="0" err="1"/>
              <a:t>waleed</a:t>
            </a:r>
            <a:endParaRPr lang="en-US" sz="1800" dirty="0"/>
          </a:p>
        </p:txBody>
      </p:sp>
      <p:sp>
        <p:nvSpPr>
          <p:cNvPr id="7" name="Google Shape;4650;p67">
            <a:extLst>
              <a:ext uri="{FF2B5EF4-FFF2-40B4-BE49-F238E27FC236}">
                <a16:creationId xmlns:a16="http://schemas.microsoft.com/office/drawing/2014/main" id="{DBD03484-DEE0-12D1-6313-409F502EFA83}"/>
              </a:ext>
            </a:extLst>
          </p:cNvPr>
          <p:cNvSpPr txBox="1">
            <a:spLocks/>
          </p:cNvSpPr>
          <p:nvPr/>
        </p:nvSpPr>
        <p:spPr>
          <a:xfrm>
            <a:off x="3240546" y="2506083"/>
            <a:ext cx="1313676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lt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221100979</a:t>
            </a:r>
            <a:endParaRPr lang="en" dirty="0"/>
          </a:p>
        </p:txBody>
      </p:sp>
      <p:sp>
        <p:nvSpPr>
          <p:cNvPr id="8" name="Google Shape;4648;p67">
            <a:extLst>
              <a:ext uri="{FF2B5EF4-FFF2-40B4-BE49-F238E27FC236}">
                <a16:creationId xmlns:a16="http://schemas.microsoft.com/office/drawing/2014/main" id="{0DD3705F-01D3-6AFE-4D71-67DF463FB622}"/>
              </a:ext>
            </a:extLst>
          </p:cNvPr>
          <p:cNvSpPr txBox="1">
            <a:spLocks/>
          </p:cNvSpPr>
          <p:nvPr/>
        </p:nvSpPr>
        <p:spPr>
          <a:xfrm>
            <a:off x="1291471" y="3032744"/>
            <a:ext cx="2006747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2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sz="1800" dirty="0"/>
              <a:t>Karim </a:t>
            </a:r>
            <a:r>
              <a:rPr lang="en-US" sz="1800" dirty="0" err="1"/>
              <a:t>mamdouh</a:t>
            </a:r>
            <a:endParaRPr lang="en-US" sz="1800" dirty="0"/>
          </a:p>
        </p:txBody>
      </p:sp>
      <p:sp>
        <p:nvSpPr>
          <p:cNvPr id="9" name="Google Shape;4650;p67">
            <a:extLst>
              <a:ext uri="{FF2B5EF4-FFF2-40B4-BE49-F238E27FC236}">
                <a16:creationId xmlns:a16="http://schemas.microsoft.com/office/drawing/2014/main" id="{048E7A9C-A34C-8679-FCE2-9343BA929F49}"/>
              </a:ext>
            </a:extLst>
          </p:cNvPr>
          <p:cNvSpPr txBox="1">
            <a:spLocks/>
          </p:cNvSpPr>
          <p:nvPr/>
        </p:nvSpPr>
        <p:spPr>
          <a:xfrm>
            <a:off x="3298218" y="2979053"/>
            <a:ext cx="1146929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lt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222102535</a:t>
            </a:r>
            <a:endParaRPr lang="en" dirty="0"/>
          </a:p>
        </p:txBody>
      </p:sp>
      <p:sp>
        <p:nvSpPr>
          <p:cNvPr id="10" name="Google Shape;4648;p67">
            <a:extLst>
              <a:ext uri="{FF2B5EF4-FFF2-40B4-BE49-F238E27FC236}">
                <a16:creationId xmlns:a16="http://schemas.microsoft.com/office/drawing/2014/main" id="{0B711908-3883-5590-72ED-833372486C6C}"/>
              </a:ext>
            </a:extLst>
          </p:cNvPr>
          <p:cNvSpPr txBox="1">
            <a:spLocks/>
          </p:cNvSpPr>
          <p:nvPr/>
        </p:nvSpPr>
        <p:spPr>
          <a:xfrm>
            <a:off x="1291470" y="3503400"/>
            <a:ext cx="185813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2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sz="1800" dirty="0"/>
              <a:t>Youssef </a:t>
            </a:r>
            <a:r>
              <a:rPr lang="en-US" sz="1800" dirty="0" err="1"/>
              <a:t>gamal</a:t>
            </a:r>
            <a:endParaRPr lang="en-US" sz="1800" dirty="0"/>
          </a:p>
        </p:txBody>
      </p:sp>
      <p:sp>
        <p:nvSpPr>
          <p:cNvPr id="11" name="Google Shape;4650;p67">
            <a:extLst>
              <a:ext uri="{FF2B5EF4-FFF2-40B4-BE49-F238E27FC236}">
                <a16:creationId xmlns:a16="http://schemas.microsoft.com/office/drawing/2014/main" id="{AA158D92-BA0B-BB23-E7AF-E8580F94EEEA}"/>
              </a:ext>
            </a:extLst>
          </p:cNvPr>
          <p:cNvSpPr txBox="1">
            <a:spLocks/>
          </p:cNvSpPr>
          <p:nvPr/>
        </p:nvSpPr>
        <p:spPr>
          <a:xfrm>
            <a:off x="3298219" y="3462043"/>
            <a:ext cx="1146929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lt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221101013</a:t>
            </a:r>
            <a:endParaRPr lang="en" dirty="0"/>
          </a:p>
        </p:txBody>
      </p:sp>
      <p:sp>
        <p:nvSpPr>
          <p:cNvPr id="12" name="Google Shape;4648;p67">
            <a:extLst>
              <a:ext uri="{FF2B5EF4-FFF2-40B4-BE49-F238E27FC236}">
                <a16:creationId xmlns:a16="http://schemas.microsoft.com/office/drawing/2014/main" id="{3C4B5611-E9FD-5A1E-C048-E04ECEDC7ACC}"/>
              </a:ext>
            </a:extLst>
          </p:cNvPr>
          <p:cNvSpPr txBox="1">
            <a:spLocks/>
          </p:cNvSpPr>
          <p:nvPr/>
        </p:nvSpPr>
        <p:spPr>
          <a:xfrm>
            <a:off x="4955537" y="2104953"/>
            <a:ext cx="1702552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2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sz="1800" dirty="0"/>
              <a:t>Abdelrahman </a:t>
            </a:r>
            <a:br>
              <a:rPr lang="en-US" sz="1800" dirty="0"/>
            </a:br>
            <a:r>
              <a:rPr lang="en-US" sz="1800" dirty="0" err="1"/>
              <a:t>Tharwat</a:t>
            </a:r>
            <a:endParaRPr lang="en-US" sz="1800" dirty="0"/>
          </a:p>
        </p:txBody>
      </p:sp>
      <p:sp>
        <p:nvSpPr>
          <p:cNvPr id="13" name="Google Shape;4650;p67">
            <a:extLst>
              <a:ext uri="{FF2B5EF4-FFF2-40B4-BE49-F238E27FC236}">
                <a16:creationId xmlns:a16="http://schemas.microsoft.com/office/drawing/2014/main" id="{62092AFB-8C67-81C3-9A9B-86723AE2AC5D}"/>
              </a:ext>
            </a:extLst>
          </p:cNvPr>
          <p:cNvSpPr txBox="1">
            <a:spLocks/>
          </p:cNvSpPr>
          <p:nvPr/>
        </p:nvSpPr>
        <p:spPr>
          <a:xfrm>
            <a:off x="7059403" y="2065665"/>
            <a:ext cx="1146929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lt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221100039</a:t>
            </a:r>
            <a:endParaRPr lang="en" dirty="0"/>
          </a:p>
        </p:txBody>
      </p:sp>
      <p:sp>
        <p:nvSpPr>
          <p:cNvPr id="14" name="Google Shape;4648;p67">
            <a:extLst>
              <a:ext uri="{FF2B5EF4-FFF2-40B4-BE49-F238E27FC236}">
                <a16:creationId xmlns:a16="http://schemas.microsoft.com/office/drawing/2014/main" id="{E930800A-E13A-7F61-4225-217F749A65F4}"/>
              </a:ext>
            </a:extLst>
          </p:cNvPr>
          <p:cNvSpPr txBox="1">
            <a:spLocks/>
          </p:cNvSpPr>
          <p:nvPr/>
        </p:nvSpPr>
        <p:spPr>
          <a:xfrm>
            <a:off x="4955536" y="2586250"/>
            <a:ext cx="2126343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2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sz="1800" dirty="0"/>
              <a:t>Ahmed Mohamed</a:t>
            </a:r>
          </a:p>
        </p:txBody>
      </p:sp>
      <p:sp>
        <p:nvSpPr>
          <p:cNvPr id="15" name="Google Shape;4650;p67">
            <a:extLst>
              <a:ext uri="{FF2B5EF4-FFF2-40B4-BE49-F238E27FC236}">
                <a16:creationId xmlns:a16="http://schemas.microsoft.com/office/drawing/2014/main" id="{758F0270-1673-99E2-B591-2790CF4D9D6A}"/>
              </a:ext>
            </a:extLst>
          </p:cNvPr>
          <p:cNvSpPr txBox="1">
            <a:spLocks/>
          </p:cNvSpPr>
          <p:nvPr/>
        </p:nvSpPr>
        <p:spPr>
          <a:xfrm>
            <a:off x="7081177" y="2505086"/>
            <a:ext cx="1146929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lt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221100128</a:t>
            </a:r>
            <a:endParaRPr lang="en" dirty="0"/>
          </a:p>
        </p:txBody>
      </p:sp>
      <p:sp>
        <p:nvSpPr>
          <p:cNvPr id="16" name="Google Shape;4648;p67">
            <a:extLst>
              <a:ext uri="{FF2B5EF4-FFF2-40B4-BE49-F238E27FC236}">
                <a16:creationId xmlns:a16="http://schemas.microsoft.com/office/drawing/2014/main" id="{0CF28547-D847-3A43-9F2B-77044E6FC40A}"/>
              </a:ext>
            </a:extLst>
          </p:cNvPr>
          <p:cNvSpPr txBox="1">
            <a:spLocks/>
          </p:cNvSpPr>
          <p:nvPr/>
        </p:nvSpPr>
        <p:spPr>
          <a:xfrm>
            <a:off x="4955537" y="3083789"/>
            <a:ext cx="2126342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2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sz="1800" dirty="0" err="1"/>
              <a:t>Shrouq</a:t>
            </a:r>
            <a:r>
              <a:rPr lang="en-US" sz="1800" dirty="0"/>
              <a:t> Hisham</a:t>
            </a:r>
          </a:p>
        </p:txBody>
      </p:sp>
      <p:sp>
        <p:nvSpPr>
          <p:cNvPr id="17" name="Google Shape;4650;p67">
            <a:extLst>
              <a:ext uri="{FF2B5EF4-FFF2-40B4-BE49-F238E27FC236}">
                <a16:creationId xmlns:a16="http://schemas.microsoft.com/office/drawing/2014/main" id="{505CA627-82E1-CA3F-0A06-8C81717B8E55}"/>
              </a:ext>
            </a:extLst>
          </p:cNvPr>
          <p:cNvSpPr txBox="1">
            <a:spLocks/>
          </p:cNvSpPr>
          <p:nvPr/>
        </p:nvSpPr>
        <p:spPr>
          <a:xfrm>
            <a:off x="7081177" y="2992876"/>
            <a:ext cx="1146929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lt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223108628</a:t>
            </a:r>
            <a:endParaRPr lang="en" dirty="0"/>
          </a:p>
        </p:txBody>
      </p:sp>
      <p:sp>
        <p:nvSpPr>
          <p:cNvPr id="18" name="Google Shape;4648;p67">
            <a:extLst>
              <a:ext uri="{FF2B5EF4-FFF2-40B4-BE49-F238E27FC236}">
                <a16:creationId xmlns:a16="http://schemas.microsoft.com/office/drawing/2014/main" id="{ADB5B85C-248B-3FA4-C40D-DC4AEE1A4BC8}"/>
              </a:ext>
            </a:extLst>
          </p:cNvPr>
          <p:cNvSpPr txBox="1">
            <a:spLocks/>
          </p:cNvSpPr>
          <p:nvPr/>
        </p:nvSpPr>
        <p:spPr>
          <a:xfrm>
            <a:off x="5024931" y="3551486"/>
            <a:ext cx="1633158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200" b="0" i="0" u="none" strike="noStrike" cap="none">
                <a:solidFill>
                  <a:schemeClr val="l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dika"/>
              <a:buNone/>
              <a:defRPr sz="25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sz="1800" dirty="0"/>
              <a:t>Youssef </a:t>
            </a:r>
            <a:r>
              <a:rPr lang="en-US" sz="1800" dirty="0" err="1"/>
              <a:t>wael</a:t>
            </a:r>
            <a:endParaRPr lang="en-US" sz="1800" dirty="0"/>
          </a:p>
        </p:txBody>
      </p:sp>
      <p:sp>
        <p:nvSpPr>
          <p:cNvPr id="19" name="Google Shape;4650;p67">
            <a:extLst>
              <a:ext uri="{FF2B5EF4-FFF2-40B4-BE49-F238E27FC236}">
                <a16:creationId xmlns:a16="http://schemas.microsoft.com/office/drawing/2014/main" id="{ABA2A751-5A43-42EC-A372-6E3A3E3C06ED}"/>
              </a:ext>
            </a:extLst>
          </p:cNvPr>
          <p:cNvSpPr txBox="1">
            <a:spLocks/>
          </p:cNvSpPr>
          <p:nvPr/>
        </p:nvSpPr>
        <p:spPr>
          <a:xfrm>
            <a:off x="7081177" y="3551251"/>
            <a:ext cx="1146929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lt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 dirty="0"/>
              <a:t>221101027</a:t>
            </a:r>
          </a:p>
          <a:p>
            <a:pPr marL="0" indent="0"/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42"/>
          <p:cNvSpPr txBox="1">
            <a:spLocks noGrp="1"/>
          </p:cNvSpPr>
          <p:nvPr>
            <p:ph type="title"/>
          </p:nvPr>
        </p:nvSpPr>
        <p:spPr>
          <a:xfrm>
            <a:off x="3464422" y="2027556"/>
            <a:ext cx="2390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Implementation</a:t>
            </a:r>
          </a:p>
        </p:txBody>
      </p:sp>
      <p:sp>
        <p:nvSpPr>
          <p:cNvPr id="3548" name="Google Shape;3548;p42"/>
          <p:cNvSpPr txBox="1">
            <a:spLocks noGrp="1"/>
          </p:cNvSpPr>
          <p:nvPr>
            <p:ph type="title" idx="2"/>
          </p:nvPr>
        </p:nvSpPr>
        <p:spPr>
          <a:xfrm>
            <a:off x="570268" y="1383458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07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51" name="Google Shape;3551;p42"/>
          <p:cNvSpPr txBox="1">
            <a:spLocks noGrp="1"/>
          </p:cNvSpPr>
          <p:nvPr>
            <p:ph type="title" idx="4"/>
          </p:nvPr>
        </p:nvSpPr>
        <p:spPr>
          <a:xfrm>
            <a:off x="3484799" y="1391912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08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53" name="Google Shape;3553;p42"/>
          <p:cNvSpPr txBox="1">
            <a:spLocks noGrp="1"/>
          </p:cNvSpPr>
          <p:nvPr>
            <p:ph type="title" idx="6"/>
          </p:nvPr>
        </p:nvSpPr>
        <p:spPr>
          <a:xfrm>
            <a:off x="602424" y="3700218"/>
            <a:ext cx="425917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Future Enhancements</a:t>
            </a:r>
          </a:p>
        </p:txBody>
      </p:sp>
      <p:sp>
        <p:nvSpPr>
          <p:cNvPr id="3554" name="Google Shape;3554;p42"/>
          <p:cNvSpPr txBox="1">
            <a:spLocks noGrp="1"/>
          </p:cNvSpPr>
          <p:nvPr>
            <p:ph type="title" idx="7"/>
          </p:nvPr>
        </p:nvSpPr>
        <p:spPr>
          <a:xfrm>
            <a:off x="6440032" y="1399314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09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56" name="Google Shape;3556;p42"/>
          <p:cNvSpPr txBox="1">
            <a:spLocks noGrp="1"/>
          </p:cNvSpPr>
          <p:nvPr>
            <p:ph type="title" idx="9"/>
          </p:nvPr>
        </p:nvSpPr>
        <p:spPr>
          <a:xfrm>
            <a:off x="4861603" y="3668108"/>
            <a:ext cx="3156858" cy="5598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557" name="Google Shape;3557;p42"/>
          <p:cNvSpPr txBox="1">
            <a:spLocks noGrp="1"/>
          </p:cNvSpPr>
          <p:nvPr>
            <p:ph type="title" idx="13"/>
          </p:nvPr>
        </p:nvSpPr>
        <p:spPr>
          <a:xfrm>
            <a:off x="1450741" y="3176417"/>
            <a:ext cx="23904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10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565" name="Google Shape;3565;p42"/>
          <p:cNvSpPr txBox="1">
            <a:spLocks noGrp="1"/>
          </p:cNvSpPr>
          <p:nvPr>
            <p:ph type="title" idx="21"/>
          </p:nvPr>
        </p:nvSpPr>
        <p:spPr>
          <a:xfrm>
            <a:off x="648663" y="3874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4" name="Google Shape;3562;p42"/>
          <p:cNvSpPr txBox="1">
            <a:spLocks/>
          </p:cNvSpPr>
          <p:nvPr/>
        </p:nvSpPr>
        <p:spPr>
          <a:xfrm>
            <a:off x="620987" y="2043667"/>
            <a:ext cx="2390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ighteous"/>
              <a:buNone/>
              <a:defRPr sz="2200" b="0" i="0" u="none" strike="noStrike" cap="none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Ai model</a:t>
            </a:r>
          </a:p>
          <a:p>
            <a:r>
              <a:rPr lang="en-US" dirty="0">
                <a:solidFill>
                  <a:schemeClr val="accent1"/>
                </a:solidFill>
              </a:rPr>
              <a:t>integration</a:t>
            </a:r>
          </a:p>
        </p:txBody>
      </p:sp>
      <p:sp>
        <p:nvSpPr>
          <p:cNvPr id="15" name="Google Shape;3563;p42"/>
          <p:cNvSpPr txBox="1">
            <a:spLocks/>
          </p:cNvSpPr>
          <p:nvPr/>
        </p:nvSpPr>
        <p:spPr>
          <a:xfrm>
            <a:off x="5244832" y="3167989"/>
            <a:ext cx="23904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accent4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16" name="Google Shape;3564;p42"/>
          <p:cNvSpPr txBox="1">
            <a:spLocks/>
          </p:cNvSpPr>
          <p:nvPr/>
        </p:nvSpPr>
        <p:spPr>
          <a:xfrm>
            <a:off x="3484799" y="2566866"/>
            <a:ext cx="2390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ndika"/>
              <a:buNone/>
              <a:defRPr sz="1400" b="0" i="0" u="none" strike="noStrike" cap="none">
                <a:solidFill>
                  <a:schemeClr val="dk2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/>
            <a:r>
              <a:rPr lang="en-US"/>
              <a:t>Development &amp; challenges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CF45F4-A88C-C1F7-91BF-A5BC840CD4E2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6504628" y="2053378"/>
            <a:ext cx="2390400" cy="52770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Experience Gained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35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2" name="Google Shape;4672;p69"/>
          <p:cNvSpPr txBox="1">
            <a:spLocks noGrp="1"/>
          </p:cNvSpPr>
          <p:nvPr>
            <p:ph type="ctrTitle"/>
          </p:nvPr>
        </p:nvSpPr>
        <p:spPr>
          <a:xfrm>
            <a:off x="457216" y="207285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FFA840-E458-9D95-FFA6-10AF10BAB9B7}"/>
              </a:ext>
            </a:extLst>
          </p:cNvPr>
          <p:cNvSpPr/>
          <p:nvPr/>
        </p:nvSpPr>
        <p:spPr>
          <a:xfrm>
            <a:off x="601133" y="3175000"/>
            <a:ext cx="4682067" cy="115146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7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3E2B4E-6A1E-6B93-4AE8-169DB85C0317}"/>
              </a:ext>
            </a:extLst>
          </p:cNvPr>
          <p:cNvSpPr txBox="1"/>
          <p:nvPr/>
        </p:nvSpPr>
        <p:spPr>
          <a:xfrm>
            <a:off x="0" y="1849106"/>
            <a:ext cx="5753769" cy="235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US" sz="18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In the fast-paced environment of gas stations, efficient data management is crucial for smooth operations and customer satisfaction.</a:t>
            </a:r>
          </a:p>
          <a:p>
            <a:pPr marL="457200" marR="0" lvl="1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endParaRPr lang="en-US" sz="1800" dirty="0">
              <a:solidFill>
                <a:schemeClr val="dk1"/>
              </a:solidFill>
              <a:latin typeface="Righteous"/>
              <a:ea typeface="Andika"/>
              <a:cs typeface="Andika"/>
              <a:sym typeface="Andika"/>
            </a:endParaRPr>
          </a:p>
          <a:p>
            <a:pPr marL="457200" marR="0" lvl="1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US" sz="18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Traditional manual processes and inconsistent data handling can lead to significant operational challenges.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B11E4-3AC5-873E-8C06-2D294338BB31}"/>
              </a:ext>
            </a:extLst>
          </p:cNvPr>
          <p:cNvSpPr txBox="1"/>
          <p:nvPr/>
        </p:nvSpPr>
        <p:spPr>
          <a:xfrm>
            <a:off x="305946" y="329463"/>
            <a:ext cx="3816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Righteous"/>
                <a:sym typeface="Righteous"/>
              </a:rPr>
              <a:t>Introduction</a:t>
            </a:r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Google Shape;3570;p43"/>
          <p:cNvSpPr txBox="1">
            <a:spLocks noGrp="1"/>
          </p:cNvSpPr>
          <p:nvPr>
            <p:ph type="title"/>
          </p:nvPr>
        </p:nvSpPr>
        <p:spPr>
          <a:xfrm>
            <a:off x="5294756" y="1211832"/>
            <a:ext cx="3597600" cy="8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Clr>
                <a:srgbClr val="000000"/>
              </a:buClr>
              <a:buFont typeface="Arial"/>
              <a:buNone/>
            </a:pPr>
            <a:r>
              <a:rPr lang="en" sz="4400" dirty="0">
                <a:solidFill>
                  <a:schemeClr val="accent1"/>
                </a:solidFill>
                <a:cs typeface="Arial"/>
                <a:sym typeface="Arial"/>
              </a:rPr>
              <a:t>Problems</a:t>
            </a:r>
            <a:endParaRPr sz="4400" dirty="0">
              <a:solidFill>
                <a:schemeClr val="accent1"/>
              </a:solidFill>
              <a:cs typeface="Arial"/>
              <a:sym typeface="Arial"/>
            </a:endParaRPr>
          </a:p>
        </p:txBody>
      </p:sp>
      <p:sp>
        <p:nvSpPr>
          <p:cNvPr id="3571" name="Google Shape;3571;p43"/>
          <p:cNvSpPr txBox="1">
            <a:spLocks noGrp="1"/>
          </p:cNvSpPr>
          <p:nvPr>
            <p:ph type="subTitle" idx="1"/>
          </p:nvPr>
        </p:nvSpPr>
        <p:spPr>
          <a:xfrm>
            <a:off x="4823644" y="2281919"/>
            <a:ext cx="4320356" cy="2303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Clr>
                <a:schemeClr val="dk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ighteous"/>
              </a:rPr>
              <a:t>Inconsistent Data Handling</a:t>
            </a:r>
          </a:p>
          <a:p>
            <a:pPr marL="285750" indent="-285750" algn="l">
              <a:lnSpc>
                <a:spcPct val="150000"/>
              </a:lnSpc>
              <a:buClr>
                <a:schemeClr val="dk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ighteous"/>
                <a:sym typeface="Righteous"/>
              </a:rPr>
              <a:t>Time-Consuming Manual Processes</a:t>
            </a:r>
          </a:p>
          <a:p>
            <a:pPr marL="285750" indent="-285750" algn="l">
              <a:lnSpc>
                <a:spcPct val="150000"/>
              </a:lnSpc>
              <a:buClr>
                <a:schemeClr val="dk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ighteous"/>
              </a:rPr>
              <a:t>Inaccurate Inventory Tracking</a:t>
            </a:r>
          </a:p>
          <a:p>
            <a:pPr marL="285750" indent="-285750" algn="l">
              <a:lnSpc>
                <a:spcPct val="150000"/>
              </a:lnSpc>
              <a:buClr>
                <a:schemeClr val="dk1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ighteous"/>
              </a:rPr>
              <a:t>Lack of Real-Time Data Access</a:t>
            </a:r>
          </a:p>
          <a:p>
            <a:pPr marL="0" indent="0">
              <a:buClr>
                <a:schemeClr val="dk1"/>
              </a:buClr>
              <a:buSzPct val="140000"/>
            </a:pPr>
            <a:endParaRPr lang="en-US" sz="1800" dirty="0">
              <a:solidFill>
                <a:schemeClr val="dk1"/>
              </a:solidFill>
              <a:latin typeface="Righteous"/>
              <a:sym typeface="Righteou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Google Shape;3570;p43"/>
          <p:cNvSpPr txBox="1">
            <a:spLocks noGrp="1"/>
          </p:cNvSpPr>
          <p:nvPr>
            <p:ph type="title"/>
          </p:nvPr>
        </p:nvSpPr>
        <p:spPr>
          <a:xfrm>
            <a:off x="5187109" y="1293357"/>
            <a:ext cx="3597600" cy="8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Clr>
                <a:srgbClr val="000000"/>
              </a:buClr>
              <a:buFont typeface="Arial"/>
              <a:buNone/>
            </a:pPr>
            <a:r>
              <a:rPr lang="en" sz="4400" dirty="0">
                <a:solidFill>
                  <a:schemeClr val="accent1"/>
                </a:solidFill>
                <a:cs typeface="Arial"/>
                <a:sym typeface="Arial"/>
              </a:rPr>
              <a:t>The Goal</a:t>
            </a:r>
            <a:endParaRPr sz="4400" dirty="0">
              <a:solidFill>
                <a:schemeClr val="accent1"/>
              </a:solidFill>
              <a:cs typeface="Arial"/>
              <a:sym typeface="Arial"/>
            </a:endParaRPr>
          </a:p>
        </p:txBody>
      </p:sp>
      <p:sp>
        <p:nvSpPr>
          <p:cNvPr id="3571" name="Google Shape;3571;p43"/>
          <p:cNvSpPr txBox="1">
            <a:spLocks noGrp="1"/>
          </p:cNvSpPr>
          <p:nvPr>
            <p:ph type="subTitle" idx="1"/>
          </p:nvPr>
        </p:nvSpPr>
        <p:spPr>
          <a:xfrm>
            <a:off x="4786217" y="2159757"/>
            <a:ext cx="4137650" cy="16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ighteous"/>
              </a:rPr>
              <a:t>Improve Data Accuracy and Accessibility</a:t>
            </a:r>
          </a:p>
          <a:p>
            <a:pPr marL="285750" indent="-285750" algn="l">
              <a:lnSpc>
                <a:spcPct val="15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ighteous"/>
              </a:rPr>
              <a:t>Enhance Operational Efficiency</a:t>
            </a:r>
          </a:p>
          <a:p>
            <a:pPr marL="285750" indent="-285750" algn="l">
              <a:lnSpc>
                <a:spcPct val="150000"/>
              </a:lnSpc>
              <a:buClr>
                <a:schemeClr val="dk1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ighteous"/>
              </a:rPr>
              <a:t>Support Better Decision-Making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Clr>
                <a:schemeClr val="dk1"/>
              </a:buClr>
              <a:buSzPts val="4200"/>
            </a:pPr>
            <a:endParaRPr lang="en-US" sz="1800" dirty="0">
              <a:solidFill>
                <a:schemeClr val="dk1"/>
              </a:solidFill>
              <a:latin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98986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Google Shape;3570;p43"/>
          <p:cNvSpPr txBox="1">
            <a:spLocks noGrp="1"/>
          </p:cNvSpPr>
          <p:nvPr>
            <p:ph type="title"/>
          </p:nvPr>
        </p:nvSpPr>
        <p:spPr>
          <a:xfrm>
            <a:off x="5187109" y="1293357"/>
            <a:ext cx="3597600" cy="8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buClr>
                <a:srgbClr val="000000"/>
              </a:buClr>
              <a:buFont typeface="Arial"/>
              <a:buNone/>
            </a:pPr>
            <a:r>
              <a:rPr lang="en" sz="4400" dirty="0">
                <a:solidFill>
                  <a:schemeClr val="accent1"/>
                </a:solidFill>
                <a:cs typeface="Arial"/>
                <a:sym typeface="Arial"/>
              </a:rPr>
              <a:t>Our Solution</a:t>
            </a:r>
            <a:endParaRPr sz="4400" dirty="0">
              <a:solidFill>
                <a:schemeClr val="accent1"/>
              </a:solidFill>
              <a:cs typeface="Arial"/>
              <a:sym typeface="Arial"/>
            </a:endParaRPr>
          </a:p>
        </p:txBody>
      </p:sp>
      <p:sp>
        <p:nvSpPr>
          <p:cNvPr id="3571" name="Google Shape;3571;p43"/>
          <p:cNvSpPr txBox="1">
            <a:spLocks noGrp="1"/>
          </p:cNvSpPr>
          <p:nvPr>
            <p:ph type="subTitle" idx="1"/>
          </p:nvPr>
        </p:nvSpPr>
        <p:spPr>
          <a:xfrm>
            <a:off x="4786217" y="2159757"/>
            <a:ext cx="4137650" cy="16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ct val="150000"/>
            </a:pPr>
            <a:r>
              <a:rPr lang="en-GB" sz="1800" dirty="0">
                <a:solidFill>
                  <a:schemeClr val="dk1"/>
                </a:solidFill>
                <a:latin typeface="Righteous"/>
              </a:rPr>
              <a:t>The proposed solution is a robust database management system that integrates various functionalities required by a gas station.</a:t>
            </a:r>
            <a:endParaRPr lang="en-US" sz="1800" dirty="0">
              <a:solidFill>
                <a:schemeClr val="dk1"/>
              </a:solidFill>
              <a:latin typeface="Righteous"/>
              <a:sym typeface="Righteous"/>
            </a:endParaRPr>
          </a:p>
        </p:txBody>
      </p:sp>
    </p:spTree>
    <p:extLst>
      <p:ext uri="{BB962C8B-B14F-4D97-AF65-F5344CB8AC3E}">
        <p14:creationId xmlns:p14="http://schemas.microsoft.com/office/powerpoint/2010/main" val="53652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63E2B4E-6A1E-6B93-4AE8-169DB85C0317}"/>
              </a:ext>
            </a:extLst>
          </p:cNvPr>
          <p:cNvSpPr txBox="1"/>
          <p:nvPr/>
        </p:nvSpPr>
        <p:spPr>
          <a:xfrm>
            <a:off x="0" y="1849106"/>
            <a:ext cx="5753769" cy="253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GB" sz="18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• Data Accuracy</a:t>
            </a:r>
          </a:p>
          <a:p>
            <a:pPr marL="457200" marR="0" lvl="1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GB" sz="18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• Operational Efficiency</a:t>
            </a:r>
          </a:p>
          <a:p>
            <a:pPr marL="457200" marR="0" lvl="1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GB" sz="18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• Inventory Management</a:t>
            </a:r>
          </a:p>
          <a:p>
            <a:pPr marL="457200" marR="0" lvl="1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GB" sz="18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• Decision-Making</a:t>
            </a:r>
          </a:p>
          <a:p>
            <a:pPr marL="457200" marR="0" lvl="1" rt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1143000" algn="l"/>
              </a:tabLst>
            </a:pPr>
            <a:r>
              <a:rPr lang="en-GB" sz="1800" dirty="0">
                <a:solidFill>
                  <a:schemeClr val="dk1"/>
                </a:solidFill>
                <a:latin typeface="Righteous"/>
                <a:ea typeface="Andika"/>
                <a:cs typeface="Andika"/>
                <a:sym typeface="Andika"/>
              </a:rPr>
              <a:t>• Statistics and data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B11E4-3AC5-873E-8C06-2D294338BB31}"/>
              </a:ext>
            </a:extLst>
          </p:cNvPr>
          <p:cNvSpPr txBox="1"/>
          <p:nvPr/>
        </p:nvSpPr>
        <p:spPr>
          <a:xfrm>
            <a:off x="305945" y="329463"/>
            <a:ext cx="4359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Righteous"/>
                <a:sym typeface="Righteous"/>
              </a:rPr>
              <a:t>Solution Advantages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420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9" name="Google Shape;3949;p52"/>
          <p:cNvSpPr txBox="1"/>
          <p:nvPr/>
        </p:nvSpPr>
        <p:spPr>
          <a:xfrm>
            <a:off x="5855815" y="1903572"/>
            <a:ext cx="2496077" cy="1122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2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1"/>
                </a:solidFill>
                <a:latin typeface="Righteous"/>
                <a:sym typeface="Righteous"/>
              </a:rPr>
              <a:t>DB using MySQL</a:t>
            </a:r>
            <a:endParaRPr sz="2000" dirty="0">
              <a:solidFill>
                <a:schemeClr val="accent1"/>
              </a:solidFill>
              <a:latin typeface="Righteous"/>
              <a:sym typeface="Righteous"/>
            </a:endParaRPr>
          </a:p>
        </p:txBody>
      </p:sp>
      <p:sp>
        <p:nvSpPr>
          <p:cNvPr id="3965" name="Google Shape;3965;p52"/>
          <p:cNvSpPr txBox="1"/>
          <p:nvPr/>
        </p:nvSpPr>
        <p:spPr>
          <a:xfrm>
            <a:off x="2945241" y="1091638"/>
            <a:ext cx="306146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rPr>
              <a:t>System components</a:t>
            </a:r>
            <a:endParaRPr sz="2400" dirty="0">
              <a:solidFill>
                <a:schemeClr val="dk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36898-C231-B72D-9EE0-185CD3EE4300}"/>
              </a:ext>
            </a:extLst>
          </p:cNvPr>
          <p:cNvSpPr txBox="1"/>
          <p:nvPr/>
        </p:nvSpPr>
        <p:spPr>
          <a:xfrm>
            <a:off x="417040" y="222629"/>
            <a:ext cx="4127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2"/>
              </a:buClr>
              <a:buSzPts val="1100"/>
            </a:pPr>
            <a:r>
              <a:rPr lang="en-US" sz="3600" dirty="0">
                <a:solidFill>
                  <a:schemeClr val="dk1"/>
                </a:solidFill>
                <a:latin typeface="Righteous"/>
                <a:sym typeface="Righteous"/>
              </a:rPr>
              <a:t>System Overview</a:t>
            </a:r>
          </a:p>
        </p:txBody>
      </p:sp>
      <p:sp>
        <p:nvSpPr>
          <p:cNvPr id="4" name="Google Shape;3949;p52">
            <a:extLst>
              <a:ext uri="{FF2B5EF4-FFF2-40B4-BE49-F238E27FC236}">
                <a16:creationId xmlns:a16="http://schemas.microsoft.com/office/drawing/2014/main" id="{E7123DB2-345E-5FA3-A9E0-DB5F1C175181}"/>
              </a:ext>
            </a:extLst>
          </p:cNvPr>
          <p:cNvSpPr txBox="1"/>
          <p:nvPr/>
        </p:nvSpPr>
        <p:spPr>
          <a:xfrm>
            <a:off x="577512" y="1903572"/>
            <a:ext cx="3368589" cy="125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2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accent1"/>
                </a:solidFill>
                <a:latin typeface="Righteous"/>
                <a:sym typeface="Righteous"/>
              </a:rPr>
              <a:t>GUI using python pyqt5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481ABE-41E7-EFEC-BBA9-0C0F4ABA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663" y="2801257"/>
            <a:ext cx="1686379" cy="1686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05207D-D3A5-06FD-73C5-C212FCF01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484" y="3026244"/>
            <a:ext cx="1290757" cy="134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202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 Gas Station Advertising Plan by Slidesgo">
  <a:themeElements>
    <a:clrScheme name="Simple Light">
      <a:dk1>
        <a:srgbClr val="561645"/>
      </a:dk1>
      <a:lt1>
        <a:srgbClr val="BD0045"/>
      </a:lt1>
      <a:dk2>
        <a:srgbClr val="000000"/>
      </a:dk2>
      <a:lt2>
        <a:srgbClr val="FFFFFF"/>
      </a:lt2>
      <a:accent1>
        <a:srgbClr val="EC3437"/>
      </a:accent1>
      <a:accent2>
        <a:srgbClr val="BD0045"/>
      </a:accent2>
      <a:accent3>
        <a:srgbClr val="FFD7CF"/>
      </a:accent3>
      <a:accent4>
        <a:srgbClr val="FFA200"/>
      </a:accent4>
      <a:accent5>
        <a:srgbClr val="FFDB1E"/>
      </a:accent5>
      <a:accent6>
        <a:srgbClr val="C1D8FF"/>
      </a:accent6>
      <a:hlink>
        <a:srgbClr val="EC34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633</Words>
  <Application>Microsoft Office PowerPoint</Application>
  <PresentationFormat>On-screen Show (16:9)</PresentationFormat>
  <Paragraphs>167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Montserrat SemiBold</vt:lpstr>
      <vt:lpstr>Righteous</vt:lpstr>
      <vt:lpstr>Arial</vt:lpstr>
      <vt:lpstr>Andika</vt:lpstr>
      <vt:lpstr>Calibri</vt:lpstr>
      <vt:lpstr>Symbol</vt:lpstr>
      <vt:lpstr>Classic Gas Station Advertising Plan by Slidesgo</vt:lpstr>
      <vt:lpstr>Total Benzene DB</vt:lpstr>
      <vt:lpstr>Introduction</vt:lpstr>
      <vt:lpstr>Implementation</vt:lpstr>
      <vt:lpstr>PowerPoint Presentation</vt:lpstr>
      <vt:lpstr>Problems</vt:lpstr>
      <vt:lpstr>The Goal</vt:lpstr>
      <vt:lpstr>Our Solution</vt:lpstr>
      <vt:lpstr>PowerPoint Presentation</vt:lpstr>
      <vt:lpstr>PowerPoint Presentation</vt:lpstr>
      <vt:lpstr>PowerPoint Presentation</vt:lpstr>
      <vt:lpstr>Requirement analysis</vt:lpstr>
      <vt:lpstr>Requirement analysis</vt:lpstr>
      <vt:lpstr>System design</vt:lpstr>
      <vt:lpstr>System design</vt:lpstr>
      <vt:lpstr>System design</vt:lpstr>
      <vt:lpstr>GUI</vt:lpstr>
      <vt:lpstr>GUI</vt:lpstr>
      <vt:lpstr>GUI</vt:lpstr>
      <vt:lpstr>GUI</vt:lpstr>
      <vt:lpstr>GUI</vt:lpstr>
      <vt:lpstr>Ai integration</vt:lpstr>
      <vt:lpstr>Ai integration</vt:lpstr>
      <vt:lpstr>Implementation </vt:lpstr>
      <vt:lpstr>PowerPoint Presentation</vt:lpstr>
      <vt:lpstr>PowerPoint Presentation</vt:lpstr>
      <vt:lpstr>Experience Obtained</vt:lpstr>
      <vt:lpstr>Mobile Compatibility</vt:lpstr>
      <vt:lpstr>Conclusion</vt:lpstr>
      <vt:lpstr>Our team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 Gas Station Advertising Plan</dc:title>
  <dc:creator>yaseen waleed</dc:creator>
  <cp:lastModifiedBy>nirowithi@gmail.com</cp:lastModifiedBy>
  <cp:revision>60</cp:revision>
  <dcterms:modified xsi:type="dcterms:W3CDTF">2024-05-27T07:42:47Z</dcterms:modified>
</cp:coreProperties>
</file>