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8"/>
  </p:notesMasterIdLst>
  <p:sldIdLst>
    <p:sldId id="256" r:id="rId2"/>
    <p:sldId id="276" r:id="rId3"/>
    <p:sldId id="258" r:id="rId4"/>
    <p:sldId id="261" r:id="rId5"/>
    <p:sldId id="278" r:id="rId6"/>
    <p:sldId id="263" r:id="rId7"/>
    <p:sldId id="264" r:id="rId8"/>
    <p:sldId id="267" r:id="rId9"/>
    <p:sldId id="268" r:id="rId10"/>
    <p:sldId id="279" r:id="rId11"/>
    <p:sldId id="270" r:id="rId12"/>
    <p:sldId id="271" r:id="rId13"/>
    <p:sldId id="272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E2F3"/>
    <a:srgbClr val="233557"/>
    <a:srgbClr val="A8BBDC"/>
    <a:srgbClr val="4970B5"/>
    <a:srgbClr val="2234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947FF3-AB74-4430-913F-68B6CB35621A}" v="1351" dt="2022-01-26T11:45:15.5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031" autoAdjust="0"/>
    <p:restoredTop sz="88625" autoAdjust="0"/>
  </p:normalViewPr>
  <p:slideViewPr>
    <p:cSldViewPr snapToGrid="0">
      <p:cViewPr varScale="1">
        <p:scale>
          <a:sx n="61" d="100"/>
          <a:sy n="61" d="100"/>
        </p:scale>
        <p:origin x="28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r Mutay" userId="9177026c-ce36-44ab-93b1-69375d10e446" providerId="ADAL" clId="{3D947FF3-AB74-4430-913F-68B6CB35621A}"/>
    <pc:docChg chg="undo custSel addSld delSld modSld sldOrd modMainMaster">
      <pc:chgData name="Or Mutay" userId="9177026c-ce36-44ab-93b1-69375d10e446" providerId="ADAL" clId="{3D947FF3-AB74-4430-913F-68B6CB35621A}" dt="2022-01-26T11:45:15.516" v="2443"/>
      <pc:docMkLst>
        <pc:docMk/>
      </pc:docMkLst>
      <pc:sldChg chg="addSp delSp modSp mod setBg delDesignElem">
        <pc:chgData name="Or Mutay" userId="9177026c-ce36-44ab-93b1-69375d10e446" providerId="ADAL" clId="{3D947FF3-AB74-4430-913F-68B6CB35621A}" dt="2022-01-26T10:24:20.277" v="1031"/>
        <pc:sldMkLst>
          <pc:docMk/>
          <pc:sldMk cId="2478401907" sldId="256"/>
        </pc:sldMkLst>
        <pc:spChg chg="mod ord">
          <ac:chgData name="Or Mutay" userId="9177026c-ce36-44ab-93b1-69375d10e446" providerId="ADAL" clId="{3D947FF3-AB74-4430-913F-68B6CB35621A}" dt="2022-01-26T10:21:36.845" v="582" actId="1076"/>
          <ac:spMkLst>
            <pc:docMk/>
            <pc:sldMk cId="2478401907" sldId="256"/>
            <ac:spMk id="2" creationId="{00000000-0000-0000-0000-000000000000}"/>
          </ac:spMkLst>
        </pc:spChg>
        <pc:spChg chg="mod">
          <ac:chgData name="Or Mutay" userId="9177026c-ce36-44ab-93b1-69375d10e446" providerId="ADAL" clId="{3D947FF3-AB74-4430-913F-68B6CB35621A}" dt="2022-01-26T09:47:06.907" v="139" actId="20577"/>
          <ac:spMkLst>
            <pc:docMk/>
            <pc:sldMk cId="2478401907" sldId="256"/>
            <ac:spMk id="3" creationId="{00000000-0000-0000-0000-000000000000}"/>
          </ac:spMkLst>
        </pc:spChg>
        <pc:spChg chg="add del">
          <ac:chgData name="Or Mutay" userId="9177026c-ce36-44ab-93b1-69375d10e446" providerId="ADAL" clId="{3D947FF3-AB74-4430-913F-68B6CB35621A}" dt="2022-01-26T09:42:22.124" v="1" actId="26606"/>
          <ac:spMkLst>
            <pc:docMk/>
            <pc:sldMk cId="2478401907" sldId="256"/>
            <ac:spMk id="8" creationId="{43C48B49-6135-48B6-AC0F-97E5D8D1F03F}"/>
          </ac:spMkLst>
        </pc:spChg>
        <pc:spChg chg="add del">
          <ac:chgData name="Or Mutay" userId="9177026c-ce36-44ab-93b1-69375d10e446" providerId="ADAL" clId="{3D947FF3-AB74-4430-913F-68B6CB35621A}" dt="2022-01-26T09:42:22.124" v="1" actId="26606"/>
          <ac:spMkLst>
            <pc:docMk/>
            <pc:sldMk cId="2478401907" sldId="256"/>
            <ac:spMk id="10" creationId="{9715DAF0-AE1B-46C9-8A6B-DB2AA05AB91D}"/>
          </ac:spMkLst>
        </pc:spChg>
        <pc:spChg chg="add del">
          <ac:chgData name="Or Mutay" userId="9177026c-ce36-44ab-93b1-69375d10e446" providerId="ADAL" clId="{3D947FF3-AB74-4430-913F-68B6CB35621A}" dt="2022-01-26T09:42:22.124" v="1" actId="26606"/>
          <ac:spMkLst>
            <pc:docMk/>
            <pc:sldMk cId="2478401907" sldId="256"/>
            <ac:spMk id="12" creationId="{DC631C0B-6DA6-4E57-8231-CE32B3434A7E}"/>
          </ac:spMkLst>
        </pc:spChg>
        <pc:spChg chg="add del">
          <ac:chgData name="Or Mutay" userId="9177026c-ce36-44ab-93b1-69375d10e446" providerId="ADAL" clId="{3D947FF3-AB74-4430-913F-68B6CB35621A}" dt="2022-01-26T09:42:22.124" v="1" actId="26606"/>
          <ac:spMkLst>
            <pc:docMk/>
            <pc:sldMk cId="2478401907" sldId="256"/>
            <ac:spMk id="14" creationId="{F256AC18-FB41-4977-8B0C-F5082335AB7D}"/>
          </ac:spMkLst>
        </pc:spChg>
        <pc:spChg chg="add del">
          <ac:chgData name="Or Mutay" userId="9177026c-ce36-44ab-93b1-69375d10e446" providerId="ADAL" clId="{3D947FF3-AB74-4430-913F-68B6CB35621A}" dt="2022-01-26T09:42:22.124" v="1" actId="26606"/>
          <ac:spMkLst>
            <pc:docMk/>
            <pc:sldMk cId="2478401907" sldId="256"/>
            <ac:spMk id="16" creationId="{AFF4A713-7B75-4B21-90D7-5AB19547C728}"/>
          </ac:spMkLst>
        </pc:spChg>
        <pc:spChg chg="add del">
          <ac:chgData name="Or Mutay" userId="9177026c-ce36-44ab-93b1-69375d10e446" providerId="ADAL" clId="{3D947FF3-AB74-4430-913F-68B6CB35621A}" dt="2022-01-26T09:42:32.069" v="3" actId="26606"/>
          <ac:spMkLst>
            <pc:docMk/>
            <pc:sldMk cId="2478401907" sldId="256"/>
            <ac:spMk id="18" creationId="{A3969E80-A77B-49FC-9122-D89AFD5EE118}"/>
          </ac:spMkLst>
        </pc:spChg>
        <pc:spChg chg="add del">
          <ac:chgData name="Or Mutay" userId="9177026c-ce36-44ab-93b1-69375d10e446" providerId="ADAL" clId="{3D947FF3-AB74-4430-913F-68B6CB35621A}" dt="2022-01-26T09:42:32.069" v="3" actId="26606"/>
          <ac:spMkLst>
            <pc:docMk/>
            <pc:sldMk cId="2478401907" sldId="256"/>
            <ac:spMk id="19" creationId="{88294908-8B00-4F58-BBBA-20F71A40AA9E}"/>
          </ac:spMkLst>
        </pc:spChg>
        <pc:spChg chg="add del">
          <ac:chgData name="Or Mutay" userId="9177026c-ce36-44ab-93b1-69375d10e446" providerId="ADAL" clId="{3D947FF3-AB74-4430-913F-68B6CB35621A}" dt="2022-01-26T09:42:32.069" v="3" actId="26606"/>
          <ac:spMkLst>
            <pc:docMk/>
            <pc:sldMk cId="2478401907" sldId="256"/>
            <ac:spMk id="20" creationId="{1849CA57-76BD-4CF2-80BA-D7A46A01B7B1}"/>
          </ac:spMkLst>
        </pc:spChg>
        <pc:spChg chg="add del">
          <ac:chgData name="Or Mutay" userId="9177026c-ce36-44ab-93b1-69375d10e446" providerId="ADAL" clId="{3D947FF3-AB74-4430-913F-68B6CB35621A}" dt="2022-01-26T09:42:32.069" v="3" actId="26606"/>
          <ac:spMkLst>
            <pc:docMk/>
            <pc:sldMk cId="2478401907" sldId="256"/>
            <ac:spMk id="21" creationId="{4364C879-1404-4203-8E9D-CC5DE0A621A2}"/>
          </ac:spMkLst>
        </pc:spChg>
        <pc:spChg chg="add del">
          <ac:chgData name="Or Mutay" userId="9177026c-ce36-44ab-93b1-69375d10e446" providerId="ADAL" clId="{3D947FF3-AB74-4430-913F-68B6CB35621A}" dt="2022-01-26T09:42:32.069" v="3" actId="26606"/>
          <ac:spMkLst>
            <pc:docMk/>
            <pc:sldMk cId="2478401907" sldId="256"/>
            <ac:spMk id="22" creationId="{35E9085E-E730-4768-83D4-6CB7E9897153}"/>
          </ac:spMkLst>
        </pc:spChg>
        <pc:spChg chg="add del">
          <ac:chgData name="Or Mutay" userId="9177026c-ce36-44ab-93b1-69375d10e446" providerId="ADAL" clId="{3D947FF3-AB74-4430-913F-68B6CB35621A}" dt="2022-01-26T09:42:32.069" v="3" actId="26606"/>
          <ac:spMkLst>
            <pc:docMk/>
            <pc:sldMk cId="2478401907" sldId="256"/>
            <ac:spMk id="23" creationId="{84617302-4B0D-4351-A6BB-6F0930D943AC}"/>
          </ac:spMkLst>
        </pc:spChg>
        <pc:spChg chg="add del">
          <ac:chgData name="Or Mutay" userId="9177026c-ce36-44ab-93b1-69375d10e446" providerId="ADAL" clId="{3D947FF3-AB74-4430-913F-68B6CB35621A}" dt="2022-01-26T09:42:32.069" v="3" actId="26606"/>
          <ac:spMkLst>
            <pc:docMk/>
            <pc:sldMk cId="2478401907" sldId="256"/>
            <ac:spMk id="24" creationId="{973272FE-A474-4CAE-8CA2-BCC8B476C3F4}"/>
          </ac:spMkLst>
        </pc:spChg>
        <pc:spChg chg="add del">
          <ac:chgData name="Or Mutay" userId="9177026c-ce36-44ab-93b1-69375d10e446" providerId="ADAL" clId="{3D947FF3-AB74-4430-913F-68B6CB35621A}" dt="2022-01-26T09:42:32.069" v="3" actId="26606"/>
          <ac:spMkLst>
            <pc:docMk/>
            <pc:sldMk cId="2478401907" sldId="256"/>
            <ac:spMk id="25" creationId="{DA2C7802-C2E0-4218-8F89-8DD7CCD2CD1C}"/>
          </ac:spMkLst>
        </pc:spChg>
        <pc:spChg chg="add del">
          <ac:chgData name="Or Mutay" userId="9177026c-ce36-44ab-93b1-69375d10e446" providerId="ADAL" clId="{3D947FF3-AB74-4430-913F-68B6CB35621A}" dt="2022-01-26T09:42:32.069" v="3" actId="26606"/>
          <ac:spMkLst>
            <pc:docMk/>
            <pc:sldMk cId="2478401907" sldId="256"/>
            <ac:spMk id="26" creationId="{E07981EA-05A6-437C-88D7-B377B92B031D}"/>
          </ac:spMkLst>
        </pc:spChg>
        <pc:spChg chg="add del">
          <ac:chgData name="Or Mutay" userId="9177026c-ce36-44ab-93b1-69375d10e446" providerId="ADAL" clId="{3D947FF3-AB74-4430-913F-68B6CB35621A}" dt="2022-01-26T09:42:32.069" v="3" actId="26606"/>
          <ac:spMkLst>
            <pc:docMk/>
            <pc:sldMk cId="2478401907" sldId="256"/>
            <ac:spMk id="27" creationId="{A6D7111A-21E5-4EE9-8A78-10E5530F0116}"/>
          </ac:spMkLst>
        </pc:spChg>
        <pc:spChg chg="add del">
          <ac:chgData name="Or Mutay" userId="9177026c-ce36-44ab-93b1-69375d10e446" providerId="ADAL" clId="{3D947FF3-AB74-4430-913F-68B6CB35621A}" dt="2022-01-26T09:42:32.069" v="3" actId="26606"/>
          <ac:spMkLst>
            <pc:docMk/>
            <pc:sldMk cId="2478401907" sldId="256"/>
            <ac:spMk id="28" creationId="{15E3C750-986E-4769-B1AE-49289FBEE757}"/>
          </ac:spMkLst>
        </pc:spChg>
        <pc:spChg chg="add del">
          <ac:chgData name="Or Mutay" userId="9177026c-ce36-44ab-93b1-69375d10e446" providerId="ADAL" clId="{3D947FF3-AB74-4430-913F-68B6CB35621A}" dt="2022-01-26T10:21:25.483" v="578"/>
          <ac:spMkLst>
            <pc:docMk/>
            <pc:sldMk cId="2478401907" sldId="256"/>
            <ac:spMk id="30" creationId="{6F5A5072-7B47-4D32-B52A-4EBBF590B8A5}"/>
          </ac:spMkLst>
        </pc:spChg>
        <pc:spChg chg="add del">
          <ac:chgData name="Or Mutay" userId="9177026c-ce36-44ab-93b1-69375d10e446" providerId="ADAL" clId="{3D947FF3-AB74-4430-913F-68B6CB35621A}" dt="2022-01-26T10:21:25.483" v="578"/>
          <ac:spMkLst>
            <pc:docMk/>
            <pc:sldMk cId="2478401907" sldId="256"/>
            <ac:spMk id="31" creationId="{9715DAF0-AE1B-46C9-8A6B-DB2AA05AB91D}"/>
          </ac:spMkLst>
        </pc:spChg>
        <pc:spChg chg="add del">
          <ac:chgData name="Or Mutay" userId="9177026c-ce36-44ab-93b1-69375d10e446" providerId="ADAL" clId="{3D947FF3-AB74-4430-913F-68B6CB35621A}" dt="2022-01-26T10:21:25.483" v="578"/>
          <ac:spMkLst>
            <pc:docMk/>
            <pc:sldMk cId="2478401907" sldId="256"/>
            <ac:spMk id="32" creationId="{6016219D-510E-4184-9090-6D5578A87BD1}"/>
          </ac:spMkLst>
        </pc:spChg>
        <pc:spChg chg="add del">
          <ac:chgData name="Or Mutay" userId="9177026c-ce36-44ab-93b1-69375d10e446" providerId="ADAL" clId="{3D947FF3-AB74-4430-913F-68B6CB35621A}" dt="2022-01-26T10:21:25.483" v="578"/>
          <ac:spMkLst>
            <pc:docMk/>
            <pc:sldMk cId="2478401907" sldId="256"/>
            <ac:spMk id="33" creationId="{AFF4A713-7B75-4B21-90D7-5AB19547C728}"/>
          </ac:spMkLst>
        </pc:spChg>
        <pc:spChg chg="add del">
          <ac:chgData name="Or Mutay" userId="9177026c-ce36-44ab-93b1-69375d10e446" providerId="ADAL" clId="{3D947FF3-AB74-4430-913F-68B6CB35621A}" dt="2022-01-26T10:21:25.483" v="578"/>
          <ac:spMkLst>
            <pc:docMk/>
            <pc:sldMk cId="2478401907" sldId="256"/>
            <ac:spMk id="34" creationId="{DC631C0B-6DA6-4E57-8231-CE32B3434A7E}"/>
          </ac:spMkLst>
        </pc:spChg>
        <pc:spChg chg="add del">
          <ac:chgData name="Or Mutay" userId="9177026c-ce36-44ab-93b1-69375d10e446" providerId="ADAL" clId="{3D947FF3-AB74-4430-913F-68B6CB35621A}" dt="2022-01-26T10:21:25.483" v="578"/>
          <ac:spMkLst>
            <pc:docMk/>
            <pc:sldMk cId="2478401907" sldId="256"/>
            <ac:spMk id="35" creationId="{C29501E6-A978-4A61-9689-9085AF97A53A}"/>
          </ac:spMkLst>
        </pc:spChg>
        <pc:picChg chg="add mod">
          <ac:chgData name="Or Mutay" userId="9177026c-ce36-44ab-93b1-69375d10e446" providerId="ADAL" clId="{3D947FF3-AB74-4430-913F-68B6CB35621A}" dt="2022-01-26T09:46:05.526" v="103" actId="1440"/>
          <ac:picMkLst>
            <pc:docMk/>
            <pc:sldMk cId="2478401907" sldId="256"/>
            <ac:picMk id="29" creationId="{B7846BA9-7447-4485-8099-6C53120F4C70}"/>
          </ac:picMkLst>
        </pc:picChg>
        <pc:picChg chg="add mod ord">
          <ac:chgData name="Or Mutay" userId="9177026c-ce36-44ab-93b1-69375d10e446" providerId="ADAL" clId="{3D947FF3-AB74-4430-913F-68B6CB35621A}" dt="2022-01-26T09:46:11.021" v="105" actId="1076"/>
          <ac:picMkLst>
            <pc:docMk/>
            <pc:sldMk cId="2478401907" sldId="256"/>
            <ac:picMk id="36" creationId="{49F252A3-EE89-4ACA-B10A-988BF8B1FA68}"/>
          </ac:picMkLst>
        </pc:picChg>
      </pc:sldChg>
      <pc:sldChg chg="addSp delSp modSp del mod">
        <pc:chgData name="Or Mutay" userId="9177026c-ce36-44ab-93b1-69375d10e446" providerId="ADAL" clId="{3D947FF3-AB74-4430-913F-68B6CB35621A}" dt="2022-01-26T10:18:03.044" v="572" actId="2696"/>
        <pc:sldMkLst>
          <pc:docMk/>
          <pc:sldMk cId="4065295415" sldId="257"/>
        </pc:sldMkLst>
        <pc:spChg chg="mod">
          <ac:chgData name="Or Mutay" userId="9177026c-ce36-44ab-93b1-69375d10e446" providerId="ADAL" clId="{3D947FF3-AB74-4430-913F-68B6CB35621A}" dt="2022-01-26T09:47:46.724" v="160" actId="122"/>
          <ac:spMkLst>
            <pc:docMk/>
            <pc:sldMk cId="4065295415" sldId="257"/>
            <ac:spMk id="2" creationId="{356C41AF-8FC8-4FE3-BE9D-47582E02EBF3}"/>
          </ac:spMkLst>
        </pc:spChg>
        <pc:spChg chg="add mod">
          <ac:chgData name="Or Mutay" userId="9177026c-ce36-44ab-93b1-69375d10e446" providerId="ADAL" clId="{3D947FF3-AB74-4430-913F-68B6CB35621A}" dt="2022-01-26T09:50:28.758" v="215"/>
          <ac:spMkLst>
            <pc:docMk/>
            <pc:sldMk cId="4065295415" sldId="257"/>
            <ac:spMk id="8" creationId="{D64FA66E-5307-4ABC-9E4B-29ABDEED9203}"/>
          </ac:spMkLst>
        </pc:spChg>
        <pc:spChg chg="add mod">
          <ac:chgData name="Or Mutay" userId="9177026c-ce36-44ab-93b1-69375d10e446" providerId="ADAL" clId="{3D947FF3-AB74-4430-913F-68B6CB35621A}" dt="2022-01-26T09:50:28.758" v="215"/>
          <ac:spMkLst>
            <pc:docMk/>
            <pc:sldMk cId="4065295415" sldId="257"/>
            <ac:spMk id="9" creationId="{CB58EC27-E893-4DCB-8D7A-AAA37A130BC0}"/>
          </ac:spMkLst>
        </pc:spChg>
        <pc:spChg chg="add mod">
          <ac:chgData name="Or Mutay" userId="9177026c-ce36-44ab-93b1-69375d10e446" providerId="ADAL" clId="{3D947FF3-AB74-4430-913F-68B6CB35621A}" dt="2022-01-26T09:50:28.758" v="215"/>
          <ac:spMkLst>
            <pc:docMk/>
            <pc:sldMk cId="4065295415" sldId="257"/>
            <ac:spMk id="14" creationId="{22AF3846-0CC4-4E2B-82A4-BCEE64F940B2}"/>
          </ac:spMkLst>
        </pc:spChg>
        <pc:spChg chg="add mod">
          <ac:chgData name="Or Mutay" userId="9177026c-ce36-44ab-93b1-69375d10e446" providerId="ADAL" clId="{3D947FF3-AB74-4430-913F-68B6CB35621A}" dt="2022-01-26T09:50:28.758" v="215"/>
          <ac:spMkLst>
            <pc:docMk/>
            <pc:sldMk cId="4065295415" sldId="257"/>
            <ac:spMk id="15" creationId="{20CB3EA2-2E23-4EE7-92C1-8362D964F26E}"/>
          </ac:spMkLst>
        </pc:spChg>
        <pc:spChg chg="add mod">
          <ac:chgData name="Or Mutay" userId="9177026c-ce36-44ab-93b1-69375d10e446" providerId="ADAL" clId="{3D947FF3-AB74-4430-913F-68B6CB35621A}" dt="2022-01-26T09:50:28.758" v="215"/>
          <ac:spMkLst>
            <pc:docMk/>
            <pc:sldMk cId="4065295415" sldId="257"/>
            <ac:spMk id="16" creationId="{33134662-D4F0-4444-B680-C672F2EC0088}"/>
          </ac:spMkLst>
        </pc:spChg>
        <pc:spChg chg="add mod">
          <ac:chgData name="Or Mutay" userId="9177026c-ce36-44ab-93b1-69375d10e446" providerId="ADAL" clId="{3D947FF3-AB74-4430-913F-68B6CB35621A}" dt="2022-01-26T09:50:28.758" v="215"/>
          <ac:spMkLst>
            <pc:docMk/>
            <pc:sldMk cId="4065295415" sldId="257"/>
            <ac:spMk id="17" creationId="{A6C15E69-88CB-4946-83C9-F5F8F0C5C572}"/>
          </ac:spMkLst>
        </pc:spChg>
        <pc:spChg chg="add mod">
          <ac:chgData name="Or Mutay" userId="9177026c-ce36-44ab-93b1-69375d10e446" providerId="ADAL" clId="{3D947FF3-AB74-4430-913F-68B6CB35621A}" dt="2022-01-26T09:50:28.758" v="215"/>
          <ac:spMkLst>
            <pc:docMk/>
            <pc:sldMk cId="4065295415" sldId="257"/>
            <ac:spMk id="18" creationId="{ADE59152-A477-4831-B74A-843D97E04731}"/>
          </ac:spMkLst>
        </pc:spChg>
        <pc:spChg chg="add mod">
          <ac:chgData name="Or Mutay" userId="9177026c-ce36-44ab-93b1-69375d10e446" providerId="ADAL" clId="{3D947FF3-AB74-4430-913F-68B6CB35621A}" dt="2022-01-26T09:50:28.758" v="215"/>
          <ac:spMkLst>
            <pc:docMk/>
            <pc:sldMk cId="4065295415" sldId="257"/>
            <ac:spMk id="19" creationId="{115B205F-41C1-477E-96AC-654B544CFDF9}"/>
          </ac:spMkLst>
        </pc:spChg>
        <pc:spChg chg="add mod">
          <ac:chgData name="Or Mutay" userId="9177026c-ce36-44ab-93b1-69375d10e446" providerId="ADAL" clId="{3D947FF3-AB74-4430-913F-68B6CB35621A}" dt="2022-01-26T09:50:28.758" v="215"/>
          <ac:spMkLst>
            <pc:docMk/>
            <pc:sldMk cId="4065295415" sldId="257"/>
            <ac:spMk id="20" creationId="{84C7B78D-C65A-4AC5-8DAF-2FE489ECDA19}"/>
          </ac:spMkLst>
        </pc:spChg>
        <pc:spChg chg="add mod">
          <ac:chgData name="Or Mutay" userId="9177026c-ce36-44ab-93b1-69375d10e446" providerId="ADAL" clId="{3D947FF3-AB74-4430-913F-68B6CB35621A}" dt="2022-01-26T09:50:28.758" v="215"/>
          <ac:spMkLst>
            <pc:docMk/>
            <pc:sldMk cId="4065295415" sldId="257"/>
            <ac:spMk id="21" creationId="{FDABFB52-2417-4323-AA85-BD91315FF5C8}"/>
          </ac:spMkLst>
        </pc:spChg>
        <pc:spChg chg="add mod">
          <ac:chgData name="Or Mutay" userId="9177026c-ce36-44ab-93b1-69375d10e446" providerId="ADAL" clId="{3D947FF3-AB74-4430-913F-68B6CB35621A}" dt="2022-01-26T09:50:28.758" v="215"/>
          <ac:spMkLst>
            <pc:docMk/>
            <pc:sldMk cId="4065295415" sldId="257"/>
            <ac:spMk id="22" creationId="{CC6DEB19-63DC-4D5F-8252-123034A93570}"/>
          </ac:spMkLst>
        </pc:spChg>
        <pc:grpChg chg="add mod">
          <ac:chgData name="Or Mutay" userId="9177026c-ce36-44ab-93b1-69375d10e446" providerId="ADAL" clId="{3D947FF3-AB74-4430-913F-68B6CB35621A}" dt="2022-01-26T09:50:28.758" v="215"/>
          <ac:grpSpMkLst>
            <pc:docMk/>
            <pc:sldMk cId="4065295415" sldId="257"/>
            <ac:grpSpMk id="10" creationId="{6C85EED9-39C2-426B-A98D-0B1DACB2DC2D}"/>
          </ac:grpSpMkLst>
        </pc:grpChg>
        <pc:grpChg chg="add mod">
          <ac:chgData name="Or Mutay" userId="9177026c-ce36-44ab-93b1-69375d10e446" providerId="ADAL" clId="{3D947FF3-AB74-4430-913F-68B6CB35621A}" dt="2022-01-26T09:50:28.758" v="215"/>
          <ac:grpSpMkLst>
            <pc:docMk/>
            <pc:sldMk cId="4065295415" sldId="257"/>
            <ac:grpSpMk id="11" creationId="{25B0245D-9EB8-4C22-AA50-D524A2328FC0}"/>
          </ac:grpSpMkLst>
        </pc:grpChg>
        <pc:grpChg chg="add mod">
          <ac:chgData name="Or Mutay" userId="9177026c-ce36-44ab-93b1-69375d10e446" providerId="ADAL" clId="{3D947FF3-AB74-4430-913F-68B6CB35621A}" dt="2022-01-26T09:50:28.758" v="215"/>
          <ac:grpSpMkLst>
            <pc:docMk/>
            <pc:sldMk cId="4065295415" sldId="257"/>
            <ac:grpSpMk id="12" creationId="{FED1FE1C-04E6-4EB1-B7A2-4C142D657FB7}"/>
          </ac:grpSpMkLst>
        </pc:grpChg>
        <pc:grpChg chg="add mod">
          <ac:chgData name="Or Mutay" userId="9177026c-ce36-44ab-93b1-69375d10e446" providerId="ADAL" clId="{3D947FF3-AB74-4430-913F-68B6CB35621A}" dt="2022-01-26T09:50:28.758" v="215"/>
          <ac:grpSpMkLst>
            <pc:docMk/>
            <pc:sldMk cId="4065295415" sldId="257"/>
            <ac:grpSpMk id="13" creationId="{E2560E31-E61D-4AF5-B5DC-F48C84BCF53A}"/>
          </ac:grpSpMkLst>
        </pc:grpChg>
        <pc:grpChg chg="add mod">
          <ac:chgData name="Or Mutay" userId="9177026c-ce36-44ab-93b1-69375d10e446" providerId="ADAL" clId="{3D947FF3-AB74-4430-913F-68B6CB35621A}" dt="2022-01-26T09:50:17.772" v="212" actId="164"/>
          <ac:grpSpMkLst>
            <pc:docMk/>
            <pc:sldMk cId="4065295415" sldId="257"/>
            <ac:grpSpMk id="23" creationId="{4A288C30-A879-42AF-9AEA-17BECC84A5A8}"/>
          </ac:grpSpMkLst>
        </pc:grpChg>
        <pc:graphicFrameChg chg="add del mod modGraphic">
          <ac:chgData name="Or Mutay" userId="9177026c-ce36-44ab-93b1-69375d10e446" providerId="ADAL" clId="{3D947FF3-AB74-4430-913F-68B6CB35621A}" dt="2022-01-26T09:51:13.283" v="229" actId="478"/>
          <ac:graphicFrameMkLst>
            <pc:docMk/>
            <pc:sldMk cId="4065295415" sldId="257"/>
            <ac:graphicFrameMk id="7" creationId="{0ACBB6E6-5059-4A85-90B3-A8CD4C69F3EA}"/>
          </ac:graphicFrameMkLst>
        </pc:graphicFrameChg>
        <pc:picChg chg="mod">
          <ac:chgData name="Or Mutay" userId="9177026c-ce36-44ab-93b1-69375d10e446" providerId="ADAL" clId="{3D947FF3-AB74-4430-913F-68B6CB35621A}" dt="2022-01-26T09:50:17.772" v="212" actId="164"/>
          <ac:picMkLst>
            <pc:docMk/>
            <pc:sldMk cId="4065295415" sldId="257"/>
            <ac:picMk id="5" creationId="{8EA5B76E-9CCF-46D6-8FC2-09487588505F}"/>
          </ac:picMkLst>
        </pc:picChg>
        <pc:picChg chg="mod">
          <ac:chgData name="Or Mutay" userId="9177026c-ce36-44ab-93b1-69375d10e446" providerId="ADAL" clId="{3D947FF3-AB74-4430-913F-68B6CB35621A}" dt="2022-01-26T09:50:17.772" v="212" actId="164"/>
          <ac:picMkLst>
            <pc:docMk/>
            <pc:sldMk cId="4065295415" sldId="257"/>
            <ac:picMk id="6" creationId="{5516D76F-56B9-4332-A782-6ED0F50B5081}"/>
          </ac:picMkLst>
        </pc:picChg>
      </pc:sldChg>
      <pc:sldChg chg="addSp delSp modSp mod setBg modAnim">
        <pc:chgData name="Or Mutay" userId="9177026c-ce36-44ab-93b1-69375d10e446" providerId="ADAL" clId="{3D947FF3-AB74-4430-913F-68B6CB35621A}" dt="2022-01-26T11:12:41.813" v="1907" actId="2711"/>
        <pc:sldMkLst>
          <pc:docMk/>
          <pc:sldMk cId="1169271795" sldId="258"/>
        </pc:sldMkLst>
        <pc:spChg chg="mod">
          <ac:chgData name="Or Mutay" userId="9177026c-ce36-44ab-93b1-69375d10e446" providerId="ADAL" clId="{3D947FF3-AB74-4430-913F-68B6CB35621A}" dt="2022-01-26T10:35:44.014" v="1383" actId="1076"/>
          <ac:spMkLst>
            <pc:docMk/>
            <pc:sldMk cId="1169271795" sldId="258"/>
            <ac:spMk id="2" creationId="{43C3BD35-5B85-4153-AFC7-B1B828250788}"/>
          </ac:spMkLst>
        </pc:spChg>
        <pc:spChg chg="mod">
          <ac:chgData name="Or Mutay" userId="9177026c-ce36-44ab-93b1-69375d10e446" providerId="ADAL" clId="{3D947FF3-AB74-4430-913F-68B6CB35621A}" dt="2022-01-26T11:12:41.813" v="1907" actId="2711"/>
          <ac:spMkLst>
            <pc:docMk/>
            <pc:sldMk cId="1169271795" sldId="258"/>
            <ac:spMk id="3" creationId="{A0987B20-6240-414C-B3C5-DE6C93B7717D}"/>
          </ac:spMkLst>
        </pc:spChg>
        <pc:spChg chg="add">
          <ac:chgData name="Or Mutay" userId="9177026c-ce36-44ab-93b1-69375d10e446" providerId="ADAL" clId="{3D947FF3-AB74-4430-913F-68B6CB35621A}" dt="2022-01-26T10:28:06.292" v="1051" actId="26606"/>
          <ac:spMkLst>
            <pc:docMk/>
            <pc:sldMk cId="1169271795" sldId="258"/>
            <ac:spMk id="10" creationId="{12609869-9E80-471B-A487-A53288E0E791}"/>
          </ac:spMkLst>
        </pc:spChg>
        <pc:spChg chg="add">
          <ac:chgData name="Or Mutay" userId="9177026c-ce36-44ab-93b1-69375d10e446" providerId="ADAL" clId="{3D947FF3-AB74-4430-913F-68B6CB35621A}" dt="2022-01-26T10:28:06.292" v="1051" actId="26606"/>
          <ac:spMkLst>
            <pc:docMk/>
            <pc:sldMk cId="1169271795" sldId="258"/>
            <ac:spMk id="12" creationId="{7004738A-9D34-43E8-97D2-CA0EED4F8BE0}"/>
          </ac:spMkLst>
        </pc:spChg>
        <pc:spChg chg="add">
          <ac:chgData name="Or Mutay" userId="9177026c-ce36-44ab-93b1-69375d10e446" providerId="ADAL" clId="{3D947FF3-AB74-4430-913F-68B6CB35621A}" dt="2022-01-26T10:28:06.292" v="1051" actId="26606"/>
          <ac:spMkLst>
            <pc:docMk/>
            <pc:sldMk cId="1169271795" sldId="258"/>
            <ac:spMk id="14" creationId="{B8B8D07F-F13E-443E-BA68-2D26672D76B9}"/>
          </ac:spMkLst>
        </pc:spChg>
        <pc:spChg chg="add">
          <ac:chgData name="Or Mutay" userId="9177026c-ce36-44ab-93b1-69375d10e446" providerId="ADAL" clId="{3D947FF3-AB74-4430-913F-68B6CB35621A}" dt="2022-01-26T10:28:06.292" v="1051" actId="26606"/>
          <ac:spMkLst>
            <pc:docMk/>
            <pc:sldMk cId="1169271795" sldId="258"/>
            <ac:spMk id="16" creationId="{2813A4FA-24A5-41ED-A534-3807D1B2F344}"/>
          </ac:spMkLst>
        </pc:spChg>
        <pc:spChg chg="add">
          <ac:chgData name="Or Mutay" userId="9177026c-ce36-44ab-93b1-69375d10e446" providerId="ADAL" clId="{3D947FF3-AB74-4430-913F-68B6CB35621A}" dt="2022-01-26T10:28:06.292" v="1051" actId="26606"/>
          <ac:spMkLst>
            <pc:docMk/>
            <pc:sldMk cId="1169271795" sldId="258"/>
            <ac:spMk id="18" creationId="{C3944F27-CA70-4E84-A51A-E6BF89558979}"/>
          </ac:spMkLst>
        </pc:spChg>
        <pc:picChg chg="add mod modCrop">
          <ac:chgData name="Or Mutay" userId="9177026c-ce36-44ab-93b1-69375d10e446" providerId="ADAL" clId="{3D947FF3-AB74-4430-913F-68B6CB35621A}" dt="2022-01-26T10:35:10.846" v="1378" actId="732"/>
          <ac:picMkLst>
            <pc:docMk/>
            <pc:sldMk cId="1169271795" sldId="258"/>
            <ac:picMk id="5" creationId="{51E87DFC-DAD7-43CF-A53D-D9290C32B9E9}"/>
          </ac:picMkLst>
        </pc:picChg>
        <pc:picChg chg="add del mod">
          <ac:chgData name="Or Mutay" userId="9177026c-ce36-44ab-93b1-69375d10e446" providerId="ADAL" clId="{3D947FF3-AB74-4430-913F-68B6CB35621A}" dt="2022-01-26T10:34:29.995" v="1362" actId="478"/>
          <ac:picMkLst>
            <pc:docMk/>
            <pc:sldMk cId="1169271795" sldId="258"/>
            <ac:picMk id="7" creationId="{5EB2C934-BBF0-44BD-B9F5-73F9ECC4AE7C}"/>
          </ac:picMkLst>
        </pc:picChg>
        <pc:picChg chg="add mod modCrop">
          <ac:chgData name="Or Mutay" userId="9177026c-ce36-44ab-93b1-69375d10e446" providerId="ADAL" clId="{3D947FF3-AB74-4430-913F-68B6CB35621A}" dt="2022-01-26T10:35:17.069" v="1379" actId="732"/>
          <ac:picMkLst>
            <pc:docMk/>
            <pc:sldMk cId="1169271795" sldId="258"/>
            <ac:picMk id="9" creationId="{062CBEFA-C94A-4324-BF7F-A05D9BFB0263}"/>
          </ac:picMkLst>
        </pc:picChg>
      </pc:sldChg>
      <pc:sldChg chg="addSp delSp modSp del mod">
        <pc:chgData name="Or Mutay" userId="9177026c-ce36-44ab-93b1-69375d10e446" providerId="ADAL" clId="{3D947FF3-AB74-4430-913F-68B6CB35621A}" dt="2022-01-26T09:47:11.830" v="140" actId="2696"/>
        <pc:sldMkLst>
          <pc:docMk/>
          <pc:sldMk cId="690588413" sldId="260"/>
        </pc:sldMkLst>
        <pc:spChg chg="add del mod">
          <ac:chgData name="Or Mutay" userId="9177026c-ce36-44ab-93b1-69375d10e446" providerId="ADAL" clId="{3D947FF3-AB74-4430-913F-68B6CB35621A}" dt="2022-01-26T09:43:45.717" v="70" actId="21"/>
          <ac:spMkLst>
            <pc:docMk/>
            <pc:sldMk cId="690588413" sldId="260"/>
            <ac:spMk id="6" creationId="{7E5DCBAA-9D4F-4B44-9378-5F862A72660E}"/>
          </ac:spMkLst>
        </pc:spChg>
        <pc:picChg chg="add del mod">
          <ac:chgData name="Or Mutay" userId="9177026c-ce36-44ab-93b1-69375d10e446" providerId="ADAL" clId="{3D947FF3-AB74-4430-913F-68B6CB35621A}" dt="2022-01-26T09:43:46.722" v="71" actId="1076"/>
          <ac:picMkLst>
            <pc:docMk/>
            <pc:sldMk cId="690588413" sldId="260"/>
            <ac:picMk id="4" creationId="{56666D03-BA26-4F14-B7A0-8B09D929843D}"/>
          </ac:picMkLst>
        </pc:picChg>
      </pc:sldChg>
      <pc:sldChg chg="modSp mod modAnim">
        <pc:chgData name="Or Mutay" userId="9177026c-ce36-44ab-93b1-69375d10e446" providerId="ADAL" clId="{3D947FF3-AB74-4430-913F-68B6CB35621A}" dt="2022-01-26T11:40:13.685" v="2400"/>
        <pc:sldMkLst>
          <pc:docMk/>
          <pc:sldMk cId="25317637" sldId="261"/>
        </pc:sldMkLst>
        <pc:spChg chg="mod">
          <ac:chgData name="Or Mutay" userId="9177026c-ce36-44ab-93b1-69375d10e446" providerId="ADAL" clId="{3D947FF3-AB74-4430-913F-68B6CB35621A}" dt="2022-01-26T10:21:25.483" v="578"/>
          <ac:spMkLst>
            <pc:docMk/>
            <pc:sldMk cId="25317637" sldId="261"/>
            <ac:spMk id="2" creationId="{C06B1E80-7453-4D9B-8124-795D115FF6A2}"/>
          </ac:spMkLst>
        </pc:spChg>
        <pc:picChg chg="mod">
          <ac:chgData name="Or Mutay" userId="9177026c-ce36-44ab-93b1-69375d10e446" providerId="ADAL" clId="{3D947FF3-AB74-4430-913F-68B6CB35621A}" dt="2022-01-26T10:37:32.969" v="1407" actId="14100"/>
          <ac:picMkLst>
            <pc:docMk/>
            <pc:sldMk cId="25317637" sldId="261"/>
            <ac:picMk id="4" creationId="{ECA341AC-595F-481A-89B4-9CBCB04D602C}"/>
          </ac:picMkLst>
        </pc:picChg>
      </pc:sldChg>
      <pc:sldChg chg="modSp del">
        <pc:chgData name="Or Mutay" userId="9177026c-ce36-44ab-93b1-69375d10e446" providerId="ADAL" clId="{3D947FF3-AB74-4430-913F-68B6CB35621A}" dt="2022-01-26T10:40:13.521" v="1443" actId="2696"/>
        <pc:sldMkLst>
          <pc:docMk/>
          <pc:sldMk cId="1883359248" sldId="262"/>
        </pc:sldMkLst>
        <pc:spChg chg="mod">
          <ac:chgData name="Or Mutay" userId="9177026c-ce36-44ab-93b1-69375d10e446" providerId="ADAL" clId="{3D947FF3-AB74-4430-913F-68B6CB35621A}" dt="2022-01-26T10:21:25.483" v="578"/>
          <ac:spMkLst>
            <pc:docMk/>
            <pc:sldMk cId="1883359248" sldId="262"/>
            <ac:spMk id="2" creationId="{0B1971E4-1CE7-436E-AF95-BE51F48808A5}"/>
          </ac:spMkLst>
        </pc:spChg>
        <pc:spChg chg="mod">
          <ac:chgData name="Or Mutay" userId="9177026c-ce36-44ab-93b1-69375d10e446" providerId="ADAL" clId="{3D947FF3-AB74-4430-913F-68B6CB35621A}" dt="2022-01-26T10:21:25.483" v="578"/>
          <ac:spMkLst>
            <pc:docMk/>
            <pc:sldMk cId="1883359248" sldId="262"/>
            <ac:spMk id="3" creationId="{A7F553E3-6513-44AD-ACE0-C00D6BEAC094}"/>
          </ac:spMkLst>
        </pc:spChg>
      </pc:sldChg>
      <pc:sldChg chg="addSp delSp modSp mod ord modAnim">
        <pc:chgData name="Or Mutay" userId="9177026c-ce36-44ab-93b1-69375d10e446" providerId="ADAL" clId="{3D947FF3-AB74-4430-913F-68B6CB35621A}" dt="2022-01-26T11:40:40.225" v="2408"/>
        <pc:sldMkLst>
          <pc:docMk/>
          <pc:sldMk cId="784393061" sldId="263"/>
        </pc:sldMkLst>
        <pc:spChg chg="mod">
          <ac:chgData name="Or Mutay" userId="9177026c-ce36-44ab-93b1-69375d10e446" providerId="ADAL" clId="{3D947FF3-AB74-4430-913F-68B6CB35621A}" dt="2022-01-26T10:40:22.521" v="1446" actId="14100"/>
          <ac:spMkLst>
            <pc:docMk/>
            <pc:sldMk cId="784393061" sldId="263"/>
            <ac:spMk id="2" creationId="{DC9E87A0-FC1E-4D12-83D1-90A4474B4C20}"/>
          </ac:spMkLst>
        </pc:spChg>
        <pc:spChg chg="del mod">
          <ac:chgData name="Or Mutay" userId="9177026c-ce36-44ab-93b1-69375d10e446" providerId="ADAL" clId="{3D947FF3-AB74-4430-913F-68B6CB35621A}" dt="2022-01-26T10:45:54.338" v="1544" actId="21"/>
          <ac:spMkLst>
            <pc:docMk/>
            <pc:sldMk cId="784393061" sldId="263"/>
            <ac:spMk id="3" creationId="{795913E0-44DE-4D66-9452-8F58975BFF18}"/>
          </ac:spMkLst>
        </pc:spChg>
        <pc:spChg chg="add del mod">
          <ac:chgData name="Or Mutay" userId="9177026c-ce36-44ab-93b1-69375d10e446" providerId="ADAL" clId="{3D947FF3-AB74-4430-913F-68B6CB35621A}" dt="2022-01-26T10:46:14.067" v="1552" actId="478"/>
          <ac:spMkLst>
            <pc:docMk/>
            <pc:sldMk cId="784393061" sldId="263"/>
            <ac:spMk id="6" creationId="{72943671-59FF-4B9E-8D8A-50ED83CECEAD}"/>
          </ac:spMkLst>
        </pc:spChg>
        <pc:graphicFrameChg chg="add mod modGraphic">
          <ac:chgData name="Or Mutay" userId="9177026c-ce36-44ab-93b1-69375d10e446" providerId="ADAL" clId="{3D947FF3-AB74-4430-913F-68B6CB35621A}" dt="2022-01-26T10:59:17.734" v="1730" actId="2711"/>
          <ac:graphicFrameMkLst>
            <pc:docMk/>
            <pc:sldMk cId="784393061" sldId="263"/>
            <ac:graphicFrameMk id="4" creationId="{BAE0D0F3-5F22-4774-9868-F5B8CC710429}"/>
          </ac:graphicFrameMkLst>
        </pc:graphicFrameChg>
      </pc:sldChg>
      <pc:sldChg chg="addSp delSp modSp mod ord modAnim">
        <pc:chgData name="Or Mutay" userId="9177026c-ce36-44ab-93b1-69375d10e446" providerId="ADAL" clId="{3D947FF3-AB74-4430-913F-68B6CB35621A}" dt="2022-01-26T11:40:06.692" v="2398"/>
        <pc:sldMkLst>
          <pc:docMk/>
          <pc:sldMk cId="657249829" sldId="264"/>
        </pc:sldMkLst>
        <pc:spChg chg="add mod">
          <ac:chgData name="Or Mutay" userId="9177026c-ce36-44ab-93b1-69375d10e446" providerId="ADAL" clId="{3D947FF3-AB74-4430-913F-68B6CB35621A}" dt="2022-01-26T10:56:16.747" v="1693" actId="20577"/>
          <ac:spMkLst>
            <pc:docMk/>
            <pc:sldMk cId="657249829" sldId="264"/>
            <ac:spMk id="5" creationId="{953ABCA3-8BF5-483F-BC1E-787CA37D0287}"/>
          </ac:spMkLst>
        </pc:spChg>
        <pc:picChg chg="add mod">
          <ac:chgData name="Or Mutay" userId="9177026c-ce36-44ab-93b1-69375d10e446" providerId="ADAL" clId="{3D947FF3-AB74-4430-913F-68B6CB35621A}" dt="2022-01-26T10:54:35.713" v="1646"/>
          <ac:picMkLst>
            <pc:docMk/>
            <pc:sldMk cId="657249829" sldId="264"/>
            <ac:picMk id="6" creationId="{5C3E2122-FFC8-48EC-94BF-DFED5F599EBC}"/>
          </ac:picMkLst>
        </pc:picChg>
        <pc:picChg chg="mod ord">
          <ac:chgData name="Or Mutay" userId="9177026c-ce36-44ab-93b1-69375d10e446" providerId="ADAL" clId="{3D947FF3-AB74-4430-913F-68B6CB35621A}" dt="2022-01-26T10:50:51.312" v="1598" actId="1076"/>
          <ac:picMkLst>
            <pc:docMk/>
            <pc:sldMk cId="657249829" sldId="264"/>
            <ac:picMk id="7" creationId="{308F3D8D-B34F-44AB-A6E9-98ACDF728504}"/>
          </ac:picMkLst>
        </pc:picChg>
        <pc:picChg chg="mod ord">
          <ac:chgData name="Or Mutay" userId="9177026c-ce36-44ab-93b1-69375d10e446" providerId="ADAL" clId="{3D947FF3-AB74-4430-913F-68B6CB35621A}" dt="2022-01-26T10:51:36.632" v="1612" actId="1076"/>
          <ac:picMkLst>
            <pc:docMk/>
            <pc:sldMk cId="657249829" sldId="264"/>
            <ac:picMk id="8" creationId="{60883C30-D62F-4104-ABFC-57824E0A34F4}"/>
          </ac:picMkLst>
        </pc:picChg>
        <pc:picChg chg="del mod">
          <ac:chgData name="Or Mutay" userId="9177026c-ce36-44ab-93b1-69375d10e446" providerId="ADAL" clId="{3D947FF3-AB74-4430-913F-68B6CB35621A}" dt="2022-01-26T10:51:34.313" v="1611" actId="478"/>
          <ac:picMkLst>
            <pc:docMk/>
            <pc:sldMk cId="657249829" sldId="264"/>
            <ac:picMk id="9" creationId="{0046ED16-3AC8-4186-80C4-FA622DADC71C}"/>
          </ac:picMkLst>
        </pc:picChg>
        <pc:picChg chg="add mod">
          <ac:chgData name="Or Mutay" userId="9177026c-ce36-44ab-93b1-69375d10e446" providerId="ADAL" clId="{3D947FF3-AB74-4430-913F-68B6CB35621A}" dt="2022-01-26T10:54:42.851" v="1649" actId="1076"/>
          <ac:picMkLst>
            <pc:docMk/>
            <pc:sldMk cId="657249829" sldId="264"/>
            <ac:picMk id="10" creationId="{41687A76-5812-4807-9D3E-BBD5DC7E5FC2}"/>
          </ac:picMkLst>
        </pc:picChg>
      </pc:sldChg>
      <pc:sldChg chg="addSp delSp modSp del mod">
        <pc:chgData name="Or Mutay" userId="9177026c-ce36-44ab-93b1-69375d10e446" providerId="ADAL" clId="{3D947FF3-AB74-4430-913F-68B6CB35621A}" dt="2022-01-26T11:11:28.044" v="1901" actId="2696"/>
        <pc:sldMkLst>
          <pc:docMk/>
          <pc:sldMk cId="1425315230" sldId="265"/>
        </pc:sldMkLst>
        <pc:spChg chg="mod">
          <ac:chgData name="Or Mutay" userId="9177026c-ce36-44ab-93b1-69375d10e446" providerId="ADAL" clId="{3D947FF3-AB74-4430-913F-68B6CB35621A}" dt="2022-01-26T11:03:38.381" v="1787" actId="14100"/>
          <ac:spMkLst>
            <pc:docMk/>
            <pc:sldMk cId="1425315230" sldId="265"/>
            <ac:spMk id="2" creationId="{9B712EE4-C360-4C96-A840-78A4EE44DF69}"/>
          </ac:spMkLst>
        </pc:spChg>
        <pc:spChg chg="del mod">
          <ac:chgData name="Or Mutay" userId="9177026c-ce36-44ab-93b1-69375d10e446" providerId="ADAL" clId="{3D947FF3-AB74-4430-913F-68B6CB35621A}" dt="2022-01-26T11:09:04.061" v="1874" actId="21"/>
          <ac:spMkLst>
            <pc:docMk/>
            <pc:sldMk cId="1425315230" sldId="265"/>
            <ac:spMk id="3" creationId="{CB873EDC-A831-4AB6-B480-29CE92D1B4D0}"/>
          </ac:spMkLst>
        </pc:spChg>
        <pc:spChg chg="add del mod">
          <ac:chgData name="Or Mutay" userId="9177026c-ce36-44ab-93b1-69375d10e446" providerId="ADAL" clId="{3D947FF3-AB74-4430-913F-68B6CB35621A}" dt="2022-01-26T11:05:02.942" v="1809" actId="478"/>
          <ac:spMkLst>
            <pc:docMk/>
            <pc:sldMk cId="1425315230" sldId="265"/>
            <ac:spMk id="5" creationId="{2C3A421B-023B-4608-8825-16D5E499445A}"/>
          </ac:spMkLst>
        </pc:spChg>
        <pc:spChg chg="add del mod">
          <ac:chgData name="Or Mutay" userId="9177026c-ce36-44ab-93b1-69375d10e446" providerId="ADAL" clId="{3D947FF3-AB74-4430-913F-68B6CB35621A}" dt="2022-01-26T11:06:45.737" v="1843" actId="478"/>
          <ac:spMkLst>
            <pc:docMk/>
            <pc:sldMk cId="1425315230" sldId="265"/>
            <ac:spMk id="10" creationId="{F2BFAEF5-576B-4743-B032-28A483A4DD1B}"/>
          </ac:spMkLst>
        </pc:spChg>
        <pc:spChg chg="add mod">
          <ac:chgData name="Or Mutay" userId="9177026c-ce36-44ab-93b1-69375d10e446" providerId="ADAL" clId="{3D947FF3-AB74-4430-913F-68B6CB35621A}" dt="2022-01-26T11:09:04.061" v="1874" actId="21"/>
          <ac:spMkLst>
            <pc:docMk/>
            <pc:sldMk cId="1425315230" sldId="265"/>
            <ac:spMk id="12" creationId="{EFE9A8E2-5581-4BD8-BC93-AAD2FB585B89}"/>
          </ac:spMkLst>
        </pc:spChg>
        <pc:picChg chg="del mod">
          <ac:chgData name="Or Mutay" userId="9177026c-ce36-44ab-93b1-69375d10e446" providerId="ADAL" clId="{3D947FF3-AB74-4430-913F-68B6CB35621A}" dt="2022-01-26T11:04:55.829" v="1807" actId="478"/>
          <ac:picMkLst>
            <pc:docMk/>
            <pc:sldMk cId="1425315230" sldId="265"/>
            <ac:picMk id="4" creationId="{DC8B08F2-8006-435A-ADCA-56477E383265}"/>
          </ac:picMkLst>
        </pc:picChg>
        <pc:picChg chg="del mod">
          <ac:chgData name="Or Mutay" userId="9177026c-ce36-44ab-93b1-69375d10e446" providerId="ADAL" clId="{3D947FF3-AB74-4430-913F-68B6CB35621A}" dt="2022-01-26T11:09:04.061" v="1874" actId="21"/>
          <ac:picMkLst>
            <pc:docMk/>
            <pc:sldMk cId="1425315230" sldId="265"/>
            <ac:picMk id="6" creationId="{A1F25B03-9058-41E7-9633-D582D00B77DA}"/>
          </ac:picMkLst>
        </pc:picChg>
        <pc:picChg chg="add del mod">
          <ac:chgData name="Or Mutay" userId="9177026c-ce36-44ab-93b1-69375d10e446" providerId="ADAL" clId="{3D947FF3-AB74-4430-913F-68B6CB35621A}" dt="2022-01-26T11:06:44.503" v="1842" actId="478"/>
          <ac:picMkLst>
            <pc:docMk/>
            <pc:sldMk cId="1425315230" sldId="265"/>
            <ac:picMk id="8" creationId="{80A0D045-EAF9-43F9-9D7D-EA1627A8621D}"/>
          </ac:picMkLst>
        </pc:picChg>
      </pc:sldChg>
      <pc:sldChg chg="addSp delSp modSp del mod">
        <pc:chgData name="Or Mutay" userId="9177026c-ce36-44ab-93b1-69375d10e446" providerId="ADAL" clId="{3D947FF3-AB74-4430-913F-68B6CB35621A}" dt="2022-01-26T11:28:50.433" v="2229" actId="2696"/>
        <pc:sldMkLst>
          <pc:docMk/>
          <pc:sldMk cId="4265757846" sldId="266"/>
        </pc:sldMkLst>
        <pc:spChg chg="del mod">
          <ac:chgData name="Or Mutay" userId="9177026c-ce36-44ab-93b1-69375d10e446" providerId="ADAL" clId="{3D947FF3-AB74-4430-913F-68B6CB35621A}" dt="2022-01-26T11:28:34.287" v="2223" actId="21"/>
          <ac:spMkLst>
            <pc:docMk/>
            <pc:sldMk cId="4265757846" sldId="266"/>
            <ac:spMk id="2" creationId="{67599EF9-9E10-4620-A3E5-E0173C2B3FB4}"/>
          </ac:spMkLst>
        </pc:spChg>
        <pc:spChg chg="mod">
          <ac:chgData name="Or Mutay" userId="9177026c-ce36-44ab-93b1-69375d10e446" providerId="ADAL" clId="{3D947FF3-AB74-4430-913F-68B6CB35621A}" dt="2022-01-26T10:21:25.483" v="578"/>
          <ac:spMkLst>
            <pc:docMk/>
            <pc:sldMk cId="4265757846" sldId="266"/>
            <ac:spMk id="3" creationId="{6120C9A1-FE0B-4052-8D67-2924D68E3F3C}"/>
          </ac:spMkLst>
        </pc:spChg>
        <pc:spChg chg="add mod">
          <ac:chgData name="Or Mutay" userId="9177026c-ce36-44ab-93b1-69375d10e446" providerId="ADAL" clId="{3D947FF3-AB74-4430-913F-68B6CB35621A}" dt="2022-01-26T11:28:34.287" v="2223" actId="21"/>
          <ac:spMkLst>
            <pc:docMk/>
            <pc:sldMk cId="4265757846" sldId="266"/>
            <ac:spMk id="5" creationId="{C2EF92A5-FCD6-48AD-80B3-84B595898C05}"/>
          </ac:spMkLst>
        </pc:spChg>
      </pc:sldChg>
      <pc:sldChg chg="addSp delSp modSp mod delAnim modAnim">
        <pc:chgData name="Or Mutay" userId="9177026c-ce36-44ab-93b1-69375d10e446" providerId="ADAL" clId="{3D947FF3-AB74-4430-913F-68B6CB35621A}" dt="2022-01-26T11:27:48.100" v="2217" actId="1076"/>
        <pc:sldMkLst>
          <pc:docMk/>
          <pc:sldMk cId="1629699519" sldId="267"/>
        </pc:sldMkLst>
        <pc:spChg chg="add del mod">
          <ac:chgData name="Or Mutay" userId="9177026c-ce36-44ab-93b1-69375d10e446" providerId="ADAL" clId="{3D947FF3-AB74-4430-913F-68B6CB35621A}" dt="2022-01-26T11:02:56.762" v="1778"/>
          <ac:spMkLst>
            <pc:docMk/>
            <pc:sldMk cId="1629699519" sldId="267"/>
            <ac:spMk id="2" creationId="{CC64FFF0-A730-4766-8AA1-5AEB058E3ABF}"/>
          </ac:spMkLst>
        </pc:spChg>
        <pc:spChg chg="add mod">
          <ac:chgData name="Or Mutay" userId="9177026c-ce36-44ab-93b1-69375d10e446" providerId="ADAL" clId="{3D947FF3-AB74-4430-913F-68B6CB35621A}" dt="2022-01-26T10:56:53.793" v="1705" actId="20577"/>
          <ac:spMkLst>
            <pc:docMk/>
            <pc:sldMk cId="1629699519" sldId="267"/>
            <ac:spMk id="3" creationId="{237D44B1-E519-4D12-91DF-126386763AC8}"/>
          </ac:spMkLst>
        </pc:spChg>
        <pc:picChg chg="del mod">
          <ac:chgData name="Or Mutay" userId="9177026c-ce36-44ab-93b1-69375d10e446" providerId="ADAL" clId="{3D947FF3-AB74-4430-913F-68B6CB35621A}" dt="2022-01-26T11:02:51.776" v="1776" actId="21"/>
          <ac:picMkLst>
            <pc:docMk/>
            <pc:sldMk cId="1629699519" sldId="267"/>
            <ac:picMk id="4" creationId="{9CCBAB2A-33FA-41FA-A8A8-6E4E13C0C80C}"/>
          </ac:picMkLst>
        </pc:picChg>
        <pc:picChg chg="add del mod">
          <ac:chgData name="Or Mutay" userId="9177026c-ce36-44ab-93b1-69375d10e446" providerId="ADAL" clId="{3D947FF3-AB74-4430-913F-68B6CB35621A}" dt="2022-01-26T11:04:23.262" v="1798" actId="478"/>
          <ac:picMkLst>
            <pc:docMk/>
            <pc:sldMk cId="1629699519" sldId="267"/>
            <ac:picMk id="6" creationId="{70BA9DBA-4CC6-4688-AC85-54ABB94BAE71}"/>
          </ac:picMkLst>
        </pc:picChg>
        <pc:picChg chg="add mod">
          <ac:chgData name="Or Mutay" userId="9177026c-ce36-44ab-93b1-69375d10e446" providerId="ADAL" clId="{3D947FF3-AB74-4430-913F-68B6CB35621A}" dt="2022-01-26T11:27:48.100" v="2217" actId="1076"/>
          <ac:picMkLst>
            <pc:docMk/>
            <pc:sldMk cId="1629699519" sldId="267"/>
            <ac:picMk id="8" creationId="{92B0A156-577F-41F2-9496-C5BD4509CCC9}"/>
          </ac:picMkLst>
        </pc:picChg>
      </pc:sldChg>
      <pc:sldChg chg="modSp mod modAnim">
        <pc:chgData name="Or Mutay" userId="9177026c-ce36-44ab-93b1-69375d10e446" providerId="ADAL" clId="{3D947FF3-AB74-4430-913F-68B6CB35621A}" dt="2022-01-26T11:02:19.233" v="1775"/>
        <pc:sldMkLst>
          <pc:docMk/>
          <pc:sldMk cId="2243320094" sldId="268"/>
        </pc:sldMkLst>
        <pc:spChg chg="mod">
          <ac:chgData name="Or Mutay" userId="9177026c-ce36-44ab-93b1-69375d10e446" providerId="ADAL" clId="{3D947FF3-AB74-4430-913F-68B6CB35621A}" dt="2022-01-26T10:57:39.501" v="1715" actId="14100"/>
          <ac:spMkLst>
            <pc:docMk/>
            <pc:sldMk cId="2243320094" sldId="268"/>
            <ac:spMk id="2" creationId="{A72BA945-96C5-43C6-8E49-F7730ACEEBC3}"/>
          </ac:spMkLst>
        </pc:spChg>
        <pc:spChg chg="mod">
          <ac:chgData name="Or Mutay" userId="9177026c-ce36-44ab-93b1-69375d10e446" providerId="ADAL" clId="{3D947FF3-AB74-4430-913F-68B6CB35621A}" dt="2022-01-26T11:01:19.759" v="1764" actId="20577"/>
          <ac:spMkLst>
            <pc:docMk/>
            <pc:sldMk cId="2243320094" sldId="268"/>
            <ac:spMk id="3" creationId="{BEB9EB6E-FA36-4A44-BDA7-896AD65DA57E}"/>
          </ac:spMkLst>
        </pc:spChg>
        <pc:picChg chg="mod">
          <ac:chgData name="Or Mutay" userId="9177026c-ce36-44ab-93b1-69375d10e446" providerId="ADAL" clId="{3D947FF3-AB74-4430-913F-68B6CB35621A}" dt="2022-01-26T11:00:53.969" v="1754" actId="1076"/>
          <ac:picMkLst>
            <pc:docMk/>
            <pc:sldMk cId="2243320094" sldId="268"/>
            <ac:picMk id="4" creationId="{68ADBD1D-D190-4565-BB0C-FE7ACABDB1A3}"/>
          </ac:picMkLst>
        </pc:picChg>
      </pc:sldChg>
      <pc:sldChg chg="addSp delSp modSp mod delAnim modAnim">
        <pc:chgData name="Or Mutay" userId="9177026c-ce36-44ab-93b1-69375d10e446" providerId="ADAL" clId="{3D947FF3-AB74-4430-913F-68B6CB35621A}" dt="2022-01-26T11:28:09.785" v="2221"/>
        <pc:sldMkLst>
          <pc:docMk/>
          <pc:sldMk cId="195004215" sldId="270"/>
        </pc:sldMkLst>
        <pc:spChg chg="del mod">
          <ac:chgData name="Or Mutay" userId="9177026c-ce36-44ab-93b1-69375d10e446" providerId="ADAL" clId="{3D947FF3-AB74-4430-913F-68B6CB35621A}" dt="2022-01-26T11:14:42.403" v="1948" actId="478"/>
          <ac:spMkLst>
            <pc:docMk/>
            <pc:sldMk cId="195004215" sldId="270"/>
            <ac:spMk id="2" creationId="{4AEE26F5-426F-479F-A16F-E248994A3F0D}"/>
          </ac:spMkLst>
        </pc:spChg>
        <pc:spChg chg="mod">
          <ac:chgData name="Or Mutay" userId="9177026c-ce36-44ab-93b1-69375d10e446" providerId="ADAL" clId="{3D947FF3-AB74-4430-913F-68B6CB35621A}" dt="2022-01-26T11:26:06.948" v="2199" actId="1076"/>
          <ac:spMkLst>
            <pc:docMk/>
            <pc:sldMk cId="195004215" sldId="270"/>
            <ac:spMk id="3" creationId="{6916DBF5-8364-4C09-ADBE-6E278238CA28}"/>
          </ac:spMkLst>
        </pc:spChg>
        <pc:spChg chg="add mod">
          <ac:chgData name="Or Mutay" userId="9177026c-ce36-44ab-93b1-69375d10e446" providerId="ADAL" clId="{3D947FF3-AB74-4430-913F-68B6CB35621A}" dt="2022-01-26T11:19:20.474" v="2000" actId="20577"/>
          <ac:spMkLst>
            <pc:docMk/>
            <pc:sldMk cId="195004215" sldId="270"/>
            <ac:spMk id="5" creationId="{BDBD5E3E-A312-4745-B90F-8C576E015027}"/>
          </ac:spMkLst>
        </pc:spChg>
        <pc:spChg chg="add del mod">
          <ac:chgData name="Or Mutay" userId="9177026c-ce36-44ab-93b1-69375d10e446" providerId="ADAL" clId="{3D947FF3-AB74-4430-913F-68B6CB35621A}" dt="2022-01-26T11:14:44.385" v="1949" actId="478"/>
          <ac:spMkLst>
            <pc:docMk/>
            <pc:sldMk cId="195004215" sldId="270"/>
            <ac:spMk id="7" creationId="{81D6AB09-7393-4F8F-84CC-A70C73AFC67D}"/>
          </ac:spMkLst>
        </pc:spChg>
        <pc:spChg chg="add del mod">
          <ac:chgData name="Or Mutay" userId="9177026c-ce36-44ab-93b1-69375d10e446" providerId="ADAL" clId="{3D947FF3-AB74-4430-913F-68B6CB35621A}" dt="2022-01-26T11:16:31.417" v="1965"/>
          <ac:spMkLst>
            <pc:docMk/>
            <pc:sldMk cId="195004215" sldId="270"/>
            <ac:spMk id="9" creationId="{2A8382F6-6A32-4D8D-81AA-4E55F9EC2302}"/>
          </ac:spMkLst>
        </pc:spChg>
        <pc:spChg chg="add mod">
          <ac:chgData name="Or Mutay" userId="9177026c-ce36-44ab-93b1-69375d10e446" providerId="ADAL" clId="{3D947FF3-AB74-4430-913F-68B6CB35621A}" dt="2022-01-26T11:26:11.832" v="2201" actId="1076"/>
          <ac:spMkLst>
            <pc:docMk/>
            <pc:sldMk cId="195004215" sldId="270"/>
            <ac:spMk id="13" creationId="{F995F008-D0A0-4131-8BCB-6B0BBC3EFF97}"/>
          </ac:spMkLst>
        </pc:spChg>
        <pc:spChg chg="add del mod">
          <ac:chgData name="Or Mutay" userId="9177026c-ce36-44ab-93b1-69375d10e446" providerId="ADAL" clId="{3D947FF3-AB74-4430-913F-68B6CB35621A}" dt="2022-01-26T11:22:37.990" v="2130" actId="478"/>
          <ac:spMkLst>
            <pc:docMk/>
            <pc:sldMk cId="195004215" sldId="270"/>
            <ac:spMk id="15" creationId="{6DB5C760-66C5-4E2D-B225-101B21875812}"/>
          </ac:spMkLst>
        </pc:spChg>
        <pc:picChg chg="del mod">
          <ac:chgData name="Or Mutay" userId="9177026c-ce36-44ab-93b1-69375d10e446" providerId="ADAL" clId="{3D947FF3-AB74-4430-913F-68B6CB35621A}" dt="2022-01-26T11:16:27.524" v="1964" actId="478"/>
          <ac:picMkLst>
            <pc:docMk/>
            <pc:sldMk cId="195004215" sldId="270"/>
            <ac:picMk id="4" creationId="{D17E698A-86CB-4B83-9DAB-B37B5A7BE318}"/>
          </ac:picMkLst>
        </pc:picChg>
        <pc:picChg chg="add del mod">
          <ac:chgData name="Or Mutay" userId="9177026c-ce36-44ab-93b1-69375d10e446" providerId="ADAL" clId="{3D947FF3-AB74-4430-913F-68B6CB35621A}" dt="2022-01-26T11:22:31.119" v="2129" actId="478"/>
          <ac:picMkLst>
            <pc:docMk/>
            <pc:sldMk cId="195004215" sldId="270"/>
            <ac:picMk id="11" creationId="{E97D83D1-3BB3-43C3-955E-B0B7ECB58E0A}"/>
          </ac:picMkLst>
        </pc:picChg>
        <pc:picChg chg="add mod modCrop">
          <ac:chgData name="Or Mutay" userId="9177026c-ce36-44ab-93b1-69375d10e446" providerId="ADAL" clId="{3D947FF3-AB74-4430-913F-68B6CB35621A}" dt="2022-01-26T11:27:39.244" v="2216" actId="1076"/>
          <ac:picMkLst>
            <pc:docMk/>
            <pc:sldMk cId="195004215" sldId="270"/>
            <ac:picMk id="17" creationId="{9AF19E94-948A-4B93-B5AB-29D1A6C9815F}"/>
          </ac:picMkLst>
        </pc:picChg>
      </pc:sldChg>
      <pc:sldChg chg="addSp delSp modSp mod modAnim">
        <pc:chgData name="Or Mutay" userId="9177026c-ce36-44ab-93b1-69375d10e446" providerId="ADAL" clId="{3D947FF3-AB74-4430-913F-68B6CB35621A}" dt="2022-01-26T11:35:40.836" v="2334" actId="14100"/>
        <pc:sldMkLst>
          <pc:docMk/>
          <pc:sldMk cId="2962138159" sldId="271"/>
        </pc:sldMkLst>
        <pc:spChg chg="del mod">
          <ac:chgData name="Or Mutay" userId="9177026c-ce36-44ab-93b1-69375d10e446" providerId="ADAL" clId="{3D947FF3-AB74-4430-913F-68B6CB35621A}" dt="2022-01-26T11:28:31.511" v="2222" actId="478"/>
          <ac:spMkLst>
            <pc:docMk/>
            <pc:sldMk cId="2962138159" sldId="271"/>
            <ac:spMk id="2" creationId="{ED2E5BA2-A362-4D5E-BFAE-0F6BCF24C392}"/>
          </ac:spMkLst>
        </pc:spChg>
        <pc:spChg chg="mod">
          <ac:chgData name="Or Mutay" userId="9177026c-ce36-44ab-93b1-69375d10e446" providerId="ADAL" clId="{3D947FF3-AB74-4430-913F-68B6CB35621A}" dt="2022-01-26T11:30:08.018" v="2255" actId="1076"/>
          <ac:spMkLst>
            <pc:docMk/>
            <pc:sldMk cId="2962138159" sldId="271"/>
            <ac:spMk id="5" creationId="{0BDFD192-6C35-4AE5-BC49-FF801645D85F}"/>
          </ac:spMkLst>
        </pc:spChg>
        <pc:spChg chg="add mod">
          <ac:chgData name="Or Mutay" userId="9177026c-ce36-44ab-93b1-69375d10e446" providerId="ADAL" clId="{3D947FF3-AB74-4430-913F-68B6CB35621A}" dt="2022-01-26T11:35:40.836" v="2334" actId="14100"/>
          <ac:spMkLst>
            <pc:docMk/>
            <pc:sldMk cId="2962138159" sldId="271"/>
            <ac:spMk id="6" creationId="{E9154BD2-4A58-4245-81D8-7645A1CAAA5C}"/>
          </ac:spMkLst>
        </pc:spChg>
        <pc:picChg chg="mod">
          <ac:chgData name="Or Mutay" userId="9177026c-ce36-44ab-93b1-69375d10e446" providerId="ADAL" clId="{3D947FF3-AB74-4430-913F-68B6CB35621A}" dt="2022-01-26T11:29:47.772" v="2246" actId="1076"/>
          <ac:picMkLst>
            <pc:docMk/>
            <pc:sldMk cId="2962138159" sldId="271"/>
            <ac:picMk id="4" creationId="{ACF175D2-E5A5-453D-AD6D-0A73299C0F1F}"/>
          </ac:picMkLst>
        </pc:picChg>
      </pc:sldChg>
      <pc:sldChg chg="addSp delSp modSp mod modAnim">
        <pc:chgData name="Or Mutay" userId="9177026c-ce36-44ab-93b1-69375d10e446" providerId="ADAL" clId="{3D947FF3-AB74-4430-913F-68B6CB35621A}" dt="2022-01-26T11:42:12.477" v="2415"/>
        <pc:sldMkLst>
          <pc:docMk/>
          <pc:sldMk cId="2709128266" sldId="272"/>
        </pc:sldMkLst>
        <pc:spChg chg="del mod">
          <ac:chgData name="Or Mutay" userId="9177026c-ce36-44ab-93b1-69375d10e446" providerId="ADAL" clId="{3D947FF3-AB74-4430-913F-68B6CB35621A}" dt="2022-01-26T11:30:27.037" v="2258" actId="478"/>
          <ac:spMkLst>
            <pc:docMk/>
            <pc:sldMk cId="2709128266" sldId="272"/>
            <ac:spMk id="2" creationId="{27D6A48D-E09E-4B96-B393-442570939C69}"/>
          </ac:spMkLst>
        </pc:spChg>
        <pc:spChg chg="mod">
          <ac:chgData name="Or Mutay" userId="9177026c-ce36-44ab-93b1-69375d10e446" providerId="ADAL" clId="{3D947FF3-AB74-4430-913F-68B6CB35621A}" dt="2022-01-26T11:31:29.262" v="2278" actId="14100"/>
          <ac:spMkLst>
            <pc:docMk/>
            <pc:sldMk cId="2709128266" sldId="272"/>
            <ac:spMk id="6" creationId="{89967B99-0FC8-4F74-85D2-B2C513EC3328}"/>
          </ac:spMkLst>
        </pc:spChg>
        <pc:spChg chg="add mod">
          <ac:chgData name="Or Mutay" userId="9177026c-ce36-44ab-93b1-69375d10e446" providerId="ADAL" clId="{3D947FF3-AB74-4430-913F-68B6CB35621A}" dt="2022-01-26T11:30:33.048" v="2261" actId="14100"/>
          <ac:spMkLst>
            <pc:docMk/>
            <pc:sldMk cId="2709128266" sldId="272"/>
            <ac:spMk id="8" creationId="{D3A398A6-72FD-47ED-92F5-AD36E8BF3CBB}"/>
          </ac:spMkLst>
        </pc:spChg>
        <pc:spChg chg="add del mod">
          <ac:chgData name="Or Mutay" userId="9177026c-ce36-44ab-93b1-69375d10e446" providerId="ADAL" clId="{3D947FF3-AB74-4430-913F-68B6CB35621A}" dt="2022-01-26T11:35:43.619" v="2336"/>
          <ac:spMkLst>
            <pc:docMk/>
            <pc:sldMk cId="2709128266" sldId="272"/>
            <ac:spMk id="9" creationId="{6B63B787-6C64-486A-AC62-D928F671C785}"/>
          </ac:spMkLst>
        </pc:spChg>
        <pc:picChg chg="mod">
          <ac:chgData name="Or Mutay" userId="9177026c-ce36-44ab-93b1-69375d10e446" providerId="ADAL" clId="{3D947FF3-AB74-4430-913F-68B6CB35621A}" dt="2022-01-26T11:30:58.017" v="2269" actId="1076"/>
          <ac:picMkLst>
            <pc:docMk/>
            <pc:sldMk cId="2709128266" sldId="272"/>
            <ac:picMk id="7" creationId="{9469D35F-6007-4D37-A9A0-6CBF5FD2F87A}"/>
          </ac:picMkLst>
        </pc:picChg>
        <pc:picChg chg="mod">
          <ac:chgData name="Or Mutay" userId="9177026c-ce36-44ab-93b1-69375d10e446" providerId="ADAL" clId="{3D947FF3-AB74-4430-913F-68B6CB35621A}" dt="2022-01-26T11:30:58.017" v="2269" actId="1076"/>
          <ac:picMkLst>
            <pc:docMk/>
            <pc:sldMk cId="2709128266" sldId="272"/>
            <ac:picMk id="13" creationId="{FE020DD0-4A33-4E74-A438-9B58698494C6}"/>
          </ac:picMkLst>
        </pc:picChg>
      </pc:sldChg>
      <pc:sldChg chg="addSp delSp modSp mod modAnim">
        <pc:chgData name="Or Mutay" userId="9177026c-ce36-44ab-93b1-69375d10e446" providerId="ADAL" clId="{3D947FF3-AB74-4430-913F-68B6CB35621A}" dt="2022-01-26T11:36:10.599" v="2344" actId="21"/>
        <pc:sldMkLst>
          <pc:docMk/>
          <pc:sldMk cId="2341204302" sldId="273"/>
        </pc:sldMkLst>
        <pc:spChg chg="mod">
          <ac:chgData name="Or Mutay" userId="9177026c-ce36-44ab-93b1-69375d10e446" providerId="ADAL" clId="{3D947FF3-AB74-4430-913F-68B6CB35621A}" dt="2022-01-26T11:36:02.693" v="2341" actId="108"/>
          <ac:spMkLst>
            <pc:docMk/>
            <pc:sldMk cId="2341204302" sldId="273"/>
            <ac:spMk id="2" creationId="{637BC672-F731-4558-943D-747E2087327A}"/>
          </ac:spMkLst>
        </pc:spChg>
        <pc:spChg chg="add del mod">
          <ac:chgData name="Or Mutay" userId="9177026c-ce36-44ab-93b1-69375d10e446" providerId="ADAL" clId="{3D947FF3-AB74-4430-913F-68B6CB35621A}" dt="2022-01-26T11:36:10.599" v="2344" actId="21"/>
          <ac:spMkLst>
            <pc:docMk/>
            <pc:sldMk cId="2341204302" sldId="273"/>
            <ac:spMk id="6" creationId="{B47E5A83-52FC-4E2F-B847-43048C691C02}"/>
          </ac:spMkLst>
        </pc:spChg>
        <pc:picChg chg="mod">
          <ac:chgData name="Or Mutay" userId="9177026c-ce36-44ab-93b1-69375d10e446" providerId="ADAL" clId="{3D947FF3-AB74-4430-913F-68B6CB35621A}" dt="2022-01-26T11:32:36.881" v="2295" actId="1076"/>
          <ac:picMkLst>
            <pc:docMk/>
            <pc:sldMk cId="2341204302" sldId="273"/>
            <ac:picMk id="5" creationId="{FEDFBFD5-6392-47D8-B6BD-4B8BED24D5DA}"/>
          </ac:picMkLst>
        </pc:picChg>
        <pc:picChg chg="mod">
          <ac:chgData name="Or Mutay" userId="9177026c-ce36-44ab-93b1-69375d10e446" providerId="ADAL" clId="{3D947FF3-AB74-4430-913F-68B6CB35621A}" dt="2022-01-26T11:32:45.492" v="2298" actId="1076"/>
          <ac:picMkLst>
            <pc:docMk/>
            <pc:sldMk cId="2341204302" sldId="273"/>
            <ac:picMk id="8" creationId="{323F788E-B2B2-4D77-AE58-49720D3BDBB7}"/>
          </ac:picMkLst>
        </pc:picChg>
      </pc:sldChg>
      <pc:sldChg chg="addSp delSp modSp mod modAnim">
        <pc:chgData name="Or Mutay" userId="9177026c-ce36-44ab-93b1-69375d10e446" providerId="ADAL" clId="{3D947FF3-AB74-4430-913F-68B6CB35621A}" dt="2022-01-26T11:45:15.516" v="2443"/>
        <pc:sldMkLst>
          <pc:docMk/>
          <pc:sldMk cId="32418346" sldId="274"/>
        </pc:sldMkLst>
        <pc:spChg chg="del mod">
          <ac:chgData name="Or Mutay" userId="9177026c-ce36-44ab-93b1-69375d10e446" providerId="ADAL" clId="{3D947FF3-AB74-4430-913F-68B6CB35621A}" dt="2022-01-26T11:33:43.648" v="2306" actId="478"/>
          <ac:spMkLst>
            <pc:docMk/>
            <pc:sldMk cId="32418346" sldId="274"/>
            <ac:spMk id="2" creationId="{F583A01F-DC75-4884-A4A8-4351AE798921}"/>
          </ac:spMkLst>
        </pc:spChg>
        <pc:spChg chg="mod">
          <ac:chgData name="Or Mutay" userId="9177026c-ce36-44ab-93b1-69375d10e446" providerId="ADAL" clId="{3D947FF3-AB74-4430-913F-68B6CB35621A}" dt="2022-01-26T11:34:49.199" v="2326" actId="1076"/>
          <ac:spMkLst>
            <pc:docMk/>
            <pc:sldMk cId="32418346" sldId="274"/>
            <ac:spMk id="3" creationId="{30A70F5E-FC22-49E4-A77E-A067F31618CC}"/>
          </ac:spMkLst>
        </pc:spChg>
        <pc:spChg chg="add mod">
          <ac:chgData name="Or Mutay" userId="9177026c-ce36-44ab-93b1-69375d10e446" providerId="ADAL" clId="{3D947FF3-AB74-4430-913F-68B6CB35621A}" dt="2022-01-26T11:36:13.318" v="2346" actId="108"/>
          <ac:spMkLst>
            <pc:docMk/>
            <pc:sldMk cId="32418346" sldId="274"/>
            <ac:spMk id="5" creationId="{BD1B0C5C-D945-4C6C-B29E-807CAC062F5F}"/>
          </ac:spMkLst>
        </pc:spChg>
        <pc:spChg chg="add del">
          <ac:chgData name="Or Mutay" userId="9177026c-ce36-44ab-93b1-69375d10e446" providerId="ADAL" clId="{3D947FF3-AB74-4430-913F-68B6CB35621A}" dt="2022-01-26T11:36:07.923" v="2343" actId="22"/>
          <ac:spMkLst>
            <pc:docMk/>
            <pc:sldMk cId="32418346" sldId="274"/>
            <ac:spMk id="8" creationId="{98876EB5-4954-4FE3-9B19-A91488A1A0B0}"/>
          </ac:spMkLst>
        </pc:spChg>
        <pc:spChg chg="add del mod">
          <ac:chgData name="Or Mutay" userId="9177026c-ce36-44ab-93b1-69375d10e446" providerId="ADAL" clId="{3D947FF3-AB74-4430-913F-68B6CB35621A}" dt="2022-01-26T11:36:17.391" v="2347" actId="21"/>
          <ac:spMkLst>
            <pc:docMk/>
            <pc:sldMk cId="32418346" sldId="274"/>
            <ac:spMk id="9" creationId="{669F49D7-5A76-4DDF-8844-83F128E8907B}"/>
          </ac:spMkLst>
        </pc:spChg>
        <pc:picChg chg="mod">
          <ac:chgData name="Or Mutay" userId="9177026c-ce36-44ab-93b1-69375d10e446" providerId="ADAL" clId="{3D947FF3-AB74-4430-913F-68B6CB35621A}" dt="2022-01-26T11:34:41.085" v="2324" actId="14100"/>
          <ac:picMkLst>
            <pc:docMk/>
            <pc:sldMk cId="32418346" sldId="274"/>
            <ac:picMk id="7" creationId="{0630E81C-E66E-46D1-9E9F-27BC8AFCC82B}"/>
          </ac:picMkLst>
        </pc:picChg>
        <pc:picChg chg="add mod">
          <ac:chgData name="Or Mutay" userId="9177026c-ce36-44ab-93b1-69375d10e446" providerId="ADAL" clId="{3D947FF3-AB74-4430-913F-68B6CB35621A}" dt="2022-01-26T11:44:16.416" v="2433" actId="14100"/>
          <ac:picMkLst>
            <pc:docMk/>
            <pc:sldMk cId="32418346" sldId="274"/>
            <ac:picMk id="10" creationId="{5ECBF418-7828-454F-9A8D-C8DB7FD0990A}"/>
          </ac:picMkLst>
        </pc:picChg>
      </pc:sldChg>
      <pc:sldChg chg="addSp delSp modSp mod modAnim">
        <pc:chgData name="Or Mutay" userId="9177026c-ce36-44ab-93b1-69375d10e446" providerId="ADAL" clId="{3D947FF3-AB74-4430-913F-68B6CB35621A}" dt="2022-01-26T11:43:54.768" v="2429"/>
        <pc:sldMkLst>
          <pc:docMk/>
          <pc:sldMk cId="4196968102" sldId="275"/>
        </pc:sldMkLst>
        <pc:spChg chg="mod">
          <ac:chgData name="Or Mutay" userId="9177026c-ce36-44ab-93b1-69375d10e446" providerId="ADAL" clId="{3D947FF3-AB74-4430-913F-68B6CB35621A}" dt="2022-01-26T11:36:19.991" v="2349" actId="108"/>
          <ac:spMkLst>
            <pc:docMk/>
            <pc:sldMk cId="4196968102" sldId="275"/>
            <ac:spMk id="2" creationId="{9DF7173B-5460-4F56-8A09-8A00B8D9B3C6}"/>
          </ac:spMkLst>
        </pc:spChg>
        <pc:spChg chg="mod">
          <ac:chgData name="Or Mutay" userId="9177026c-ce36-44ab-93b1-69375d10e446" providerId="ADAL" clId="{3D947FF3-AB74-4430-913F-68B6CB35621A}" dt="2022-01-26T11:42:33.060" v="2418" actId="14100"/>
          <ac:spMkLst>
            <pc:docMk/>
            <pc:sldMk cId="4196968102" sldId="275"/>
            <ac:spMk id="3" creationId="{EAFC02F3-D65C-4527-BE34-8A447233D1B7}"/>
          </ac:spMkLst>
        </pc:spChg>
        <pc:spChg chg="add del mod">
          <ac:chgData name="Or Mutay" userId="9177026c-ce36-44ab-93b1-69375d10e446" providerId="ADAL" clId="{3D947FF3-AB74-4430-913F-68B6CB35621A}" dt="2022-01-26T11:36:22.615" v="2350" actId="478"/>
          <ac:spMkLst>
            <pc:docMk/>
            <pc:sldMk cId="4196968102" sldId="275"/>
            <ac:spMk id="4" creationId="{F0F08D83-019D-4AA0-997B-437631530F4C}"/>
          </ac:spMkLst>
        </pc:spChg>
        <pc:spChg chg="add mod">
          <ac:chgData name="Or Mutay" userId="9177026c-ce36-44ab-93b1-69375d10e446" providerId="ADAL" clId="{3D947FF3-AB74-4430-913F-68B6CB35621A}" dt="2022-01-26T11:38:30.675" v="2389" actId="1076"/>
          <ac:spMkLst>
            <pc:docMk/>
            <pc:sldMk cId="4196968102" sldId="275"/>
            <ac:spMk id="6" creationId="{46BE69AE-F195-4DF1-A9D6-BFF2CBC50FBE}"/>
          </ac:spMkLst>
        </pc:spChg>
      </pc:sldChg>
      <pc:sldChg chg="addSp delSp modSp new mod ord setBg modAnim modNotesTx">
        <pc:chgData name="Or Mutay" userId="9177026c-ce36-44ab-93b1-69375d10e446" providerId="ADAL" clId="{3D947FF3-AB74-4430-913F-68B6CB35621A}" dt="2022-01-26T10:58:05.594" v="1725" actId="403"/>
        <pc:sldMkLst>
          <pc:docMk/>
          <pc:sldMk cId="863408231" sldId="276"/>
        </pc:sldMkLst>
        <pc:spChg chg="del">
          <ac:chgData name="Or Mutay" userId="9177026c-ce36-44ab-93b1-69375d10e446" providerId="ADAL" clId="{3D947FF3-AB74-4430-913F-68B6CB35621A}" dt="2022-01-26T09:50:54.199" v="226" actId="478"/>
          <ac:spMkLst>
            <pc:docMk/>
            <pc:sldMk cId="863408231" sldId="276"/>
            <ac:spMk id="2" creationId="{43CEB05B-7C86-41A8-9999-8CADF31F8345}"/>
          </ac:spMkLst>
        </pc:spChg>
        <pc:spChg chg="del">
          <ac:chgData name="Or Mutay" userId="9177026c-ce36-44ab-93b1-69375d10e446" providerId="ADAL" clId="{3D947FF3-AB74-4430-913F-68B6CB35621A}" dt="2022-01-26T09:50:52.985" v="225" actId="478"/>
          <ac:spMkLst>
            <pc:docMk/>
            <pc:sldMk cId="863408231" sldId="276"/>
            <ac:spMk id="3" creationId="{C90CB22C-9377-4809-92F1-B4D793636A27}"/>
          </ac:spMkLst>
        </pc:spChg>
        <pc:spChg chg="add mod ord topLvl">
          <ac:chgData name="Or Mutay" userId="9177026c-ce36-44ab-93b1-69375d10e446" providerId="ADAL" clId="{3D947FF3-AB74-4430-913F-68B6CB35621A}" dt="2022-01-26T10:57:55.894" v="1716" actId="255"/>
          <ac:spMkLst>
            <pc:docMk/>
            <pc:sldMk cId="863408231" sldId="276"/>
            <ac:spMk id="4" creationId="{DF61D42E-8230-41C6-9211-607115A45B83}"/>
          </ac:spMkLst>
        </pc:spChg>
        <pc:spChg chg="add mod topLvl">
          <ac:chgData name="Or Mutay" userId="9177026c-ce36-44ab-93b1-69375d10e446" providerId="ADAL" clId="{3D947FF3-AB74-4430-913F-68B6CB35621A}" dt="2022-01-26T10:31:38.039" v="1330" actId="207"/>
          <ac:spMkLst>
            <pc:docMk/>
            <pc:sldMk cId="863408231" sldId="276"/>
            <ac:spMk id="5" creationId="{4E4F1D90-99EA-4228-8E60-582416D0BBB4}"/>
          </ac:spMkLst>
        </pc:spChg>
        <pc:spChg chg="add mod ord topLvl">
          <ac:chgData name="Or Mutay" userId="9177026c-ce36-44ab-93b1-69375d10e446" providerId="ADAL" clId="{3D947FF3-AB74-4430-913F-68B6CB35621A}" dt="2022-01-26T10:57:55.894" v="1716" actId="255"/>
          <ac:spMkLst>
            <pc:docMk/>
            <pc:sldMk cId="863408231" sldId="276"/>
            <ac:spMk id="10" creationId="{9041F8FF-1B90-4F5C-92F5-8FD3A34DA7D2}"/>
          </ac:spMkLst>
        </pc:spChg>
        <pc:spChg chg="add del mod">
          <ac:chgData name="Or Mutay" userId="9177026c-ce36-44ab-93b1-69375d10e446" providerId="ADAL" clId="{3D947FF3-AB74-4430-913F-68B6CB35621A}" dt="2022-01-26T09:55:10.945" v="312" actId="478"/>
          <ac:spMkLst>
            <pc:docMk/>
            <pc:sldMk cId="863408231" sldId="276"/>
            <ac:spMk id="11" creationId="{395890FC-AC4B-4A0E-B2D1-611A75B2FDC8}"/>
          </ac:spMkLst>
        </pc:spChg>
        <pc:spChg chg="add del mod">
          <ac:chgData name="Or Mutay" userId="9177026c-ce36-44ab-93b1-69375d10e446" providerId="ADAL" clId="{3D947FF3-AB74-4430-913F-68B6CB35621A}" dt="2022-01-26T09:51:19.904" v="230" actId="478"/>
          <ac:spMkLst>
            <pc:docMk/>
            <pc:sldMk cId="863408231" sldId="276"/>
            <ac:spMk id="12" creationId="{644E7875-A9D8-4942-B2FE-32906E92E2BC}"/>
          </ac:spMkLst>
        </pc:spChg>
        <pc:spChg chg="add del mod">
          <ac:chgData name="Or Mutay" userId="9177026c-ce36-44ab-93b1-69375d10e446" providerId="ADAL" clId="{3D947FF3-AB74-4430-913F-68B6CB35621A}" dt="2022-01-26T09:57:26.296" v="345" actId="478"/>
          <ac:spMkLst>
            <pc:docMk/>
            <pc:sldMk cId="863408231" sldId="276"/>
            <ac:spMk id="13" creationId="{A0B9D317-1C7A-42CB-9FF2-67A8002D8965}"/>
          </ac:spMkLst>
        </pc:spChg>
        <pc:spChg chg="add del mod">
          <ac:chgData name="Or Mutay" userId="9177026c-ce36-44ab-93b1-69375d10e446" providerId="ADAL" clId="{3D947FF3-AB74-4430-913F-68B6CB35621A}" dt="2022-01-26T10:00:14.064" v="388" actId="478"/>
          <ac:spMkLst>
            <pc:docMk/>
            <pc:sldMk cId="863408231" sldId="276"/>
            <ac:spMk id="14" creationId="{69893316-E9A2-4977-BAAB-52128D822144}"/>
          </ac:spMkLst>
        </pc:spChg>
        <pc:spChg chg="add del mod">
          <ac:chgData name="Or Mutay" userId="9177026c-ce36-44ab-93b1-69375d10e446" providerId="ADAL" clId="{3D947FF3-AB74-4430-913F-68B6CB35621A}" dt="2022-01-26T09:57:22.970" v="344" actId="478"/>
          <ac:spMkLst>
            <pc:docMk/>
            <pc:sldMk cId="863408231" sldId="276"/>
            <ac:spMk id="15" creationId="{4E1494F2-9CEC-4865-9FF4-D935855A0A6C}"/>
          </ac:spMkLst>
        </pc:spChg>
        <pc:spChg chg="add mod topLvl">
          <ac:chgData name="Or Mutay" userId="9177026c-ce36-44ab-93b1-69375d10e446" providerId="ADAL" clId="{3D947FF3-AB74-4430-913F-68B6CB35621A}" dt="2022-01-26T10:57:55.894" v="1716" actId="255"/>
          <ac:spMkLst>
            <pc:docMk/>
            <pc:sldMk cId="863408231" sldId="276"/>
            <ac:spMk id="16" creationId="{CFA5F564-CC1D-4041-96A9-E9364C83F3F6}"/>
          </ac:spMkLst>
        </pc:spChg>
        <pc:spChg chg="add mod">
          <ac:chgData name="Or Mutay" userId="9177026c-ce36-44ab-93b1-69375d10e446" providerId="ADAL" clId="{3D947FF3-AB74-4430-913F-68B6CB35621A}" dt="2022-01-26T10:14:25.895" v="494" actId="165"/>
          <ac:spMkLst>
            <pc:docMk/>
            <pc:sldMk cId="863408231" sldId="276"/>
            <ac:spMk id="17" creationId="{63DA1FD6-56C7-4BFD-8ADF-91428265CA7C}"/>
          </ac:spMkLst>
        </pc:spChg>
        <pc:spChg chg="add mod">
          <ac:chgData name="Or Mutay" userId="9177026c-ce36-44ab-93b1-69375d10e446" providerId="ADAL" clId="{3D947FF3-AB74-4430-913F-68B6CB35621A}" dt="2022-01-26T10:58:05.594" v="1725" actId="403"/>
          <ac:spMkLst>
            <pc:docMk/>
            <pc:sldMk cId="863408231" sldId="276"/>
            <ac:spMk id="18" creationId="{9D7BF28A-55A6-4703-BDE3-C6B54D375EA2}"/>
          </ac:spMkLst>
        </pc:spChg>
        <pc:spChg chg="add del mod">
          <ac:chgData name="Or Mutay" userId="9177026c-ce36-44ab-93b1-69375d10e446" providerId="ADAL" clId="{3D947FF3-AB74-4430-913F-68B6CB35621A}" dt="2022-01-26T09:59:43.478" v="381"/>
          <ac:spMkLst>
            <pc:docMk/>
            <pc:sldMk cId="863408231" sldId="276"/>
            <ac:spMk id="24" creationId="{3F1A1B1B-D3A8-4CE8-A931-67675998F785}"/>
          </ac:spMkLst>
        </pc:spChg>
        <pc:spChg chg="add del mod">
          <ac:chgData name="Or Mutay" userId="9177026c-ce36-44ab-93b1-69375d10e446" providerId="ADAL" clId="{3D947FF3-AB74-4430-913F-68B6CB35621A}" dt="2022-01-26T10:05:21.007" v="448" actId="478"/>
          <ac:spMkLst>
            <pc:docMk/>
            <pc:sldMk cId="863408231" sldId="276"/>
            <ac:spMk id="26" creationId="{4E1B5F06-89BF-46E5-ACEA-24511D605162}"/>
          </ac:spMkLst>
        </pc:spChg>
        <pc:spChg chg="add del mod">
          <ac:chgData name="Or Mutay" userId="9177026c-ce36-44ab-93b1-69375d10e446" providerId="ADAL" clId="{3D947FF3-AB74-4430-913F-68B6CB35621A}" dt="2022-01-26T10:02:48.068" v="408"/>
          <ac:spMkLst>
            <pc:docMk/>
            <pc:sldMk cId="863408231" sldId="276"/>
            <ac:spMk id="27" creationId="{D9F01364-11A9-4496-8AE0-779F96624F49}"/>
          </ac:spMkLst>
        </pc:spChg>
        <pc:spChg chg="add del mod">
          <ac:chgData name="Or Mutay" userId="9177026c-ce36-44ab-93b1-69375d10e446" providerId="ADAL" clId="{3D947FF3-AB74-4430-913F-68B6CB35621A}" dt="2022-01-26T10:02:48.066" v="406" actId="478"/>
          <ac:spMkLst>
            <pc:docMk/>
            <pc:sldMk cId="863408231" sldId="276"/>
            <ac:spMk id="28" creationId="{50B4A12B-E49A-4A70-9344-CC9859C73893}"/>
          </ac:spMkLst>
        </pc:spChg>
        <pc:spChg chg="add del mod">
          <ac:chgData name="Or Mutay" userId="9177026c-ce36-44ab-93b1-69375d10e446" providerId="ADAL" clId="{3D947FF3-AB74-4430-913F-68B6CB35621A}" dt="2022-01-26T10:02:48.086" v="410"/>
          <ac:spMkLst>
            <pc:docMk/>
            <pc:sldMk cId="863408231" sldId="276"/>
            <ac:spMk id="29" creationId="{120E1793-A169-4535-981A-C1C54A0EB5B5}"/>
          </ac:spMkLst>
        </pc:spChg>
        <pc:spChg chg="add mod">
          <ac:chgData name="Or Mutay" userId="9177026c-ce36-44ab-93b1-69375d10e446" providerId="ADAL" clId="{3D947FF3-AB74-4430-913F-68B6CB35621A}" dt="2022-01-26T10:57:55.894" v="1716" actId="255"/>
          <ac:spMkLst>
            <pc:docMk/>
            <pc:sldMk cId="863408231" sldId="276"/>
            <ac:spMk id="30" creationId="{90B4481A-6EA0-4BB0-91A8-983BE6C3943C}"/>
          </ac:spMkLst>
        </pc:spChg>
        <pc:spChg chg="add mod">
          <ac:chgData name="Or Mutay" userId="9177026c-ce36-44ab-93b1-69375d10e446" providerId="ADAL" clId="{3D947FF3-AB74-4430-913F-68B6CB35621A}" dt="2022-01-26T10:57:55.894" v="1716" actId="255"/>
          <ac:spMkLst>
            <pc:docMk/>
            <pc:sldMk cId="863408231" sldId="276"/>
            <ac:spMk id="31" creationId="{466A467D-AA7F-4E05-9A47-81F232C1E536}"/>
          </ac:spMkLst>
        </pc:spChg>
        <pc:spChg chg="add mod">
          <ac:chgData name="Or Mutay" userId="9177026c-ce36-44ab-93b1-69375d10e446" providerId="ADAL" clId="{3D947FF3-AB74-4430-913F-68B6CB35621A}" dt="2022-01-26T10:57:55.894" v="1716" actId="255"/>
          <ac:spMkLst>
            <pc:docMk/>
            <pc:sldMk cId="863408231" sldId="276"/>
            <ac:spMk id="35" creationId="{075977D7-E35C-479D-AA6E-F7FA633E7DE5}"/>
          </ac:spMkLst>
        </pc:spChg>
        <pc:spChg chg="add mod">
          <ac:chgData name="Or Mutay" userId="9177026c-ce36-44ab-93b1-69375d10e446" providerId="ADAL" clId="{3D947FF3-AB74-4430-913F-68B6CB35621A}" dt="2022-01-26T10:31:01.622" v="1329" actId="113"/>
          <ac:spMkLst>
            <pc:docMk/>
            <pc:sldMk cId="863408231" sldId="276"/>
            <ac:spMk id="37" creationId="{EAD91709-103E-406A-8801-E317FBB6DC98}"/>
          </ac:spMkLst>
        </pc:spChg>
        <pc:grpChg chg="add mod topLvl">
          <ac:chgData name="Or Mutay" userId="9177026c-ce36-44ab-93b1-69375d10e446" providerId="ADAL" clId="{3D947FF3-AB74-4430-913F-68B6CB35621A}" dt="2022-01-26T10:16:03.837" v="513" actId="164"/>
          <ac:grpSpMkLst>
            <pc:docMk/>
            <pc:sldMk cId="863408231" sldId="276"/>
            <ac:grpSpMk id="6" creationId="{5DD61509-2761-4F10-B637-A87A39078531}"/>
          </ac:grpSpMkLst>
        </pc:grpChg>
        <pc:grpChg chg="add del mod">
          <ac:chgData name="Or Mutay" userId="9177026c-ce36-44ab-93b1-69375d10e446" providerId="ADAL" clId="{3D947FF3-AB74-4430-913F-68B6CB35621A}" dt="2022-01-26T09:57:22.970" v="344" actId="478"/>
          <ac:grpSpMkLst>
            <pc:docMk/>
            <pc:sldMk cId="863408231" sldId="276"/>
            <ac:grpSpMk id="7" creationId="{CE295748-7FFC-43CF-A997-666093951B35}"/>
          </ac:grpSpMkLst>
        </pc:grpChg>
        <pc:grpChg chg="add del mod">
          <ac:chgData name="Or Mutay" userId="9177026c-ce36-44ab-93b1-69375d10e446" providerId="ADAL" clId="{3D947FF3-AB74-4430-913F-68B6CB35621A}" dt="2022-01-26T09:57:26.296" v="345" actId="478"/>
          <ac:grpSpMkLst>
            <pc:docMk/>
            <pc:sldMk cId="863408231" sldId="276"/>
            <ac:grpSpMk id="8" creationId="{610681ED-E48E-45AC-872F-B88E13BE93E2}"/>
          </ac:grpSpMkLst>
        </pc:grpChg>
        <pc:grpChg chg="add del mod">
          <ac:chgData name="Or Mutay" userId="9177026c-ce36-44ab-93b1-69375d10e446" providerId="ADAL" clId="{3D947FF3-AB74-4430-913F-68B6CB35621A}" dt="2022-01-26T09:51:19.904" v="230" actId="478"/>
          <ac:grpSpMkLst>
            <pc:docMk/>
            <pc:sldMk cId="863408231" sldId="276"/>
            <ac:grpSpMk id="9" creationId="{0A8704D6-D039-46AD-A884-0926BF39A7E2}"/>
          </ac:grpSpMkLst>
        </pc:grpChg>
        <pc:grpChg chg="add del mod ord">
          <ac:chgData name="Or Mutay" userId="9177026c-ce36-44ab-93b1-69375d10e446" providerId="ADAL" clId="{3D947FF3-AB74-4430-913F-68B6CB35621A}" dt="2022-01-26T10:14:25.895" v="494" actId="165"/>
          <ac:grpSpMkLst>
            <pc:docMk/>
            <pc:sldMk cId="863408231" sldId="276"/>
            <ac:grpSpMk id="19" creationId="{4ABCEBBE-AAAD-4F70-9EA0-DB0504BFDB35}"/>
          </ac:grpSpMkLst>
        </pc:grpChg>
        <pc:grpChg chg="add mod">
          <ac:chgData name="Or Mutay" userId="9177026c-ce36-44ab-93b1-69375d10e446" providerId="ADAL" clId="{3D947FF3-AB74-4430-913F-68B6CB35621A}" dt="2022-01-26T10:16:03.837" v="513" actId="164"/>
          <ac:grpSpMkLst>
            <pc:docMk/>
            <pc:sldMk cId="863408231" sldId="276"/>
            <ac:grpSpMk id="32" creationId="{77192504-AD80-464D-9A71-37C3E773E4D7}"/>
          </ac:grpSpMkLst>
        </pc:grpChg>
        <pc:grpChg chg="add mod">
          <ac:chgData name="Or Mutay" userId="9177026c-ce36-44ab-93b1-69375d10e446" providerId="ADAL" clId="{3D947FF3-AB74-4430-913F-68B6CB35621A}" dt="2022-01-26T10:16:03.837" v="513" actId="164"/>
          <ac:grpSpMkLst>
            <pc:docMk/>
            <pc:sldMk cId="863408231" sldId="276"/>
            <ac:grpSpMk id="33" creationId="{BA18B45E-9117-4C6E-86B7-66CAC9BCDCEB}"/>
          </ac:grpSpMkLst>
        </pc:grpChg>
        <pc:grpChg chg="add mod">
          <ac:chgData name="Or Mutay" userId="9177026c-ce36-44ab-93b1-69375d10e446" providerId="ADAL" clId="{3D947FF3-AB74-4430-913F-68B6CB35621A}" dt="2022-01-26T10:25:36.030" v="1037" actId="1076"/>
          <ac:grpSpMkLst>
            <pc:docMk/>
            <pc:sldMk cId="863408231" sldId="276"/>
            <ac:grpSpMk id="36" creationId="{35018FC4-7F69-4F2E-AEC5-8BB0326B0205}"/>
          </ac:grpSpMkLst>
        </pc:grpChg>
        <pc:picChg chg="add del mod">
          <ac:chgData name="Or Mutay" userId="9177026c-ce36-44ab-93b1-69375d10e446" providerId="ADAL" clId="{3D947FF3-AB74-4430-913F-68B6CB35621A}" dt="2022-01-26T09:59:25.786" v="377" actId="478"/>
          <ac:picMkLst>
            <pc:docMk/>
            <pc:sldMk cId="863408231" sldId="276"/>
            <ac:picMk id="20" creationId="{DEAA85C3-0599-4608-B3F7-A578A19D8E49}"/>
          </ac:picMkLst>
        </pc:picChg>
        <pc:picChg chg="add mod ord">
          <ac:chgData name="Or Mutay" userId="9177026c-ce36-44ab-93b1-69375d10e446" providerId="ADAL" clId="{3D947FF3-AB74-4430-913F-68B6CB35621A}" dt="2022-01-26T10:17:26.451" v="571" actId="1037"/>
          <ac:picMkLst>
            <pc:docMk/>
            <pc:sldMk cId="863408231" sldId="276"/>
            <ac:picMk id="21" creationId="{DAB83308-3675-4DCB-9ED2-A629281AEB28}"/>
          </ac:picMkLst>
        </pc:picChg>
        <pc:picChg chg="add mod">
          <ac:chgData name="Or Mutay" userId="9177026c-ce36-44ab-93b1-69375d10e446" providerId="ADAL" clId="{3D947FF3-AB74-4430-913F-68B6CB35621A}" dt="2022-01-26T10:16:03.837" v="513" actId="164"/>
          <ac:picMkLst>
            <pc:docMk/>
            <pc:sldMk cId="863408231" sldId="276"/>
            <ac:picMk id="22" creationId="{9A0A73C5-4DAA-4755-9CC0-51A8020DEB13}"/>
          </ac:picMkLst>
        </pc:picChg>
        <pc:picChg chg="add mod">
          <ac:chgData name="Or Mutay" userId="9177026c-ce36-44ab-93b1-69375d10e446" providerId="ADAL" clId="{3D947FF3-AB74-4430-913F-68B6CB35621A}" dt="2022-01-26T10:17:06.318" v="540" actId="1038"/>
          <ac:picMkLst>
            <pc:docMk/>
            <pc:sldMk cId="863408231" sldId="276"/>
            <ac:picMk id="23" creationId="{424D5313-6418-4196-824B-C10A27BCB0A7}"/>
          </ac:picMkLst>
        </pc:picChg>
        <pc:picChg chg="add del mod">
          <ac:chgData name="Or Mutay" userId="9177026c-ce36-44ab-93b1-69375d10e446" providerId="ADAL" clId="{3D947FF3-AB74-4430-913F-68B6CB35621A}" dt="2022-01-26T10:30:55.609" v="1327" actId="478"/>
          <ac:picMkLst>
            <pc:docMk/>
            <pc:sldMk cId="863408231" sldId="276"/>
            <ac:picMk id="39" creationId="{6FDB94F1-A936-4CA9-B848-E2A9E96B0731}"/>
          </ac:picMkLst>
        </pc:picChg>
      </pc:sldChg>
      <pc:sldChg chg="addSp delSp modSp new del mod">
        <pc:chgData name="Or Mutay" userId="9177026c-ce36-44ab-93b1-69375d10e446" providerId="ADAL" clId="{3D947FF3-AB74-4430-913F-68B6CB35621A}" dt="2022-01-26T09:50:43.248" v="223" actId="680"/>
        <pc:sldMkLst>
          <pc:docMk/>
          <pc:sldMk cId="3981877176" sldId="276"/>
        </pc:sldMkLst>
        <pc:spChg chg="add del">
          <ac:chgData name="Or Mutay" userId="9177026c-ce36-44ab-93b1-69375d10e446" providerId="ADAL" clId="{3D947FF3-AB74-4430-913F-68B6CB35621A}" dt="2022-01-26T09:50:42.584" v="222" actId="478"/>
          <ac:spMkLst>
            <pc:docMk/>
            <pc:sldMk cId="3981877176" sldId="276"/>
            <ac:spMk id="2" creationId="{5025BE7F-B83D-4920-A83F-E58261D70475}"/>
          </ac:spMkLst>
        </pc:spChg>
        <pc:spChg chg="add del">
          <ac:chgData name="Or Mutay" userId="9177026c-ce36-44ab-93b1-69375d10e446" providerId="ADAL" clId="{3D947FF3-AB74-4430-913F-68B6CB35621A}" dt="2022-01-26T09:50:41.898" v="221" actId="478"/>
          <ac:spMkLst>
            <pc:docMk/>
            <pc:sldMk cId="3981877176" sldId="276"/>
            <ac:spMk id="3" creationId="{8F827C94-AA64-4FAD-969F-CB6C17110551}"/>
          </ac:spMkLst>
        </pc:spChg>
        <pc:graphicFrameChg chg="add del mod">
          <ac:chgData name="Or Mutay" userId="9177026c-ce36-44ab-93b1-69375d10e446" providerId="ADAL" clId="{3D947FF3-AB74-4430-913F-68B6CB35621A}" dt="2022-01-26T09:50:40.036" v="220"/>
          <ac:graphicFrameMkLst>
            <pc:docMk/>
            <pc:sldMk cId="3981877176" sldId="276"/>
            <ac:graphicFrameMk id="4" creationId="{FEE02B05-4C61-444B-8D45-65D337CBD738}"/>
          </ac:graphicFrameMkLst>
        </pc:graphicFrameChg>
      </pc:sldChg>
      <pc:sldChg chg="delSp add del setBg delDesignElem">
        <pc:chgData name="Or Mutay" userId="9177026c-ce36-44ab-93b1-69375d10e446" providerId="ADAL" clId="{3D947FF3-AB74-4430-913F-68B6CB35621A}" dt="2022-01-26T10:21:44.343" v="583" actId="2696"/>
        <pc:sldMkLst>
          <pc:docMk/>
          <pc:sldMk cId="1339637407" sldId="277"/>
        </pc:sldMkLst>
        <pc:spChg chg="del">
          <ac:chgData name="Or Mutay" userId="9177026c-ce36-44ab-93b1-69375d10e446" providerId="ADAL" clId="{3D947FF3-AB74-4430-913F-68B6CB35621A}" dt="2022-01-26T10:21:32.187" v="580"/>
          <ac:spMkLst>
            <pc:docMk/>
            <pc:sldMk cId="1339637407" sldId="277"/>
            <ac:spMk id="30" creationId="{6F5A5072-7B47-4D32-B52A-4EBBF590B8A5}"/>
          </ac:spMkLst>
        </pc:spChg>
        <pc:spChg chg="del">
          <ac:chgData name="Or Mutay" userId="9177026c-ce36-44ab-93b1-69375d10e446" providerId="ADAL" clId="{3D947FF3-AB74-4430-913F-68B6CB35621A}" dt="2022-01-26T10:21:32.187" v="580"/>
          <ac:spMkLst>
            <pc:docMk/>
            <pc:sldMk cId="1339637407" sldId="277"/>
            <ac:spMk id="31" creationId="{9715DAF0-AE1B-46C9-8A6B-DB2AA05AB91D}"/>
          </ac:spMkLst>
        </pc:spChg>
        <pc:spChg chg="del">
          <ac:chgData name="Or Mutay" userId="9177026c-ce36-44ab-93b1-69375d10e446" providerId="ADAL" clId="{3D947FF3-AB74-4430-913F-68B6CB35621A}" dt="2022-01-26T10:21:32.187" v="580"/>
          <ac:spMkLst>
            <pc:docMk/>
            <pc:sldMk cId="1339637407" sldId="277"/>
            <ac:spMk id="32" creationId="{6016219D-510E-4184-9090-6D5578A87BD1}"/>
          </ac:spMkLst>
        </pc:spChg>
        <pc:spChg chg="del">
          <ac:chgData name="Or Mutay" userId="9177026c-ce36-44ab-93b1-69375d10e446" providerId="ADAL" clId="{3D947FF3-AB74-4430-913F-68B6CB35621A}" dt="2022-01-26T10:21:32.187" v="580"/>
          <ac:spMkLst>
            <pc:docMk/>
            <pc:sldMk cId="1339637407" sldId="277"/>
            <ac:spMk id="33" creationId="{AFF4A713-7B75-4B21-90D7-5AB19547C728}"/>
          </ac:spMkLst>
        </pc:spChg>
        <pc:spChg chg="del">
          <ac:chgData name="Or Mutay" userId="9177026c-ce36-44ab-93b1-69375d10e446" providerId="ADAL" clId="{3D947FF3-AB74-4430-913F-68B6CB35621A}" dt="2022-01-26T10:21:32.187" v="580"/>
          <ac:spMkLst>
            <pc:docMk/>
            <pc:sldMk cId="1339637407" sldId="277"/>
            <ac:spMk id="34" creationId="{DC631C0B-6DA6-4E57-8231-CE32B3434A7E}"/>
          </ac:spMkLst>
        </pc:spChg>
        <pc:spChg chg="del">
          <ac:chgData name="Or Mutay" userId="9177026c-ce36-44ab-93b1-69375d10e446" providerId="ADAL" clId="{3D947FF3-AB74-4430-913F-68B6CB35621A}" dt="2022-01-26T10:21:32.187" v="580"/>
          <ac:spMkLst>
            <pc:docMk/>
            <pc:sldMk cId="1339637407" sldId="277"/>
            <ac:spMk id="35" creationId="{C29501E6-A978-4A61-9689-9085AF97A53A}"/>
          </ac:spMkLst>
        </pc:spChg>
      </pc:sldChg>
      <pc:sldChg chg="add del setBg">
        <pc:chgData name="Or Mutay" userId="9177026c-ce36-44ab-93b1-69375d10e446" providerId="ADAL" clId="{3D947FF3-AB74-4430-913F-68B6CB35621A}" dt="2022-01-26T10:24:28.272" v="1032" actId="2696"/>
        <pc:sldMkLst>
          <pc:docMk/>
          <pc:sldMk cId="1467123710" sldId="277"/>
        </pc:sldMkLst>
      </pc:sldChg>
      <pc:sldChg chg="addSp delSp modSp new del mod">
        <pc:chgData name="Or Mutay" userId="9177026c-ce36-44ab-93b1-69375d10e446" providerId="ADAL" clId="{3D947FF3-AB74-4430-913F-68B6CB35621A}" dt="2022-01-26T11:39:00.886" v="2397" actId="2696"/>
        <pc:sldMkLst>
          <pc:docMk/>
          <pc:sldMk cId="2203405737" sldId="277"/>
        </pc:sldMkLst>
        <pc:spChg chg="del">
          <ac:chgData name="Or Mutay" userId="9177026c-ce36-44ab-93b1-69375d10e446" providerId="ADAL" clId="{3D947FF3-AB74-4430-913F-68B6CB35621A}" dt="2022-01-26T10:45:58.777" v="1546" actId="478"/>
          <ac:spMkLst>
            <pc:docMk/>
            <pc:sldMk cId="2203405737" sldId="277"/>
            <ac:spMk id="2" creationId="{E82F9CB1-F556-460B-B906-85D26904DBBA}"/>
          </ac:spMkLst>
        </pc:spChg>
        <pc:spChg chg="del">
          <ac:chgData name="Or Mutay" userId="9177026c-ce36-44ab-93b1-69375d10e446" providerId="ADAL" clId="{3D947FF3-AB74-4430-913F-68B6CB35621A}" dt="2022-01-26T10:46:01.080" v="1547" actId="478"/>
          <ac:spMkLst>
            <pc:docMk/>
            <pc:sldMk cId="2203405737" sldId="277"/>
            <ac:spMk id="3" creationId="{7AED631B-EEDD-4CD6-BF7C-CD33D00349CC}"/>
          </ac:spMkLst>
        </pc:spChg>
        <pc:spChg chg="add mod">
          <ac:chgData name="Or Mutay" userId="9177026c-ce36-44ab-93b1-69375d10e446" providerId="ADAL" clId="{3D947FF3-AB74-4430-913F-68B6CB35621A}" dt="2022-01-26T10:46:05.847" v="1548" actId="207"/>
          <ac:spMkLst>
            <pc:docMk/>
            <pc:sldMk cId="2203405737" sldId="277"/>
            <ac:spMk id="4" creationId="{34121015-9B94-4378-AACD-BBB415386C02}"/>
          </ac:spMkLst>
        </pc:spChg>
      </pc:sldChg>
      <pc:sldChg chg="addSp delSp modSp new mod ord modAnim">
        <pc:chgData name="Or Mutay" userId="9177026c-ce36-44ab-93b1-69375d10e446" providerId="ADAL" clId="{3D947FF3-AB74-4430-913F-68B6CB35621A}" dt="2022-01-26T11:40:26.388" v="2404"/>
        <pc:sldMkLst>
          <pc:docMk/>
          <pc:sldMk cId="1287878811" sldId="278"/>
        </pc:sldMkLst>
        <pc:spChg chg="del">
          <ac:chgData name="Or Mutay" userId="9177026c-ce36-44ab-93b1-69375d10e446" providerId="ADAL" clId="{3D947FF3-AB74-4430-913F-68B6CB35621A}" dt="2022-01-26T10:47:32.398" v="1564" actId="478"/>
          <ac:spMkLst>
            <pc:docMk/>
            <pc:sldMk cId="1287878811" sldId="278"/>
            <ac:spMk id="2" creationId="{E6F15374-0C79-4044-8F19-C012F81684AA}"/>
          </ac:spMkLst>
        </pc:spChg>
        <pc:spChg chg="del">
          <ac:chgData name="Or Mutay" userId="9177026c-ce36-44ab-93b1-69375d10e446" providerId="ADAL" clId="{3D947FF3-AB74-4430-913F-68B6CB35621A}" dt="2022-01-26T10:47:31.028" v="1563" actId="478"/>
          <ac:spMkLst>
            <pc:docMk/>
            <pc:sldMk cId="1287878811" sldId="278"/>
            <ac:spMk id="3" creationId="{974C741B-7236-4AF8-823B-84945DA33E75}"/>
          </ac:spMkLst>
        </pc:spChg>
        <pc:spChg chg="add mod">
          <ac:chgData name="Or Mutay" userId="9177026c-ce36-44ab-93b1-69375d10e446" providerId="ADAL" clId="{3D947FF3-AB74-4430-913F-68B6CB35621A}" dt="2022-01-26T10:47:27.765" v="1562"/>
          <ac:spMkLst>
            <pc:docMk/>
            <pc:sldMk cId="1287878811" sldId="278"/>
            <ac:spMk id="4" creationId="{598AF5D6-3A88-40C4-A351-110CAF8D4A7C}"/>
          </ac:spMkLst>
        </pc:spChg>
        <pc:spChg chg="add del mod">
          <ac:chgData name="Or Mutay" userId="9177026c-ce36-44ab-93b1-69375d10e446" providerId="ADAL" clId="{3D947FF3-AB74-4430-913F-68B6CB35621A}" dt="2022-01-26T10:47:59.532" v="1568" actId="478"/>
          <ac:spMkLst>
            <pc:docMk/>
            <pc:sldMk cId="1287878811" sldId="278"/>
            <ac:spMk id="5" creationId="{21C9631C-EEDA-432B-B062-34272C2044B4}"/>
          </ac:spMkLst>
        </pc:spChg>
        <pc:picChg chg="add mod">
          <ac:chgData name="Or Mutay" userId="9177026c-ce36-44ab-93b1-69375d10e446" providerId="ADAL" clId="{3D947FF3-AB74-4430-913F-68B6CB35621A}" dt="2022-01-26T10:48:40.749" v="1578" actId="1076"/>
          <ac:picMkLst>
            <pc:docMk/>
            <pc:sldMk cId="1287878811" sldId="278"/>
            <ac:picMk id="7" creationId="{EFD9E801-53D2-4DAF-8333-EBE55B6377CD}"/>
          </ac:picMkLst>
        </pc:picChg>
      </pc:sldChg>
      <pc:sldChg chg="addSp delSp modSp new del mod delAnim modAnim">
        <pc:chgData name="Or Mutay" userId="9177026c-ce36-44ab-93b1-69375d10e446" providerId="ADAL" clId="{3D947FF3-AB74-4430-913F-68B6CB35621A}" dt="2022-01-26T10:56:32.692" v="1695" actId="2696"/>
        <pc:sldMkLst>
          <pc:docMk/>
          <pc:sldMk cId="165901858" sldId="279"/>
        </pc:sldMkLst>
        <pc:spChg chg="del">
          <ac:chgData name="Or Mutay" userId="9177026c-ce36-44ab-93b1-69375d10e446" providerId="ADAL" clId="{3D947FF3-AB74-4430-913F-68B6CB35621A}" dt="2022-01-26T10:51:14.740" v="1604" actId="478"/>
          <ac:spMkLst>
            <pc:docMk/>
            <pc:sldMk cId="165901858" sldId="279"/>
            <ac:spMk id="2" creationId="{C8A8BC8C-8BD1-4C24-8A16-B02BD95B186E}"/>
          </ac:spMkLst>
        </pc:spChg>
        <pc:spChg chg="del">
          <ac:chgData name="Or Mutay" userId="9177026c-ce36-44ab-93b1-69375d10e446" providerId="ADAL" clId="{3D947FF3-AB74-4430-913F-68B6CB35621A}" dt="2022-01-26T10:51:16.171" v="1605" actId="478"/>
          <ac:spMkLst>
            <pc:docMk/>
            <pc:sldMk cId="165901858" sldId="279"/>
            <ac:spMk id="3" creationId="{CA2EBD7D-480F-48FE-A05A-E1EB65552044}"/>
          </ac:spMkLst>
        </pc:spChg>
        <pc:spChg chg="add mod">
          <ac:chgData name="Or Mutay" userId="9177026c-ce36-44ab-93b1-69375d10e446" providerId="ADAL" clId="{3D947FF3-AB74-4430-913F-68B6CB35621A}" dt="2022-01-26T10:51:31.076" v="1610"/>
          <ac:spMkLst>
            <pc:docMk/>
            <pc:sldMk cId="165901858" sldId="279"/>
            <ac:spMk id="5" creationId="{FF2A3D2F-C976-46BD-9740-50615A2A5CE7}"/>
          </ac:spMkLst>
        </pc:spChg>
        <pc:picChg chg="add del mod modCrop">
          <ac:chgData name="Or Mutay" userId="9177026c-ce36-44ab-93b1-69375d10e446" providerId="ADAL" clId="{3D947FF3-AB74-4430-913F-68B6CB35621A}" dt="2022-01-26T10:54:39" v="1647" actId="21"/>
          <ac:picMkLst>
            <pc:docMk/>
            <pc:sldMk cId="165901858" sldId="279"/>
            <ac:picMk id="4" creationId="{E44A8543-4950-44EF-9515-A8F5E12C0D03}"/>
          </ac:picMkLst>
        </pc:picChg>
      </pc:sldChg>
      <pc:sldChg chg="addSp delSp modSp add mod modAnim">
        <pc:chgData name="Or Mutay" userId="9177026c-ce36-44ab-93b1-69375d10e446" providerId="ADAL" clId="{3D947FF3-AB74-4430-913F-68B6CB35621A}" dt="2022-01-26T11:13:44.694" v="1919" actId="404"/>
        <pc:sldMkLst>
          <pc:docMk/>
          <pc:sldMk cId="903199380" sldId="279"/>
        </pc:sldMkLst>
        <pc:spChg chg="mod">
          <ac:chgData name="Or Mutay" userId="9177026c-ce36-44ab-93b1-69375d10e446" providerId="ADAL" clId="{3D947FF3-AB74-4430-913F-68B6CB35621A}" dt="2022-01-26T11:13:44.694" v="1919" actId="404"/>
          <ac:spMkLst>
            <pc:docMk/>
            <pc:sldMk cId="903199380" sldId="279"/>
            <ac:spMk id="2" creationId="{9B712EE4-C360-4C96-A840-78A4EE44DF69}"/>
          </ac:spMkLst>
        </pc:spChg>
        <pc:spChg chg="del">
          <ac:chgData name="Or Mutay" userId="9177026c-ce36-44ab-93b1-69375d10e446" providerId="ADAL" clId="{3D947FF3-AB74-4430-913F-68B6CB35621A}" dt="2022-01-26T11:08:21.600" v="1863" actId="478"/>
          <ac:spMkLst>
            <pc:docMk/>
            <pc:sldMk cId="903199380" sldId="279"/>
            <ac:spMk id="3" creationId="{CB873EDC-A831-4AB6-B480-29CE92D1B4D0}"/>
          </ac:spMkLst>
        </pc:spChg>
        <pc:spChg chg="add del mod">
          <ac:chgData name="Or Mutay" userId="9177026c-ce36-44ab-93b1-69375d10e446" providerId="ADAL" clId="{3D947FF3-AB74-4430-913F-68B6CB35621A}" dt="2022-01-26T11:08:23.381" v="1864" actId="478"/>
          <ac:spMkLst>
            <pc:docMk/>
            <pc:sldMk cId="903199380" sldId="279"/>
            <ac:spMk id="5" creationId="{2B980D64-FFB7-40E4-8A20-ACBC0BF3468C}"/>
          </ac:spMkLst>
        </pc:spChg>
        <pc:spChg chg="mod">
          <ac:chgData name="Or Mutay" userId="9177026c-ce36-44ab-93b1-69375d10e446" providerId="ADAL" clId="{3D947FF3-AB74-4430-913F-68B6CB35621A}" dt="2022-01-26T11:08:36.673" v="1869" actId="164"/>
          <ac:spMkLst>
            <pc:docMk/>
            <pc:sldMk cId="903199380" sldId="279"/>
            <ac:spMk id="10" creationId="{F2BFAEF5-576B-4743-B032-28A483A4DD1B}"/>
          </ac:spMkLst>
        </pc:spChg>
        <pc:spChg chg="add mod">
          <ac:chgData name="Or Mutay" userId="9177026c-ce36-44ab-93b1-69375d10e446" providerId="ADAL" clId="{3D947FF3-AB74-4430-913F-68B6CB35621A}" dt="2022-01-26T11:09:11.562" v="1876" actId="1076"/>
          <ac:spMkLst>
            <pc:docMk/>
            <pc:sldMk cId="903199380" sldId="279"/>
            <ac:spMk id="11" creationId="{7125E45F-4A82-4F86-A07B-998EFDAAF473}"/>
          </ac:spMkLst>
        </pc:spChg>
        <pc:grpChg chg="add mod">
          <ac:chgData name="Or Mutay" userId="9177026c-ce36-44ab-93b1-69375d10e446" providerId="ADAL" clId="{3D947FF3-AB74-4430-913F-68B6CB35621A}" dt="2022-01-26T11:08:36.673" v="1869" actId="164"/>
          <ac:grpSpMkLst>
            <pc:docMk/>
            <pc:sldMk cId="903199380" sldId="279"/>
            <ac:grpSpMk id="7" creationId="{A8DCC372-D17E-4AC9-B591-3A47355CE427}"/>
          </ac:grpSpMkLst>
        </pc:grpChg>
        <pc:picChg chg="del">
          <ac:chgData name="Or Mutay" userId="9177026c-ce36-44ab-93b1-69375d10e446" providerId="ADAL" clId="{3D947FF3-AB74-4430-913F-68B6CB35621A}" dt="2022-01-26T11:08:19.524" v="1862" actId="478"/>
          <ac:picMkLst>
            <pc:docMk/>
            <pc:sldMk cId="903199380" sldId="279"/>
            <ac:picMk id="6" creationId="{A1F25B03-9058-41E7-9633-D582D00B77DA}"/>
          </ac:picMkLst>
        </pc:picChg>
        <pc:picChg chg="mod">
          <ac:chgData name="Or Mutay" userId="9177026c-ce36-44ab-93b1-69375d10e446" providerId="ADAL" clId="{3D947FF3-AB74-4430-913F-68B6CB35621A}" dt="2022-01-26T11:08:36.673" v="1869" actId="164"/>
          <ac:picMkLst>
            <pc:docMk/>
            <pc:sldMk cId="903199380" sldId="279"/>
            <ac:picMk id="8" creationId="{80A0D045-EAF9-43F9-9D7D-EA1627A8621D}"/>
          </ac:picMkLst>
        </pc:picChg>
        <pc:picChg chg="add mod">
          <ac:chgData name="Or Mutay" userId="9177026c-ce36-44ab-93b1-69375d10e446" providerId="ADAL" clId="{3D947FF3-AB74-4430-913F-68B6CB35621A}" dt="2022-01-26T11:09:11.562" v="1876" actId="1076"/>
          <ac:picMkLst>
            <pc:docMk/>
            <pc:sldMk cId="903199380" sldId="279"/>
            <ac:picMk id="12" creationId="{A6828231-2593-4AFB-9BEC-2EF47BE7F9A6}"/>
          </ac:picMkLst>
        </pc:picChg>
      </pc:sldChg>
      <pc:sldChg chg="delSp modSp add del mod ord delAnim modAnim">
        <pc:chgData name="Or Mutay" userId="9177026c-ce36-44ab-93b1-69375d10e446" providerId="ADAL" clId="{3D947FF3-AB74-4430-913F-68B6CB35621A}" dt="2022-01-26T10:56:30.787" v="1694" actId="2696"/>
        <pc:sldMkLst>
          <pc:docMk/>
          <pc:sldMk cId="169552336" sldId="280"/>
        </pc:sldMkLst>
        <pc:picChg chg="del mod modCrop">
          <ac:chgData name="Or Mutay" userId="9177026c-ce36-44ab-93b1-69375d10e446" providerId="ADAL" clId="{3D947FF3-AB74-4430-913F-68B6CB35621A}" dt="2022-01-26T10:54:34.297" v="1645" actId="21"/>
          <ac:picMkLst>
            <pc:docMk/>
            <pc:sldMk cId="169552336" sldId="280"/>
            <ac:picMk id="4" creationId="{E44A8543-4950-44EF-9515-A8F5E12C0D03}"/>
          </ac:picMkLst>
        </pc:picChg>
      </pc:sldChg>
      <pc:sldMasterChg chg="setBg modSldLayout">
        <pc:chgData name="Or Mutay" userId="9177026c-ce36-44ab-93b1-69375d10e446" providerId="ADAL" clId="{3D947FF3-AB74-4430-913F-68B6CB35621A}" dt="2022-01-26T10:24:13.601" v="1030"/>
        <pc:sldMasterMkLst>
          <pc:docMk/>
          <pc:sldMasterMk cId="2995896150" sldId="2147483648"/>
        </pc:sldMasterMkLst>
        <pc:sldLayoutChg chg="setBg">
          <pc:chgData name="Or Mutay" userId="9177026c-ce36-44ab-93b1-69375d10e446" providerId="ADAL" clId="{3D947FF3-AB74-4430-913F-68B6CB35621A}" dt="2022-01-26T10:24:13.601" v="1030"/>
          <pc:sldLayoutMkLst>
            <pc:docMk/>
            <pc:sldMasterMk cId="2995896150" sldId="2147483648"/>
            <pc:sldLayoutMk cId="2919642935" sldId="2147483649"/>
          </pc:sldLayoutMkLst>
        </pc:sldLayoutChg>
        <pc:sldLayoutChg chg="setBg">
          <pc:chgData name="Or Mutay" userId="9177026c-ce36-44ab-93b1-69375d10e446" providerId="ADAL" clId="{3D947FF3-AB74-4430-913F-68B6CB35621A}" dt="2022-01-26T10:24:13.601" v="1030"/>
          <pc:sldLayoutMkLst>
            <pc:docMk/>
            <pc:sldMasterMk cId="2995896150" sldId="2147483648"/>
            <pc:sldLayoutMk cId="3239925428" sldId="2147483650"/>
          </pc:sldLayoutMkLst>
        </pc:sldLayoutChg>
        <pc:sldLayoutChg chg="setBg">
          <pc:chgData name="Or Mutay" userId="9177026c-ce36-44ab-93b1-69375d10e446" providerId="ADAL" clId="{3D947FF3-AB74-4430-913F-68B6CB35621A}" dt="2022-01-26T10:24:13.601" v="1030"/>
          <pc:sldLayoutMkLst>
            <pc:docMk/>
            <pc:sldMasterMk cId="2995896150" sldId="2147483648"/>
            <pc:sldLayoutMk cId="1291268321" sldId="2147483651"/>
          </pc:sldLayoutMkLst>
        </pc:sldLayoutChg>
        <pc:sldLayoutChg chg="setBg">
          <pc:chgData name="Or Mutay" userId="9177026c-ce36-44ab-93b1-69375d10e446" providerId="ADAL" clId="{3D947FF3-AB74-4430-913F-68B6CB35621A}" dt="2022-01-26T10:24:13.601" v="1030"/>
          <pc:sldLayoutMkLst>
            <pc:docMk/>
            <pc:sldMasterMk cId="2995896150" sldId="2147483648"/>
            <pc:sldLayoutMk cId="2106651255" sldId="2147483652"/>
          </pc:sldLayoutMkLst>
        </pc:sldLayoutChg>
        <pc:sldLayoutChg chg="setBg">
          <pc:chgData name="Or Mutay" userId="9177026c-ce36-44ab-93b1-69375d10e446" providerId="ADAL" clId="{3D947FF3-AB74-4430-913F-68B6CB35621A}" dt="2022-01-26T10:24:13.601" v="1030"/>
          <pc:sldLayoutMkLst>
            <pc:docMk/>
            <pc:sldMasterMk cId="2995896150" sldId="2147483648"/>
            <pc:sldLayoutMk cId="4087419852" sldId="2147483653"/>
          </pc:sldLayoutMkLst>
        </pc:sldLayoutChg>
        <pc:sldLayoutChg chg="setBg">
          <pc:chgData name="Or Mutay" userId="9177026c-ce36-44ab-93b1-69375d10e446" providerId="ADAL" clId="{3D947FF3-AB74-4430-913F-68B6CB35621A}" dt="2022-01-26T10:24:13.601" v="1030"/>
          <pc:sldLayoutMkLst>
            <pc:docMk/>
            <pc:sldMasterMk cId="2995896150" sldId="2147483648"/>
            <pc:sldLayoutMk cId="195209022" sldId="2147483654"/>
          </pc:sldLayoutMkLst>
        </pc:sldLayoutChg>
        <pc:sldLayoutChg chg="setBg">
          <pc:chgData name="Or Mutay" userId="9177026c-ce36-44ab-93b1-69375d10e446" providerId="ADAL" clId="{3D947FF3-AB74-4430-913F-68B6CB35621A}" dt="2022-01-26T10:24:13.601" v="1030"/>
          <pc:sldLayoutMkLst>
            <pc:docMk/>
            <pc:sldMasterMk cId="2995896150" sldId="2147483648"/>
            <pc:sldLayoutMk cId="2960668561" sldId="2147483655"/>
          </pc:sldLayoutMkLst>
        </pc:sldLayoutChg>
        <pc:sldLayoutChg chg="setBg">
          <pc:chgData name="Or Mutay" userId="9177026c-ce36-44ab-93b1-69375d10e446" providerId="ADAL" clId="{3D947FF3-AB74-4430-913F-68B6CB35621A}" dt="2022-01-26T10:24:13.601" v="1030"/>
          <pc:sldLayoutMkLst>
            <pc:docMk/>
            <pc:sldMasterMk cId="2995896150" sldId="2147483648"/>
            <pc:sldLayoutMk cId="25784107" sldId="2147483656"/>
          </pc:sldLayoutMkLst>
        </pc:sldLayoutChg>
        <pc:sldLayoutChg chg="setBg">
          <pc:chgData name="Or Mutay" userId="9177026c-ce36-44ab-93b1-69375d10e446" providerId="ADAL" clId="{3D947FF3-AB74-4430-913F-68B6CB35621A}" dt="2022-01-26T10:24:13.601" v="1030"/>
          <pc:sldLayoutMkLst>
            <pc:docMk/>
            <pc:sldMasterMk cId="2995896150" sldId="2147483648"/>
            <pc:sldLayoutMk cId="1093462779" sldId="2147483657"/>
          </pc:sldLayoutMkLst>
        </pc:sldLayoutChg>
        <pc:sldLayoutChg chg="setBg">
          <pc:chgData name="Or Mutay" userId="9177026c-ce36-44ab-93b1-69375d10e446" providerId="ADAL" clId="{3D947FF3-AB74-4430-913F-68B6CB35621A}" dt="2022-01-26T10:24:13.601" v="1030"/>
          <pc:sldLayoutMkLst>
            <pc:docMk/>
            <pc:sldMasterMk cId="2995896150" sldId="2147483648"/>
            <pc:sldLayoutMk cId="3630430866" sldId="2147483658"/>
          </pc:sldLayoutMkLst>
        </pc:sldLayoutChg>
        <pc:sldLayoutChg chg="setBg">
          <pc:chgData name="Or Mutay" userId="9177026c-ce36-44ab-93b1-69375d10e446" providerId="ADAL" clId="{3D947FF3-AB74-4430-913F-68B6CB35621A}" dt="2022-01-26T10:24:13.601" v="1030"/>
          <pc:sldLayoutMkLst>
            <pc:docMk/>
            <pc:sldMasterMk cId="2995896150" sldId="2147483648"/>
            <pc:sldLayoutMk cId="3604124341" sldId="2147483659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11605D-193F-4E16-8A62-A67550434564}" type="doc">
      <dgm:prSet loTypeId="urn:microsoft.com/office/officeart/2005/8/layout/process4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DF359C10-6B39-483D-B5E2-E5680B9728A2}">
      <dgm:prSet phldrT="[טקסט]" custT="1"/>
      <dgm:spPr/>
      <dgm:t>
        <a:bodyPr/>
        <a:lstStyle/>
        <a:p>
          <a:pPr rtl="1"/>
          <a:r>
            <a:rPr lang="en-US" sz="3200" dirty="0">
              <a:latin typeface="+mj-lt"/>
              <a:cs typeface="Arial"/>
            </a:rPr>
            <a:t>B</a:t>
          </a:r>
          <a:r>
            <a:rPr lang="he-IL" sz="3200" dirty="0" err="1">
              <a:latin typeface="+mj-lt"/>
              <a:cs typeface="Arial"/>
            </a:rPr>
            <a:t>eatiful</a:t>
          </a:r>
          <a:r>
            <a:rPr lang="en-US" sz="3200" dirty="0">
              <a:latin typeface="+mj-lt"/>
              <a:cs typeface="Arial"/>
            </a:rPr>
            <a:t>S</a:t>
          </a:r>
          <a:r>
            <a:rPr lang="he-IL" sz="3200" dirty="0" err="1">
              <a:latin typeface="+mj-lt"/>
              <a:cs typeface="Arial"/>
            </a:rPr>
            <a:t>oup</a:t>
          </a:r>
          <a:endParaRPr lang="he-IL" sz="3200" dirty="0">
            <a:latin typeface="+mj-lt"/>
          </a:endParaRPr>
        </a:p>
      </dgm:t>
    </dgm:pt>
    <dgm:pt modelId="{501B0455-89D3-4EB9-AE9C-EF42E2BA330F}" type="parTrans" cxnId="{9F00BF49-D808-4E28-BB86-51E696076EB5}">
      <dgm:prSet/>
      <dgm:spPr/>
      <dgm:t>
        <a:bodyPr/>
        <a:lstStyle/>
        <a:p>
          <a:pPr rtl="1"/>
          <a:endParaRPr lang="he-IL"/>
        </a:p>
      </dgm:t>
    </dgm:pt>
    <dgm:pt modelId="{73CEC093-B018-4131-8DB7-0B027E17C1B8}" type="sibTrans" cxnId="{9F00BF49-D808-4E28-BB86-51E696076EB5}">
      <dgm:prSet/>
      <dgm:spPr/>
      <dgm:t>
        <a:bodyPr/>
        <a:lstStyle/>
        <a:p>
          <a:pPr rtl="1"/>
          <a:endParaRPr lang="he-IL"/>
        </a:p>
      </dgm:t>
    </dgm:pt>
    <dgm:pt modelId="{DFD74773-934E-4DAF-9DE5-3CCCF3DA0B61}">
      <dgm:prSet phldrT="[טקסט]" custT="1"/>
      <dgm:spPr/>
      <dgm:t>
        <a:bodyPr/>
        <a:lstStyle/>
        <a:p>
          <a:pPr rtl="0"/>
          <a:r>
            <a:rPr lang="en-US" sz="2800" dirty="0">
              <a:latin typeface="+mj-lt"/>
              <a:cs typeface="Arial"/>
            </a:rPr>
            <a:t>Tried </a:t>
          </a:r>
          <a:r>
            <a:rPr lang="he-IL" sz="2800" dirty="0" err="1">
              <a:latin typeface="+mj-lt"/>
              <a:cs typeface="Arial"/>
            </a:rPr>
            <a:t>using</a:t>
          </a:r>
          <a:r>
            <a:rPr lang="he-IL" sz="2800" dirty="0">
              <a:latin typeface="+mj-lt"/>
              <a:cs typeface="Arial"/>
            </a:rPr>
            <a:t> </a:t>
          </a:r>
          <a:r>
            <a:rPr lang="en-US" sz="2800" dirty="0">
              <a:latin typeface="+mj-lt"/>
              <a:cs typeface="Arial"/>
            </a:rPr>
            <a:t>but the p</a:t>
          </a:r>
          <a:r>
            <a:rPr lang="he-IL" sz="2800" dirty="0" err="1">
              <a:latin typeface="+mj-lt"/>
              <a:cs typeface="Arial"/>
            </a:rPr>
            <a:t>age</a:t>
          </a:r>
          <a:r>
            <a:rPr lang="he-IL" sz="2800" dirty="0">
              <a:latin typeface="+mj-lt"/>
              <a:cs typeface="Arial"/>
            </a:rPr>
            <a:t> </a:t>
          </a:r>
          <a:r>
            <a:rPr lang="he-IL" sz="2800" dirty="0" err="1">
              <a:latin typeface="+mj-lt"/>
              <a:cs typeface="Arial"/>
            </a:rPr>
            <a:t>didn't</a:t>
          </a:r>
          <a:r>
            <a:rPr lang="he-IL" sz="2800" dirty="0">
              <a:latin typeface="+mj-lt"/>
              <a:cs typeface="Arial"/>
            </a:rPr>
            <a:t> </a:t>
          </a:r>
          <a:r>
            <a:rPr lang="he-IL" sz="2800" dirty="0" err="1">
              <a:latin typeface="+mj-lt"/>
              <a:cs typeface="Arial"/>
            </a:rPr>
            <a:t>load</a:t>
          </a:r>
          <a:r>
            <a:rPr lang="he-IL" sz="2800" dirty="0">
              <a:latin typeface="+mj-lt"/>
              <a:cs typeface="Arial"/>
            </a:rPr>
            <a:t> </a:t>
          </a:r>
          <a:r>
            <a:rPr lang="he-IL" sz="2800" dirty="0" err="1">
              <a:latin typeface="+mj-lt"/>
              <a:cs typeface="Arial"/>
            </a:rPr>
            <a:t>properly</a:t>
          </a:r>
          <a:r>
            <a:rPr lang="he-IL" sz="2800" dirty="0">
              <a:latin typeface="+mj-lt"/>
              <a:cs typeface="Arial"/>
            </a:rPr>
            <a:t> </a:t>
          </a:r>
          <a:r>
            <a:rPr lang="en-US" sz="2800" dirty="0">
              <a:latin typeface="+mj-lt"/>
              <a:cs typeface="Arial"/>
              <a:sym typeface="Wingdings" panose="05000000000000000000" pitchFamily="2" charset="2"/>
            </a:rPr>
            <a:t> </a:t>
          </a:r>
          <a:r>
            <a:rPr lang="he-IL" sz="2800" dirty="0">
              <a:latin typeface="+mj-lt"/>
              <a:cs typeface="Arial"/>
            </a:rPr>
            <a:t> </a:t>
          </a:r>
          <a:endParaRPr lang="he-IL" sz="2800" dirty="0">
            <a:latin typeface="+mj-lt"/>
          </a:endParaRPr>
        </a:p>
      </dgm:t>
    </dgm:pt>
    <dgm:pt modelId="{B31FF22F-D24F-4F99-A318-B8A46AB64608}" type="parTrans" cxnId="{76124CC1-5107-4B1C-81C4-09CA851F6E5D}">
      <dgm:prSet/>
      <dgm:spPr/>
      <dgm:t>
        <a:bodyPr/>
        <a:lstStyle/>
        <a:p>
          <a:pPr rtl="1"/>
          <a:endParaRPr lang="he-IL"/>
        </a:p>
      </dgm:t>
    </dgm:pt>
    <dgm:pt modelId="{D4DE55ED-E608-451E-A1B4-7CBF4501E6E8}" type="sibTrans" cxnId="{76124CC1-5107-4B1C-81C4-09CA851F6E5D}">
      <dgm:prSet/>
      <dgm:spPr/>
      <dgm:t>
        <a:bodyPr/>
        <a:lstStyle/>
        <a:p>
          <a:pPr rtl="1"/>
          <a:endParaRPr lang="he-IL"/>
        </a:p>
      </dgm:t>
    </dgm:pt>
    <dgm:pt modelId="{3865BE89-992E-4038-9BDB-1578E9D27CA3}">
      <dgm:prSet phldrT="[טקסט]" custT="1"/>
      <dgm:spPr/>
      <dgm:t>
        <a:bodyPr/>
        <a:lstStyle/>
        <a:p>
          <a:pPr rtl="1"/>
          <a:r>
            <a:rPr lang="en-US" sz="2500" dirty="0">
              <a:cs typeface="Arial"/>
            </a:rPr>
            <a:t>S</a:t>
          </a:r>
          <a:r>
            <a:rPr lang="he-IL" sz="3200" dirty="0" err="1">
              <a:cs typeface="Arial"/>
            </a:rPr>
            <a:t>elenium</a:t>
          </a:r>
          <a:endParaRPr lang="he-IL" sz="2500" dirty="0"/>
        </a:p>
      </dgm:t>
    </dgm:pt>
    <dgm:pt modelId="{84E84668-ABE8-4C24-9013-C828E5A86417}" type="parTrans" cxnId="{6FED8E3C-4BDF-4976-9852-8C53B546FFCB}">
      <dgm:prSet/>
      <dgm:spPr/>
      <dgm:t>
        <a:bodyPr/>
        <a:lstStyle/>
        <a:p>
          <a:pPr rtl="1"/>
          <a:endParaRPr lang="he-IL"/>
        </a:p>
      </dgm:t>
    </dgm:pt>
    <dgm:pt modelId="{A1A5E529-526D-406A-8B53-FC467C0F135F}" type="sibTrans" cxnId="{6FED8E3C-4BDF-4976-9852-8C53B546FFCB}">
      <dgm:prSet/>
      <dgm:spPr/>
      <dgm:t>
        <a:bodyPr/>
        <a:lstStyle/>
        <a:p>
          <a:pPr rtl="1"/>
          <a:endParaRPr lang="he-IL"/>
        </a:p>
      </dgm:t>
    </dgm:pt>
    <dgm:pt modelId="{BA98E039-1D39-44F4-A441-C99266AF80D2}">
      <dgm:prSet phldrT="[טקסט]" custT="1"/>
      <dgm:spPr/>
      <dgm:t>
        <a:bodyPr/>
        <a:lstStyle/>
        <a:p>
          <a:pPr rtl="1"/>
          <a:r>
            <a:rPr lang="en-US" sz="2800" dirty="0" err="1">
              <a:ea typeface="+mn-lt"/>
              <a:cs typeface="Arial"/>
            </a:rPr>
            <a:t>Succ</a:t>
          </a:r>
          <a:r>
            <a:rPr lang="he-IL" sz="2800" dirty="0" err="1">
              <a:ea typeface="+mn-lt"/>
              <a:cs typeface="+mn-lt"/>
            </a:rPr>
            <a:t>eeded</a:t>
          </a:r>
          <a:r>
            <a:rPr lang="he-IL" sz="2800" dirty="0">
              <a:ea typeface="+mn-lt"/>
              <a:cs typeface="+mn-lt"/>
            </a:rPr>
            <a:t> </a:t>
          </a:r>
          <a:r>
            <a:rPr lang="he-IL" sz="2800" dirty="0" err="1">
              <a:ea typeface="+mn-lt"/>
              <a:cs typeface="+mn-lt"/>
            </a:rPr>
            <a:t>in</a:t>
          </a:r>
          <a:r>
            <a:rPr lang="he-IL" sz="2800" dirty="0">
              <a:ea typeface="+mn-lt"/>
              <a:cs typeface="+mn-lt"/>
            </a:rPr>
            <a:t> </a:t>
          </a:r>
          <a:r>
            <a:rPr lang="he-IL" sz="2800" dirty="0" err="1">
              <a:ea typeface="+mn-lt"/>
              <a:cs typeface="+mn-lt"/>
            </a:rPr>
            <a:t>getting</a:t>
          </a:r>
          <a:r>
            <a:rPr lang="he-IL" sz="2800" dirty="0">
              <a:ea typeface="+mn-lt"/>
              <a:cs typeface="+mn-lt"/>
            </a:rPr>
            <a:t> </a:t>
          </a:r>
          <a:r>
            <a:rPr lang="he-IL" sz="2800" dirty="0" err="1">
              <a:ea typeface="+mn-lt"/>
              <a:cs typeface="+mn-lt"/>
            </a:rPr>
            <a:t>to</a:t>
          </a:r>
          <a:r>
            <a:rPr lang="he-IL" sz="2800" dirty="0">
              <a:ea typeface="+mn-lt"/>
              <a:cs typeface="+mn-lt"/>
            </a:rPr>
            <a:t> </a:t>
          </a:r>
          <a:r>
            <a:rPr lang="he-IL" sz="2800" dirty="0" err="1">
              <a:ea typeface="+mn-lt"/>
              <a:cs typeface="+mn-lt"/>
            </a:rPr>
            <a:t>the</a:t>
          </a:r>
          <a:r>
            <a:rPr lang="he-IL" sz="2800" dirty="0">
              <a:ea typeface="+mn-lt"/>
              <a:cs typeface="+mn-lt"/>
            </a:rPr>
            <a:t> </a:t>
          </a:r>
          <a:r>
            <a:rPr lang="he-IL" sz="2800" dirty="0" err="1">
              <a:ea typeface="+mn-lt"/>
              <a:cs typeface="+mn-lt"/>
            </a:rPr>
            <a:t>data</a:t>
          </a:r>
          <a:r>
            <a:rPr lang="he-IL" sz="2800" dirty="0">
              <a:ea typeface="+mn-lt"/>
              <a:cs typeface="+mn-lt"/>
            </a:rPr>
            <a:t> </a:t>
          </a:r>
          <a:r>
            <a:rPr lang="he-IL" sz="2800" dirty="0" err="1">
              <a:ea typeface="+mn-lt"/>
              <a:cs typeface="+mn-lt"/>
            </a:rPr>
            <a:t>we</a:t>
          </a:r>
          <a:r>
            <a:rPr lang="he-IL" sz="2800" dirty="0">
              <a:ea typeface="+mn-lt"/>
              <a:cs typeface="+mn-lt"/>
            </a:rPr>
            <a:t> </a:t>
          </a:r>
          <a:r>
            <a:rPr lang="he-IL" sz="2800" dirty="0" err="1">
              <a:ea typeface="+mn-lt"/>
              <a:cs typeface="+mn-lt"/>
            </a:rPr>
            <a:t>were</a:t>
          </a:r>
          <a:r>
            <a:rPr lang="he-IL" sz="2800" dirty="0">
              <a:ea typeface="+mn-lt"/>
              <a:cs typeface="+mn-lt"/>
            </a:rPr>
            <a:t> </a:t>
          </a:r>
          <a:r>
            <a:rPr lang="he-IL" sz="2800" dirty="0" err="1">
              <a:ea typeface="+mn-lt"/>
              <a:cs typeface="+mn-lt"/>
            </a:rPr>
            <a:t>looking</a:t>
          </a:r>
          <a:r>
            <a:rPr lang="he-IL" sz="2800" dirty="0">
              <a:ea typeface="+mn-lt"/>
              <a:cs typeface="+mn-lt"/>
            </a:rPr>
            <a:t> </a:t>
          </a:r>
          <a:r>
            <a:rPr lang="he-IL" sz="2800" dirty="0" err="1">
              <a:ea typeface="+mn-lt"/>
              <a:cs typeface="+mn-lt"/>
            </a:rPr>
            <a:t>for</a:t>
          </a:r>
          <a:r>
            <a:rPr lang="en-US" sz="2800" dirty="0">
              <a:ea typeface="+mn-lt"/>
              <a:cs typeface="+mn-lt"/>
            </a:rPr>
            <a:t>! </a:t>
          </a:r>
          <a:r>
            <a:rPr lang="en-US" sz="2800" dirty="0">
              <a:ea typeface="+mn-lt"/>
              <a:cs typeface="+mn-lt"/>
              <a:sym typeface="Wingdings" panose="05000000000000000000" pitchFamily="2" charset="2"/>
            </a:rPr>
            <a:t></a:t>
          </a:r>
          <a:endParaRPr lang="he-IL" sz="2800" dirty="0"/>
        </a:p>
      </dgm:t>
    </dgm:pt>
    <dgm:pt modelId="{7B1D83F4-DE41-4E31-868D-8086D8D91C6C}" type="parTrans" cxnId="{AA28F7FB-A64B-4AF5-A256-503627F822CB}">
      <dgm:prSet/>
      <dgm:spPr/>
      <dgm:t>
        <a:bodyPr/>
        <a:lstStyle/>
        <a:p>
          <a:pPr rtl="1"/>
          <a:endParaRPr lang="he-IL"/>
        </a:p>
      </dgm:t>
    </dgm:pt>
    <dgm:pt modelId="{A6EA334A-FBDB-43D1-8A4A-13FFF73206F2}" type="sibTrans" cxnId="{AA28F7FB-A64B-4AF5-A256-503627F822CB}">
      <dgm:prSet/>
      <dgm:spPr/>
      <dgm:t>
        <a:bodyPr/>
        <a:lstStyle/>
        <a:p>
          <a:pPr rtl="1"/>
          <a:endParaRPr lang="he-IL"/>
        </a:p>
      </dgm:t>
    </dgm:pt>
    <dgm:pt modelId="{0AAA9B55-EE9F-4795-A8DD-E65718647BB5}">
      <dgm:prSet phldrT="[טקסט]" custT="1"/>
      <dgm:spPr/>
      <dgm:t>
        <a:bodyPr/>
        <a:lstStyle/>
        <a:p>
          <a:pPr rtl="1"/>
          <a:r>
            <a:rPr lang="en-US" sz="3200" dirty="0"/>
            <a:t>Getting the data</a:t>
          </a:r>
          <a:endParaRPr lang="he-IL" sz="3200" dirty="0"/>
        </a:p>
      </dgm:t>
    </dgm:pt>
    <dgm:pt modelId="{1C201E46-E60C-4938-AF52-78060E4F3575}" type="parTrans" cxnId="{ED542D97-78BE-47B9-9523-FA3120970F59}">
      <dgm:prSet/>
      <dgm:spPr/>
      <dgm:t>
        <a:bodyPr/>
        <a:lstStyle/>
        <a:p>
          <a:pPr rtl="1"/>
          <a:endParaRPr lang="he-IL"/>
        </a:p>
      </dgm:t>
    </dgm:pt>
    <dgm:pt modelId="{0F495EB1-2BE5-4F2B-9213-4DCC69BB631C}" type="sibTrans" cxnId="{ED542D97-78BE-47B9-9523-FA3120970F59}">
      <dgm:prSet/>
      <dgm:spPr/>
      <dgm:t>
        <a:bodyPr/>
        <a:lstStyle/>
        <a:p>
          <a:pPr rtl="1"/>
          <a:endParaRPr lang="he-IL"/>
        </a:p>
      </dgm:t>
    </dgm:pt>
    <dgm:pt modelId="{575240E1-BF4C-4859-92FB-EE0E6623124A}">
      <dgm:prSet phldrT="[טקסט]" custT="1"/>
      <dgm:spPr/>
      <dgm:t>
        <a:bodyPr/>
        <a:lstStyle/>
        <a:p>
          <a:pPr rtl="0"/>
          <a:r>
            <a:rPr lang="en-US" sz="2400" dirty="0">
              <a:ea typeface="+mn-lt"/>
              <a:cs typeface="+mn-lt"/>
            </a:rPr>
            <a:t>By </a:t>
          </a:r>
          <a:r>
            <a:rPr lang="he-IL" sz="2400" dirty="0" err="1">
              <a:ea typeface="+mn-lt"/>
              <a:cs typeface="+mn-lt"/>
            </a:rPr>
            <a:t>going</a:t>
          </a:r>
          <a:r>
            <a:rPr lang="he-IL" sz="2400" dirty="0">
              <a:ea typeface="+mn-lt"/>
              <a:cs typeface="+mn-lt"/>
            </a:rPr>
            <a:t> </a:t>
          </a:r>
          <a:r>
            <a:rPr lang="he-IL" sz="2400" dirty="0" err="1">
              <a:ea typeface="+mn-lt"/>
              <a:cs typeface="+mn-lt"/>
            </a:rPr>
            <a:t>through</a:t>
          </a:r>
          <a:r>
            <a:rPr lang="he-IL" sz="2400" dirty="0">
              <a:ea typeface="+mn-lt"/>
              <a:cs typeface="+mn-lt"/>
            </a:rPr>
            <a:t> </a:t>
          </a:r>
          <a:r>
            <a:rPr lang="he-IL" sz="2400" dirty="0" err="1">
              <a:ea typeface="+mn-lt"/>
              <a:cs typeface="+mn-lt"/>
            </a:rPr>
            <a:t>the</a:t>
          </a:r>
          <a:r>
            <a:rPr lang="he-IL" sz="2400" dirty="0">
              <a:ea typeface="+mn-lt"/>
              <a:cs typeface="+mn-lt"/>
            </a:rPr>
            <a:t> </a:t>
          </a:r>
          <a:r>
            <a:rPr lang="he-IL" sz="2400" dirty="0" err="1">
              <a:ea typeface="+mn-lt"/>
              <a:cs typeface="+mn-lt"/>
            </a:rPr>
            <a:t>html</a:t>
          </a:r>
          <a:r>
            <a:rPr lang="he-IL" sz="2400" dirty="0">
              <a:ea typeface="+mn-lt"/>
              <a:cs typeface="+mn-lt"/>
            </a:rPr>
            <a:t> </a:t>
          </a:r>
          <a:r>
            <a:rPr lang="en-US" sz="2400" dirty="0">
              <a:ea typeface="+mn-lt"/>
              <a:cs typeface="+mn-lt"/>
            </a:rPr>
            <a:t>contents</a:t>
          </a:r>
          <a:r>
            <a:rPr lang="he-IL" sz="2400" dirty="0">
              <a:ea typeface="+mn-lt"/>
              <a:cs typeface="+mn-lt"/>
            </a:rPr>
            <a:t> </a:t>
          </a:r>
          <a:r>
            <a:rPr lang="he-IL" sz="2400" dirty="0" err="1">
              <a:ea typeface="+mn-lt"/>
              <a:cs typeface="+mn-lt"/>
            </a:rPr>
            <a:t>of</a:t>
          </a:r>
          <a:r>
            <a:rPr lang="he-IL" sz="2400" dirty="0">
              <a:ea typeface="+mn-lt"/>
              <a:cs typeface="+mn-lt"/>
            </a:rPr>
            <a:t> </a:t>
          </a:r>
          <a:r>
            <a:rPr lang="he-IL" sz="2400" dirty="0" err="1">
              <a:ea typeface="+mn-lt"/>
              <a:cs typeface="+mn-lt"/>
            </a:rPr>
            <a:t>the</a:t>
          </a:r>
          <a:r>
            <a:rPr lang="he-IL" sz="2400" dirty="0">
              <a:ea typeface="+mn-lt"/>
              <a:cs typeface="+mn-lt"/>
            </a:rPr>
            <a:t> </a:t>
          </a:r>
          <a:r>
            <a:rPr lang="he-IL" sz="2400" dirty="0" err="1">
              <a:ea typeface="+mn-lt"/>
              <a:cs typeface="+mn-lt"/>
            </a:rPr>
            <a:t>page</a:t>
          </a:r>
          <a:r>
            <a:rPr lang="he-IL" sz="2400" dirty="0">
              <a:ea typeface="+mn-lt"/>
              <a:cs typeface="+mn-lt"/>
            </a:rPr>
            <a:t> </a:t>
          </a:r>
          <a:r>
            <a:rPr lang="he-IL" sz="2800" dirty="0" err="1">
              <a:ea typeface="+mn-lt"/>
              <a:cs typeface="+mn-lt"/>
            </a:rPr>
            <a:t>we</a:t>
          </a:r>
          <a:r>
            <a:rPr lang="he-IL" sz="2800" dirty="0">
              <a:ea typeface="+mn-lt"/>
              <a:cs typeface="+mn-lt"/>
            </a:rPr>
            <a:t> </a:t>
          </a:r>
          <a:r>
            <a:rPr lang="he-IL" sz="2800" dirty="0" err="1">
              <a:ea typeface="+mn-lt"/>
              <a:cs typeface="+mn-lt"/>
            </a:rPr>
            <a:t>got</a:t>
          </a:r>
          <a:r>
            <a:rPr lang="he-IL" sz="2800" dirty="0">
              <a:ea typeface="+mn-lt"/>
              <a:cs typeface="+mn-lt"/>
            </a:rPr>
            <a:t> </a:t>
          </a:r>
          <a:r>
            <a:rPr lang="he-IL" sz="2800" dirty="0" err="1">
              <a:ea typeface="+mn-lt"/>
              <a:cs typeface="+mn-lt"/>
            </a:rPr>
            <a:t>hold</a:t>
          </a:r>
          <a:r>
            <a:rPr lang="he-IL" sz="2800" dirty="0">
              <a:ea typeface="+mn-lt"/>
              <a:cs typeface="+mn-lt"/>
            </a:rPr>
            <a:t> </a:t>
          </a:r>
          <a:r>
            <a:rPr lang="he-IL" sz="2800" dirty="0" err="1">
              <a:ea typeface="+mn-lt"/>
              <a:cs typeface="+mn-lt"/>
            </a:rPr>
            <a:t>of</a:t>
          </a:r>
          <a:r>
            <a:rPr lang="he-IL" sz="2800" dirty="0">
              <a:ea typeface="+mn-lt"/>
              <a:cs typeface="+mn-lt"/>
            </a:rPr>
            <a:t> </a:t>
          </a:r>
          <a:r>
            <a:rPr lang="he-IL" sz="2800" dirty="0" err="1">
              <a:ea typeface="+mn-lt"/>
              <a:cs typeface="+mn-lt"/>
            </a:rPr>
            <a:t>the</a:t>
          </a:r>
          <a:r>
            <a:rPr lang="he-IL" sz="2800" dirty="0">
              <a:ea typeface="+mn-lt"/>
              <a:cs typeface="+mn-lt"/>
            </a:rPr>
            <a:t> </a:t>
          </a:r>
          <a:r>
            <a:rPr lang="he-IL" sz="2800" dirty="0" err="1">
              <a:ea typeface="+mn-lt"/>
              <a:cs typeface="+mn-lt"/>
            </a:rPr>
            <a:t>data</a:t>
          </a:r>
          <a:endParaRPr lang="he-IL" sz="2800" dirty="0"/>
        </a:p>
      </dgm:t>
    </dgm:pt>
    <dgm:pt modelId="{64CA67A2-7B9B-4467-A13C-CB5EAEFF5250}" type="parTrans" cxnId="{EC609D57-F51E-4318-A7D8-3D54C32589DE}">
      <dgm:prSet/>
      <dgm:spPr/>
      <dgm:t>
        <a:bodyPr/>
        <a:lstStyle/>
        <a:p>
          <a:pPr rtl="1"/>
          <a:endParaRPr lang="he-IL"/>
        </a:p>
      </dgm:t>
    </dgm:pt>
    <dgm:pt modelId="{091BAB66-042E-45BA-94C4-FEBA773C1395}" type="sibTrans" cxnId="{EC609D57-F51E-4318-A7D8-3D54C32589DE}">
      <dgm:prSet/>
      <dgm:spPr/>
      <dgm:t>
        <a:bodyPr/>
        <a:lstStyle/>
        <a:p>
          <a:pPr rtl="1"/>
          <a:endParaRPr lang="he-IL"/>
        </a:p>
      </dgm:t>
    </dgm:pt>
    <dgm:pt modelId="{DC0A0ECA-2EF1-4306-9256-B69B44128272}" type="pres">
      <dgm:prSet presAssocID="{9111605D-193F-4E16-8A62-A67550434564}" presName="Name0" presStyleCnt="0">
        <dgm:presLayoutVars>
          <dgm:dir/>
          <dgm:animLvl val="lvl"/>
          <dgm:resizeHandles val="exact"/>
        </dgm:presLayoutVars>
      </dgm:prSet>
      <dgm:spPr/>
    </dgm:pt>
    <dgm:pt modelId="{52B53AD5-52D6-47CB-98F3-87E076D3A578}" type="pres">
      <dgm:prSet presAssocID="{0AAA9B55-EE9F-4795-A8DD-E65718647BB5}" presName="boxAndChildren" presStyleCnt="0"/>
      <dgm:spPr/>
    </dgm:pt>
    <dgm:pt modelId="{C8F2184B-70F0-48DE-8538-6C2C4F10A2FF}" type="pres">
      <dgm:prSet presAssocID="{0AAA9B55-EE9F-4795-A8DD-E65718647BB5}" presName="parentTextBox" presStyleLbl="node1" presStyleIdx="0" presStyleCnt="3"/>
      <dgm:spPr/>
    </dgm:pt>
    <dgm:pt modelId="{4CF8368E-61CC-49D5-92EA-58D141A6798B}" type="pres">
      <dgm:prSet presAssocID="{0AAA9B55-EE9F-4795-A8DD-E65718647BB5}" presName="entireBox" presStyleLbl="node1" presStyleIdx="0" presStyleCnt="3"/>
      <dgm:spPr/>
    </dgm:pt>
    <dgm:pt modelId="{FF81C561-58C6-47C5-9BF1-67DADAD80A7D}" type="pres">
      <dgm:prSet presAssocID="{0AAA9B55-EE9F-4795-A8DD-E65718647BB5}" presName="descendantBox" presStyleCnt="0"/>
      <dgm:spPr/>
    </dgm:pt>
    <dgm:pt modelId="{40E23BA1-981E-41EE-B8B7-F66B7C17F86E}" type="pres">
      <dgm:prSet presAssocID="{575240E1-BF4C-4859-92FB-EE0E6623124A}" presName="childTextBox" presStyleLbl="fgAccFollowNode1" presStyleIdx="0" presStyleCnt="3">
        <dgm:presLayoutVars>
          <dgm:bulletEnabled val="1"/>
        </dgm:presLayoutVars>
      </dgm:prSet>
      <dgm:spPr/>
    </dgm:pt>
    <dgm:pt modelId="{207D896E-5125-4936-ACC8-A09539AF6FA5}" type="pres">
      <dgm:prSet presAssocID="{A1A5E529-526D-406A-8B53-FC467C0F135F}" presName="sp" presStyleCnt="0"/>
      <dgm:spPr/>
    </dgm:pt>
    <dgm:pt modelId="{0F7FF8EF-B836-43D0-9E33-A3CFCF8212FC}" type="pres">
      <dgm:prSet presAssocID="{3865BE89-992E-4038-9BDB-1578E9D27CA3}" presName="arrowAndChildren" presStyleCnt="0"/>
      <dgm:spPr/>
    </dgm:pt>
    <dgm:pt modelId="{B9E08493-946A-4AF0-9ABB-88AE19A14D6C}" type="pres">
      <dgm:prSet presAssocID="{3865BE89-992E-4038-9BDB-1578E9D27CA3}" presName="parentTextArrow" presStyleLbl="node1" presStyleIdx="0" presStyleCnt="3"/>
      <dgm:spPr/>
    </dgm:pt>
    <dgm:pt modelId="{535C0769-CDD5-436A-AA52-91A6E8CD5D7F}" type="pres">
      <dgm:prSet presAssocID="{3865BE89-992E-4038-9BDB-1578E9D27CA3}" presName="arrow" presStyleLbl="node1" presStyleIdx="1" presStyleCnt="3"/>
      <dgm:spPr/>
    </dgm:pt>
    <dgm:pt modelId="{E9D575E7-3D0D-4F74-8CBF-4FDD60BF1E0F}" type="pres">
      <dgm:prSet presAssocID="{3865BE89-992E-4038-9BDB-1578E9D27CA3}" presName="descendantArrow" presStyleCnt="0"/>
      <dgm:spPr/>
    </dgm:pt>
    <dgm:pt modelId="{AEE02715-928A-4B64-9E46-292F6C503870}" type="pres">
      <dgm:prSet presAssocID="{BA98E039-1D39-44F4-A441-C99266AF80D2}" presName="childTextArrow" presStyleLbl="fgAccFollowNode1" presStyleIdx="1" presStyleCnt="3">
        <dgm:presLayoutVars>
          <dgm:bulletEnabled val="1"/>
        </dgm:presLayoutVars>
      </dgm:prSet>
      <dgm:spPr/>
    </dgm:pt>
    <dgm:pt modelId="{4C072D3D-5681-4477-A055-3EE4C1759E3D}" type="pres">
      <dgm:prSet presAssocID="{73CEC093-B018-4131-8DB7-0B027E17C1B8}" presName="sp" presStyleCnt="0"/>
      <dgm:spPr/>
    </dgm:pt>
    <dgm:pt modelId="{DF42CBA4-1BDC-4091-85FE-4FF3E8ED29CA}" type="pres">
      <dgm:prSet presAssocID="{DF359C10-6B39-483D-B5E2-E5680B9728A2}" presName="arrowAndChildren" presStyleCnt="0"/>
      <dgm:spPr/>
    </dgm:pt>
    <dgm:pt modelId="{E0032890-A183-4EC4-A0B6-DB4E06D5B0D5}" type="pres">
      <dgm:prSet presAssocID="{DF359C10-6B39-483D-B5E2-E5680B9728A2}" presName="parentTextArrow" presStyleLbl="node1" presStyleIdx="1" presStyleCnt="3"/>
      <dgm:spPr/>
    </dgm:pt>
    <dgm:pt modelId="{CBA7C95D-672A-4B08-A0CF-423B1886A1E6}" type="pres">
      <dgm:prSet presAssocID="{DF359C10-6B39-483D-B5E2-E5680B9728A2}" presName="arrow" presStyleLbl="node1" presStyleIdx="2" presStyleCnt="3" custLinFactNeighborX="-105"/>
      <dgm:spPr/>
    </dgm:pt>
    <dgm:pt modelId="{84F7C713-660E-45D7-94CB-2041F4FD699E}" type="pres">
      <dgm:prSet presAssocID="{DF359C10-6B39-483D-B5E2-E5680B9728A2}" presName="descendantArrow" presStyleCnt="0"/>
      <dgm:spPr/>
    </dgm:pt>
    <dgm:pt modelId="{D3BE122B-EB61-4910-B18E-7CAC5FB261D8}" type="pres">
      <dgm:prSet presAssocID="{DFD74773-934E-4DAF-9DE5-3CCCF3DA0B61}" presName="childTextArrow" presStyleLbl="fgAccFollowNode1" presStyleIdx="2" presStyleCnt="3">
        <dgm:presLayoutVars>
          <dgm:bulletEnabled val="1"/>
        </dgm:presLayoutVars>
      </dgm:prSet>
      <dgm:spPr/>
    </dgm:pt>
  </dgm:ptLst>
  <dgm:cxnLst>
    <dgm:cxn modelId="{6FED8E3C-4BDF-4976-9852-8C53B546FFCB}" srcId="{9111605D-193F-4E16-8A62-A67550434564}" destId="{3865BE89-992E-4038-9BDB-1578E9D27CA3}" srcOrd="1" destOrd="0" parTransId="{84E84668-ABE8-4C24-9013-C828E5A86417}" sibTransId="{A1A5E529-526D-406A-8B53-FC467C0F135F}"/>
    <dgm:cxn modelId="{9F00BF49-D808-4E28-BB86-51E696076EB5}" srcId="{9111605D-193F-4E16-8A62-A67550434564}" destId="{DF359C10-6B39-483D-B5E2-E5680B9728A2}" srcOrd="0" destOrd="0" parTransId="{501B0455-89D3-4EB9-AE9C-EF42E2BA330F}" sibTransId="{73CEC093-B018-4131-8DB7-0B027E17C1B8}"/>
    <dgm:cxn modelId="{AB8FC04A-E38B-4ACB-8E5F-8EF4D8C8A825}" type="presOf" srcId="{3865BE89-992E-4038-9BDB-1578E9D27CA3}" destId="{B9E08493-946A-4AF0-9ABB-88AE19A14D6C}" srcOrd="0" destOrd="0" presId="urn:microsoft.com/office/officeart/2005/8/layout/process4"/>
    <dgm:cxn modelId="{735D244B-58C9-463D-81D6-DCCD5C05F3D0}" type="presOf" srcId="{575240E1-BF4C-4859-92FB-EE0E6623124A}" destId="{40E23BA1-981E-41EE-B8B7-F66B7C17F86E}" srcOrd="0" destOrd="0" presId="urn:microsoft.com/office/officeart/2005/8/layout/process4"/>
    <dgm:cxn modelId="{EC609D57-F51E-4318-A7D8-3D54C32589DE}" srcId="{0AAA9B55-EE9F-4795-A8DD-E65718647BB5}" destId="{575240E1-BF4C-4859-92FB-EE0E6623124A}" srcOrd="0" destOrd="0" parTransId="{64CA67A2-7B9B-4467-A13C-CB5EAEFF5250}" sibTransId="{091BAB66-042E-45BA-94C4-FEBA773C1395}"/>
    <dgm:cxn modelId="{CA6F3A7B-681C-4E7C-A184-A1172CEAAA9E}" type="presOf" srcId="{DF359C10-6B39-483D-B5E2-E5680B9728A2}" destId="{CBA7C95D-672A-4B08-A0CF-423B1886A1E6}" srcOrd="1" destOrd="0" presId="urn:microsoft.com/office/officeart/2005/8/layout/process4"/>
    <dgm:cxn modelId="{ED542D97-78BE-47B9-9523-FA3120970F59}" srcId="{9111605D-193F-4E16-8A62-A67550434564}" destId="{0AAA9B55-EE9F-4795-A8DD-E65718647BB5}" srcOrd="2" destOrd="0" parTransId="{1C201E46-E60C-4938-AF52-78060E4F3575}" sibTransId="{0F495EB1-2BE5-4F2B-9213-4DCC69BB631C}"/>
    <dgm:cxn modelId="{9238E1AD-FFF1-48FB-BA11-C08A2F73FC95}" type="presOf" srcId="{DF359C10-6B39-483D-B5E2-E5680B9728A2}" destId="{E0032890-A183-4EC4-A0B6-DB4E06D5B0D5}" srcOrd="0" destOrd="0" presId="urn:microsoft.com/office/officeart/2005/8/layout/process4"/>
    <dgm:cxn modelId="{DE992CAF-8CB9-42D5-B840-84A423FB9EC4}" type="presOf" srcId="{0AAA9B55-EE9F-4795-A8DD-E65718647BB5}" destId="{4CF8368E-61CC-49D5-92EA-58D141A6798B}" srcOrd="1" destOrd="0" presId="urn:microsoft.com/office/officeart/2005/8/layout/process4"/>
    <dgm:cxn modelId="{7ED2AFAF-B445-46D5-90CE-7F198FBFDABB}" type="presOf" srcId="{9111605D-193F-4E16-8A62-A67550434564}" destId="{DC0A0ECA-2EF1-4306-9256-B69B44128272}" srcOrd="0" destOrd="0" presId="urn:microsoft.com/office/officeart/2005/8/layout/process4"/>
    <dgm:cxn modelId="{76124CC1-5107-4B1C-81C4-09CA851F6E5D}" srcId="{DF359C10-6B39-483D-B5E2-E5680B9728A2}" destId="{DFD74773-934E-4DAF-9DE5-3CCCF3DA0B61}" srcOrd="0" destOrd="0" parTransId="{B31FF22F-D24F-4F99-A318-B8A46AB64608}" sibTransId="{D4DE55ED-E608-451E-A1B4-7CBF4501E6E8}"/>
    <dgm:cxn modelId="{71245DD5-77B9-403C-9CC6-DFAF5E104501}" type="presOf" srcId="{BA98E039-1D39-44F4-A441-C99266AF80D2}" destId="{AEE02715-928A-4B64-9E46-292F6C503870}" srcOrd="0" destOrd="0" presId="urn:microsoft.com/office/officeart/2005/8/layout/process4"/>
    <dgm:cxn modelId="{C0937BDD-6B8F-418C-ABBA-890F9B7FCA20}" type="presOf" srcId="{3865BE89-992E-4038-9BDB-1578E9D27CA3}" destId="{535C0769-CDD5-436A-AA52-91A6E8CD5D7F}" srcOrd="1" destOrd="0" presId="urn:microsoft.com/office/officeart/2005/8/layout/process4"/>
    <dgm:cxn modelId="{6D0432E7-BAC1-4DF6-B6BB-CD250E0A139E}" type="presOf" srcId="{DFD74773-934E-4DAF-9DE5-3CCCF3DA0B61}" destId="{D3BE122B-EB61-4910-B18E-7CAC5FB261D8}" srcOrd="0" destOrd="0" presId="urn:microsoft.com/office/officeart/2005/8/layout/process4"/>
    <dgm:cxn modelId="{63F486E8-53C4-4430-B056-EBAAA228D0F5}" type="presOf" srcId="{0AAA9B55-EE9F-4795-A8DD-E65718647BB5}" destId="{C8F2184B-70F0-48DE-8538-6C2C4F10A2FF}" srcOrd="0" destOrd="0" presId="urn:microsoft.com/office/officeart/2005/8/layout/process4"/>
    <dgm:cxn modelId="{AA28F7FB-A64B-4AF5-A256-503627F822CB}" srcId="{3865BE89-992E-4038-9BDB-1578E9D27CA3}" destId="{BA98E039-1D39-44F4-A441-C99266AF80D2}" srcOrd="0" destOrd="0" parTransId="{7B1D83F4-DE41-4E31-868D-8086D8D91C6C}" sibTransId="{A6EA334A-FBDB-43D1-8A4A-13FFF73206F2}"/>
    <dgm:cxn modelId="{E7CB2191-BCF3-4C7B-BE41-204D18766F3C}" type="presParOf" srcId="{DC0A0ECA-2EF1-4306-9256-B69B44128272}" destId="{52B53AD5-52D6-47CB-98F3-87E076D3A578}" srcOrd="0" destOrd="0" presId="urn:microsoft.com/office/officeart/2005/8/layout/process4"/>
    <dgm:cxn modelId="{81B6C21E-C26B-4722-9B4C-25243380C173}" type="presParOf" srcId="{52B53AD5-52D6-47CB-98F3-87E076D3A578}" destId="{C8F2184B-70F0-48DE-8538-6C2C4F10A2FF}" srcOrd="0" destOrd="0" presId="urn:microsoft.com/office/officeart/2005/8/layout/process4"/>
    <dgm:cxn modelId="{BFC7635D-982E-40CE-8FB2-61A29166AC15}" type="presParOf" srcId="{52B53AD5-52D6-47CB-98F3-87E076D3A578}" destId="{4CF8368E-61CC-49D5-92EA-58D141A6798B}" srcOrd="1" destOrd="0" presId="urn:microsoft.com/office/officeart/2005/8/layout/process4"/>
    <dgm:cxn modelId="{B8A2ABC6-7F49-4735-9028-E37409D79511}" type="presParOf" srcId="{52B53AD5-52D6-47CB-98F3-87E076D3A578}" destId="{FF81C561-58C6-47C5-9BF1-67DADAD80A7D}" srcOrd="2" destOrd="0" presId="urn:microsoft.com/office/officeart/2005/8/layout/process4"/>
    <dgm:cxn modelId="{5E41B690-5506-44DB-8704-B42214321D09}" type="presParOf" srcId="{FF81C561-58C6-47C5-9BF1-67DADAD80A7D}" destId="{40E23BA1-981E-41EE-B8B7-F66B7C17F86E}" srcOrd="0" destOrd="0" presId="urn:microsoft.com/office/officeart/2005/8/layout/process4"/>
    <dgm:cxn modelId="{88FD3B76-07ED-4938-9818-33A5D6F4FE08}" type="presParOf" srcId="{DC0A0ECA-2EF1-4306-9256-B69B44128272}" destId="{207D896E-5125-4936-ACC8-A09539AF6FA5}" srcOrd="1" destOrd="0" presId="urn:microsoft.com/office/officeart/2005/8/layout/process4"/>
    <dgm:cxn modelId="{53B9D154-D301-41F7-827C-7CD6E8E7913A}" type="presParOf" srcId="{DC0A0ECA-2EF1-4306-9256-B69B44128272}" destId="{0F7FF8EF-B836-43D0-9E33-A3CFCF8212FC}" srcOrd="2" destOrd="0" presId="urn:microsoft.com/office/officeart/2005/8/layout/process4"/>
    <dgm:cxn modelId="{6322AE40-3D06-4D9B-9C23-624C26D67182}" type="presParOf" srcId="{0F7FF8EF-B836-43D0-9E33-A3CFCF8212FC}" destId="{B9E08493-946A-4AF0-9ABB-88AE19A14D6C}" srcOrd="0" destOrd="0" presId="urn:microsoft.com/office/officeart/2005/8/layout/process4"/>
    <dgm:cxn modelId="{F311429E-6ABD-4E86-9C8C-34B2EE39AF1D}" type="presParOf" srcId="{0F7FF8EF-B836-43D0-9E33-A3CFCF8212FC}" destId="{535C0769-CDD5-436A-AA52-91A6E8CD5D7F}" srcOrd="1" destOrd="0" presId="urn:microsoft.com/office/officeart/2005/8/layout/process4"/>
    <dgm:cxn modelId="{CE6797E5-94A5-465F-8C10-5D30B3516C4C}" type="presParOf" srcId="{0F7FF8EF-B836-43D0-9E33-A3CFCF8212FC}" destId="{E9D575E7-3D0D-4F74-8CBF-4FDD60BF1E0F}" srcOrd="2" destOrd="0" presId="urn:microsoft.com/office/officeart/2005/8/layout/process4"/>
    <dgm:cxn modelId="{61DE86BE-FC24-4FBA-BCEC-85ABDC6F527D}" type="presParOf" srcId="{E9D575E7-3D0D-4F74-8CBF-4FDD60BF1E0F}" destId="{AEE02715-928A-4B64-9E46-292F6C503870}" srcOrd="0" destOrd="0" presId="urn:microsoft.com/office/officeart/2005/8/layout/process4"/>
    <dgm:cxn modelId="{275A000C-B96C-48F7-A695-5B4E22C7C13A}" type="presParOf" srcId="{DC0A0ECA-2EF1-4306-9256-B69B44128272}" destId="{4C072D3D-5681-4477-A055-3EE4C1759E3D}" srcOrd="3" destOrd="0" presId="urn:microsoft.com/office/officeart/2005/8/layout/process4"/>
    <dgm:cxn modelId="{A74D853F-A388-43B2-9F0A-BD659CB7340F}" type="presParOf" srcId="{DC0A0ECA-2EF1-4306-9256-B69B44128272}" destId="{DF42CBA4-1BDC-4091-85FE-4FF3E8ED29CA}" srcOrd="4" destOrd="0" presId="urn:microsoft.com/office/officeart/2005/8/layout/process4"/>
    <dgm:cxn modelId="{AB33614A-CFA8-4F99-8823-E3A2B325D88C}" type="presParOf" srcId="{DF42CBA4-1BDC-4091-85FE-4FF3E8ED29CA}" destId="{E0032890-A183-4EC4-A0B6-DB4E06D5B0D5}" srcOrd="0" destOrd="0" presId="urn:microsoft.com/office/officeart/2005/8/layout/process4"/>
    <dgm:cxn modelId="{0F336D8E-E5C7-44B3-A1EC-6C669D0A7178}" type="presParOf" srcId="{DF42CBA4-1BDC-4091-85FE-4FF3E8ED29CA}" destId="{CBA7C95D-672A-4B08-A0CF-423B1886A1E6}" srcOrd="1" destOrd="0" presId="urn:microsoft.com/office/officeart/2005/8/layout/process4"/>
    <dgm:cxn modelId="{1C540F24-FABA-4093-92A9-519274F84DB4}" type="presParOf" srcId="{DF42CBA4-1BDC-4091-85FE-4FF3E8ED29CA}" destId="{84F7C713-660E-45D7-94CB-2041F4FD699E}" srcOrd="2" destOrd="0" presId="urn:microsoft.com/office/officeart/2005/8/layout/process4"/>
    <dgm:cxn modelId="{C9A652C0-81D1-41E5-A254-06442CB7A714}" type="presParOf" srcId="{84F7C713-660E-45D7-94CB-2041F4FD699E}" destId="{D3BE122B-EB61-4910-B18E-7CAC5FB261D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F8368E-61CC-49D5-92EA-58D141A6798B}">
      <dsp:nvSpPr>
        <dsp:cNvPr id="0" name=""/>
        <dsp:cNvSpPr/>
      </dsp:nvSpPr>
      <dsp:spPr>
        <a:xfrm>
          <a:off x="0" y="3767362"/>
          <a:ext cx="9928993" cy="123653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Getting the data</a:t>
          </a:r>
          <a:endParaRPr lang="he-IL" sz="3200" kern="1200" dirty="0"/>
        </a:p>
      </dsp:txBody>
      <dsp:txXfrm>
        <a:off x="0" y="3767362"/>
        <a:ext cx="9928993" cy="667727"/>
      </dsp:txXfrm>
    </dsp:sp>
    <dsp:sp modelId="{40E23BA1-981E-41EE-B8B7-F66B7C17F86E}">
      <dsp:nvSpPr>
        <dsp:cNvPr id="0" name=""/>
        <dsp:cNvSpPr/>
      </dsp:nvSpPr>
      <dsp:spPr>
        <a:xfrm>
          <a:off x="0" y="4410359"/>
          <a:ext cx="9928993" cy="5688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ea typeface="+mn-lt"/>
              <a:cs typeface="+mn-lt"/>
            </a:rPr>
            <a:t>By </a:t>
          </a:r>
          <a:r>
            <a:rPr lang="he-IL" sz="2400" kern="1200" dirty="0" err="1">
              <a:ea typeface="+mn-lt"/>
              <a:cs typeface="+mn-lt"/>
            </a:rPr>
            <a:t>going</a:t>
          </a:r>
          <a:r>
            <a:rPr lang="he-IL" sz="2400" kern="1200" dirty="0">
              <a:ea typeface="+mn-lt"/>
              <a:cs typeface="+mn-lt"/>
            </a:rPr>
            <a:t> </a:t>
          </a:r>
          <a:r>
            <a:rPr lang="he-IL" sz="2400" kern="1200" dirty="0" err="1">
              <a:ea typeface="+mn-lt"/>
              <a:cs typeface="+mn-lt"/>
            </a:rPr>
            <a:t>through</a:t>
          </a:r>
          <a:r>
            <a:rPr lang="he-IL" sz="2400" kern="1200" dirty="0">
              <a:ea typeface="+mn-lt"/>
              <a:cs typeface="+mn-lt"/>
            </a:rPr>
            <a:t> </a:t>
          </a:r>
          <a:r>
            <a:rPr lang="he-IL" sz="2400" kern="1200" dirty="0" err="1">
              <a:ea typeface="+mn-lt"/>
              <a:cs typeface="+mn-lt"/>
            </a:rPr>
            <a:t>the</a:t>
          </a:r>
          <a:r>
            <a:rPr lang="he-IL" sz="2400" kern="1200" dirty="0">
              <a:ea typeface="+mn-lt"/>
              <a:cs typeface="+mn-lt"/>
            </a:rPr>
            <a:t> </a:t>
          </a:r>
          <a:r>
            <a:rPr lang="he-IL" sz="2400" kern="1200" dirty="0" err="1">
              <a:ea typeface="+mn-lt"/>
              <a:cs typeface="+mn-lt"/>
            </a:rPr>
            <a:t>html</a:t>
          </a:r>
          <a:r>
            <a:rPr lang="he-IL" sz="2400" kern="1200" dirty="0">
              <a:ea typeface="+mn-lt"/>
              <a:cs typeface="+mn-lt"/>
            </a:rPr>
            <a:t> </a:t>
          </a:r>
          <a:r>
            <a:rPr lang="en-US" sz="2400" kern="1200" dirty="0">
              <a:ea typeface="+mn-lt"/>
              <a:cs typeface="+mn-lt"/>
            </a:rPr>
            <a:t>contents</a:t>
          </a:r>
          <a:r>
            <a:rPr lang="he-IL" sz="2400" kern="1200" dirty="0">
              <a:ea typeface="+mn-lt"/>
              <a:cs typeface="+mn-lt"/>
            </a:rPr>
            <a:t> </a:t>
          </a:r>
          <a:r>
            <a:rPr lang="he-IL" sz="2400" kern="1200" dirty="0" err="1">
              <a:ea typeface="+mn-lt"/>
              <a:cs typeface="+mn-lt"/>
            </a:rPr>
            <a:t>of</a:t>
          </a:r>
          <a:r>
            <a:rPr lang="he-IL" sz="2400" kern="1200" dirty="0">
              <a:ea typeface="+mn-lt"/>
              <a:cs typeface="+mn-lt"/>
            </a:rPr>
            <a:t> </a:t>
          </a:r>
          <a:r>
            <a:rPr lang="he-IL" sz="2400" kern="1200" dirty="0" err="1">
              <a:ea typeface="+mn-lt"/>
              <a:cs typeface="+mn-lt"/>
            </a:rPr>
            <a:t>the</a:t>
          </a:r>
          <a:r>
            <a:rPr lang="he-IL" sz="2400" kern="1200" dirty="0">
              <a:ea typeface="+mn-lt"/>
              <a:cs typeface="+mn-lt"/>
            </a:rPr>
            <a:t> </a:t>
          </a:r>
          <a:r>
            <a:rPr lang="he-IL" sz="2400" kern="1200" dirty="0" err="1">
              <a:ea typeface="+mn-lt"/>
              <a:cs typeface="+mn-lt"/>
            </a:rPr>
            <a:t>page</a:t>
          </a:r>
          <a:r>
            <a:rPr lang="he-IL" sz="2400" kern="1200" dirty="0">
              <a:ea typeface="+mn-lt"/>
              <a:cs typeface="+mn-lt"/>
            </a:rPr>
            <a:t> </a:t>
          </a:r>
          <a:r>
            <a:rPr lang="he-IL" sz="2800" kern="1200" dirty="0" err="1">
              <a:ea typeface="+mn-lt"/>
              <a:cs typeface="+mn-lt"/>
            </a:rPr>
            <a:t>we</a:t>
          </a:r>
          <a:r>
            <a:rPr lang="he-IL" sz="2800" kern="1200" dirty="0">
              <a:ea typeface="+mn-lt"/>
              <a:cs typeface="+mn-lt"/>
            </a:rPr>
            <a:t> </a:t>
          </a:r>
          <a:r>
            <a:rPr lang="he-IL" sz="2800" kern="1200" dirty="0" err="1">
              <a:ea typeface="+mn-lt"/>
              <a:cs typeface="+mn-lt"/>
            </a:rPr>
            <a:t>got</a:t>
          </a:r>
          <a:r>
            <a:rPr lang="he-IL" sz="2800" kern="1200" dirty="0">
              <a:ea typeface="+mn-lt"/>
              <a:cs typeface="+mn-lt"/>
            </a:rPr>
            <a:t> </a:t>
          </a:r>
          <a:r>
            <a:rPr lang="he-IL" sz="2800" kern="1200" dirty="0" err="1">
              <a:ea typeface="+mn-lt"/>
              <a:cs typeface="+mn-lt"/>
            </a:rPr>
            <a:t>hold</a:t>
          </a:r>
          <a:r>
            <a:rPr lang="he-IL" sz="2800" kern="1200" dirty="0">
              <a:ea typeface="+mn-lt"/>
              <a:cs typeface="+mn-lt"/>
            </a:rPr>
            <a:t> </a:t>
          </a:r>
          <a:r>
            <a:rPr lang="he-IL" sz="2800" kern="1200" dirty="0" err="1">
              <a:ea typeface="+mn-lt"/>
              <a:cs typeface="+mn-lt"/>
            </a:rPr>
            <a:t>of</a:t>
          </a:r>
          <a:r>
            <a:rPr lang="he-IL" sz="2800" kern="1200" dirty="0">
              <a:ea typeface="+mn-lt"/>
              <a:cs typeface="+mn-lt"/>
            </a:rPr>
            <a:t> </a:t>
          </a:r>
          <a:r>
            <a:rPr lang="he-IL" sz="2800" kern="1200" dirty="0" err="1">
              <a:ea typeface="+mn-lt"/>
              <a:cs typeface="+mn-lt"/>
            </a:rPr>
            <a:t>the</a:t>
          </a:r>
          <a:r>
            <a:rPr lang="he-IL" sz="2800" kern="1200" dirty="0">
              <a:ea typeface="+mn-lt"/>
              <a:cs typeface="+mn-lt"/>
            </a:rPr>
            <a:t> </a:t>
          </a:r>
          <a:r>
            <a:rPr lang="he-IL" sz="2800" kern="1200" dirty="0" err="1">
              <a:ea typeface="+mn-lt"/>
              <a:cs typeface="+mn-lt"/>
            </a:rPr>
            <a:t>data</a:t>
          </a:r>
          <a:endParaRPr lang="he-IL" sz="2800" kern="1200" dirty="0"/>
        </a:p>
      </dsp:txBody>
      <dsp:txXfrm>
        <a:off x="0" y="4410359"/>
        <a:ext cx="9928993" cy="568804"/>
      </dsp:txXfrm>
    </dsp:sp>
    <dsp:sp modelId="{535C0769-CDD5-436A-AA52-91A6E8CD5D7F}">
      <dsp:nvSpPr>
        <dsp:cNvPr id="0" name=""/>
        <dsp:cNvSpPr/>
      </dsp:nvSpPr>
      <dsp:spPr>
        <a:xfrm rot="10800000">
          <a:off x="0" y="1884123"/>
          <a:ext cx="9928993" cy="1901787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cs typeface="Arial"/>
            </a:rPr>
            <a:t>S</a:t>
          </a:r>
          <a:r>
            <a:rPr lang="he-IL" sz="3200" kern="1200" dirty="0" err="1">
              <a:cs typeface="Arial"/>
            </a:rPr>
            <a:t>elenium</a:t>
          </a:r>
          <a:endParaRPr lang="he-IL" sz="2500" kern="1200" dirty="0"/>
        </a:p>
      </dsp:txBody>
      <dsp:txXfrm rot="-10800000">
        <a:off x="0" y="1884123"/>
        <a:ext cx="9928993" cy="667527"/>
      </dsp:txXfrm>
    </dsp:sp>
    <dsp:sp modelId="{AEE02715-928A-4B64-9E46-292F6C503870}">
      <dsp:nvSpPr>
        <dsp:cNvPr id="0" name=""/>
        <dsp:cNvSpPr/>
      </dsp:nvSpPr>
      <dsp:spPr>
        <a:xfrm>
          <a:off x="0" y="2551650"/>
          <a:ext cx="9928993" cy="56863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9136" tIns="35560" rIns="199136" bIns="35560" numCol="1" spcCol="1270" anchor="ctr" anchorCtr="0">
          <a:noAutofit/>
        </a:bodyPr>
        <a:lstStyle/>
        <a:p>
          <a:pPr marL="0" lvl="0" indent="0" algn="ct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ea typeface="+mn-lt"/>
              <a:cs typeface="Arial"/>
            </a:rPr>
            <a:t>Succ</a:t>
          </a:r>
          <a:r>
            <a:rPr lang="he-IL" sz="2800" kern="1200" dirty="0" err="1">
              <a:ea typeface="+mn-lt"/>
              <a:cs typeface="+mn-lt"/>
            </a:rPr>
            <a:t>eeded</a:t>
          </a:r>
          <a:r>
            <a:rPr lang="he-IL" sz="2800" kern="1200" dirty="0">
              <a:ea typeface="+mn-lt"/>
              <a:cs typeface="+mn-lt"/>
            </a:rPr>
            <a:t> </a:t>
          </a:r>
          <a:r>
            <a:rPr lang="he-IL" sz="2800" kern="1200" dirty="0" err="1">
              <a:ea typeface="+mn-lt"/>
              <a:cs typeface="+mn-lt"/>
            </a:rPr>
            <a:t>in</a:t>
          </a:r>
          <a:r>
            <a:rPr lang="he-IL" sz="2800" kern="1200" dirty="0">
              <a:ea typeface="+mn-lt"/>
              <a:cs typeface="+mn-lt"/>
            </a:rPr>
            <a:t> </a:t>
          </a:r>
          <a:r>
            <a:rPr lang="he-IL" sz="2800" kern="1200" dirty="0" err="1">
              <a:ea typeface="+mn-lt"/>
              <a:cs typeface="+mn-lt"/>
            </a:rPr>
            <a:t>getting</a:t>
          </a:r>
          <a:r>
            <a:rPr lang="he-IL" sz="2800" kern="1200" dirty="0">
              <a:ea typeface="+mn-lt"/>
              <a:cs typeface="+mn-lt"/>
            </a:rPr>
            <a:t> </a:t>
          </a:r>
          <a:r>
            <a:rPr lang="he-IL" sz="2800" kern="1200" dirty="0" err="1">
              <a:ea typeface="+mn-lt"/>
              <a:cs typeface="+mn-lt"/>
            </a:rPr>
            <a:t>to</a:t>
          </a:r>
          <a:r>
            <a:rPr lang="he-IL" sz="2800" kern="1200" dirty="0">
              <a:ea typeface="+mn-lt"/>
              <a:cs typeface="+mn-lt"/>
            </a:rPr>
            <a:t> </a:t>
          </a:r>
          <a:r>
            <a:rPr lang="he-IL" sz="2800" kern="1200" dirty="0" err="1">
              <a:ea typeface="+mn-lt"/>
              <a:cs typeface="+mn-lt"/>
            </a:rPr>
            <a:t>the</a:t>
          </a:r>
          <a:r>
            <a:rPr lang="he-IL" sz="2800" kern="1200" dirty="0">
              <a:ea typeface="+mn-lt"/>
              <a:cs typeface="+mn-lt"/>
            </a:rPr>
            <a:t> </a:t>
          </a:r>
          <a:r>
            <a:rPr lang="he-IL" sz="2800" kern="1200" dirty="0" err="1">
              <a:ea typeface="+mn-lt"/>
              <a:cs typeface="+mn-lt"/>
            </a:rPr>
            <a:t>data</a:t>
          </a:r>
          <a:r>
            <a:rPr lang="he-IL" sz="2800" kern="1200" dirty="0">
              <a:ea typeface="+mn-lt"/>
              <a:cs typeface="+mn-lt"/>
            </a:rPr>
            <a:t> </a:t>
          </a:r>
          <a:r>
            <a:rPr lang="he-IL" sz="2800" kern="1200" dirty="0" err="1">
              <a:ea typeface="+mn-lt"/>
              <a:cs typeface="+mn-lt"/>
            </a:rPr>
            <a:t>we</a:t>
          </a:r>
          <a:r>
            <a:rPr lang="he-IL" sz="2800" kern="1200" dirty="0">
              <a:ea typeface="+mn-lt"/>
              <a:cs typeface="+mn-lt"/>
            </a:rPr>
            <a:t> </a:t>
          </a:r>
          <a:r>
            <a:rPr lang="he-IL" sz="2800" kern="1200" dirty="0" err="1">
              <a:ea typeface="+mn-lt"/>
              <a:cs typeface="+mn-lt"/>
            </a:rPr>
            <a:t>were</a:t>
          </a:r>
          <a:r>
            <a:rPr lang="he-IL" sz="2800" kern="1200" dirty="0">
              <a:ea typeface="+mn-lt"/>
              <a:cs typeface="+mn-lt"/>
            </a:rPr>
            <a:t> </a:t>
          </a:r>
          <a:r>
            <a:rPr lang="he-IL" sz="2800" kern="1200" dirty="0" err="1">
              <a:ea typeface="+mn-lt"/>
              <a:cs typeface="+mn-lt"/>
            </a:rPr>
            <a:t>looking</a:t>
          </a:r>
          <a:r>
            <a:rPr lang="he-IL" sz="2800" kern="1200" dirty="0">
              <a:ea typeface="+mn-lt"/>
              <a:cs typeface="+mn-lt"/>
            </a:rPr>
            <a:t> </a:t>
          </a:r>
          <a:r>
            <a:rPr lang="he-IL" sz="2800" kern="1200" dirty="0" err="1">
              <a:ea typeface="+mn-lt"/>
              <a:cs typeface="+mn-lt"/>
            </a:rPr>
            <a:t>for</a:t>
          </a:r>
          <a:r>
            <a:rPr lang="en-US" sz="2800" kern="1200" dirty="0">
              <a:ea typeface="+mn-lt"/>
              <a:cs typeface="+mn-lt"/>
            </a:rPr>
            <a:t>! </a:t>
          </a:r>
          <a:r>
            <a:rPr lang="en-US" sz="2800" kern="1200" dirty="0">
              <a:ea typeface="+mn-lt"/>
              <a:cs typeface="+mn-lt"/>
              <a:sym typeface="Wingdings" panose="05000000000000000000" pitchFamily="2" charset="2"/>
            </a:rPr>
            <a:t></a:t>
          </a:r>
          <a:endParaRPr lang="he-IL" sz="2800" kern="1200" dirty="0"/>
        </a:p>
      </dsp:txBody>
      <dsp:txXfrm>
        <a:off x="0" y="2551650"/>
        <a:ext cx="9928993" cy="568634"/>
      </dsp:txXfrm>
    </dsp:sp>
    <dsp:sp modelId="{CBA7C95D-672A-4B08-A0CF-423B1886A1E6}">
      <dsp:nvSpPr>
        <dsp:cNvPr id="0" name=""/>
        <dsp:cNvSpPr/>
      </dsp:nvSpPr>
      <dsp:spPr>
        <a:xfrm rot="10800000">
          <a:off x="0" y="884"/>
          <a:ext cx="9928993" cy="1901787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+mj-lt"/>
              <a:cs typeface="Arial"/>
            </a:rPr>
            <a:t>B</a:t>
          </a:r>
          <a:r>
            <a:rPr lang="he-IL" sz="3200" kern="1200" dirty="0" err="1">
              <a:latin typeface="+mj-lt"/>
              <a:cs typeface="Arial"/>
            </a:rPr>
            <a:t>eatiful</a:t>
          </a:r>
          <a:r>
            <a:rPr lang="en-US" sz="3200" kern="1200" dirty="0">
              <a:latin typeface="+mj-lt"/>
              <a:cs typeface="Arial"/>
            </a:rPr>
            <a:t>S</a:t>
          </a:r>
          <a:r>
            <a:rPr lang="he-IL" sz="3200" kern="1200" dirty="0" err="1">
              <a:latin typeface="+mj-lt"/>
              <a:cs typeface="Arial"/>
            </a:rPr>
            <a:t>oup</a:t>
          </a:r>
          <a:endParaRPr lang="he-IL" sz="3200" kern="1200" dirty="0">
            <a:latin typeface="+mj-lt"/>
          </a:endParaRPr>
        </a:p>
      </dsp:txBody>
      <dsp:txXfrm rot="-10800000">
        <a:off x="0" y="884"/>
        <a:ext cx="9928993" cy="667527"/>
      </dsp:txXfrm>
    </dsp:sp>
    <dsp:sp modelId="{D3BE122B-EB61-4910-B18E-7CAC5FB261D8}">
      <dsp:nvSpPr>
        <dsp:cNvPr id="0" name=""/>
        <dsp:cNvSpPr/>
      </dsp:nvSpPr>
      <dsp:spPr>
        <a:xfrm>
          <a:off x="0" y="668411"/>
          <a:ext cx="9928993" cy="56863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9136" tIns="35560" rIns="199136" bIns="3556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+mj-lt"/>
              <a:cs typeface="Arial"/>
            </a:rPr>
            <a:t>Tried </a:t>
          </a:r>
          <a:r>
            <a:rPr lang="he-IL" sz="2800" kern="1200" dirty="0" err="1">
              <a:latin typeface="+mj-lt"/>
              <a:cs typeface="Arial"/>
            </a:rPr>
            <a:t>using</a:t>
          </a:r>
          <a:r>
            <a:rPr lang="he-IL" sz="2800" kern="1200" dirty="0">
              <a:latin typeface="+mj-lt"/>
              <a:cs typeface="Arial"/>
            </a:rPr>
            <a:t> </a:t>
          </a:r>
          <a:r>
            <a:rPr lang="en-US" sz="2800" kern="1200" dirty="0">
              <a:latin typeface="+mj-lt"/>
              <a:cs typeface="Arial"/>
            </a:rPr>
            <a:t>but the p</a:t>
          </a:r>
          <a:r>
            <a:rPr lang="he-IL" sz="2800" kern="1200" dirty="0" err="1">
              <a:latin typeface="+mj-lt"/>
              <a:cs typeface="Arial"/>
            </a:rPr>
            <a:t>age</a:t>
          </a:r>
          <a:r>
            <a:rPr lang="he-IL" sz="2800" kern="1200" dirty="0">
              <a:latin typeface="+mj-lt"/>
              <a:cs typeface="Arial"/>
            </a:rPr>
            <a:t> </a:t>
          </a:r>
          <a:r>
            <a:rPr lang="he-IL" sz="2800" kern="1200" dirty="0" err="1">
              <a:latin typeface="+mj-lt"/>
              <a:cs typeface="Arial"/>
            </a:rPr>
            <a:t>didn't</a:t>
          </a:r>
          <a:r>
            <a:rPr lang="he-IL" sz="2800" kern="1200" dirty="0">
              <a:latin typeface="+mj-lt"/>
              <a:cs typeface="Arial"/>
            </a:rPr>
            <a:t> </a:t>
          </a:r>
          <a:r>
            <a:rPr lang="he-IL" sz="2800" kern="1200" dirty="0" err="1">
              <a:latin typeface="+mj-lt"/>
              <a:cs typeface="Arial"/>
            </a:rPr>
            <a:t>load</a:t>
          </a:r>
          <a:r>
            <a:rPr lang="he-IL" sz="2800" kern="1200" dirty="0">
              <a:latin typeface="+mj-lt"/>
              <a:cs typeface="Arial"/>
            </a:rPr>
            <a:t> </a:t>
          </a:r>
          <a:r>
            <a:rPr lang="he-IL" sz="2800" kern="1200" dirty="0" err="1">
              <a:latin typeface="+mj-lt"/>
              <a:cs typeface="Arial"/>
            </a:rPr>
            <a:t>properly</a:t>
          </a:r>
          <a:r>
            <a:rPr lang="he-IL" sz="2800" kern="1200" dirty="0">
              <a:latin typeface="+mj-lt"/>
              <a:cs typeface="Arial"/>
            </a:rPr>
            <a:t> </a:t>
          </a:r>
          <a:r>
            <a:rPr lang="en-US" sz="2800" kern="1200" dirty="0">
              <a:latin typeface="+mj-lt"/>
              <a:cs typeface="Arial"/>
              <a:sym typeface="Wingdings" panose="05000000000000000000" pitchFamily="2" charset="2"/>
            </a:rPr>
            <a:t> </a:t>
          </a:r>
          <a:r>
            <a:rPr lang="he-IL" sz="2800" kern="1200" dirty="0">
              <a:latin typeface="+mj-lt"/>
              <a:cs typeface="Arial"/>
            </a:rPr>
            <a:t> </a:t>
          </a:r>
          <a:endParaRPr lang="he-IL" sz="2800" kern="1200" dirty="0">
            <a:latin typeface="+mj-lt"/>
          </a:endParaRPr>
        </a:p>
      </dsp:txBody>
      <dsp:txXfrm>
        <a:off x="0" y="668411"/>
        <a:ext cx="9928993" cy="5686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AAF53-7705-4447-9171-685712099FF9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2CE7D9-76D5-4D74-82B1-4008EF5F3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48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ting.com/commodities/us-wheat-historical-data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wunderground.com/history/monthly/us/al/hope-hull/KMGM/date" TargetMode="External"/><Relationship Id="rId4" Type="http://schemas.openxmlformats.org/officeDocument/2006/relationships/hyperlink" Target="https://www.investing.com/commodities/crude-oil-historical-data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>
                <a:cs typeface="Calibri"/>
                <a:hlinkClick r:id="rId3"/>
              </a:rPr>
              <a:t>קישור לשער מסחר החיטה בארה"ב</a:t>
            </a:r>
            <a:r>
              <a:rPr lang="he-IL" dirty="0">
                <a:cs typeface="Calibri"/>
              </a:rPr>
              <a:t>  </a:t>
            </a:r>
            <a:endParaRPr lang="en-US" dirty="0">
              <a:cs typeface="Calibri"/>
            </a:endParaRP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>
                <a:cs typeface="Calibri"/>
                <a:hlinkClick r:id="rId4"/>
              </a:rPr>
              <a:t>קישור לשער מסחר הנפט בארה"ב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>
                <a:ea typeface="+mn-lt"/>
                <a:cs typeface="+mn-lt"/>
                <a:hlinkClick r:id="rId5"/>
              </a:rPr>
              <a:t>קישור ל: </a:t>
            </a:r>
            <a:r>
              <a:rPr lang="he-IL" dirty="0" err="1">
                <a:ea typeface="+mn-lt"/>
                <a:cs typeface="+mn-lt"/>
                <a:hlinkClick r:id="rId5"/>
              </a:rPr>
              <a:t>wunderground</a:t>
            </a:r>
            <a:endParaRPr lang="he-IL" dirty="0">
              <a:cs typeface="Calibri"/>
            </a:endParaRPr>
          </a:p>
          <a:p>
            <a:pPr algn="r" rtl="1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CE7D9-76D5-4D74-82B1-4008EF5F3D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95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CE7D9-76D5-4D74-82B1-4008EF5F3D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23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>
                <a:ea typeface="+mj-lt"/>
                <a:cs typeface="+mj-lt"/>
              </a:rPr>
              <a:t>By using sklearn we decided to apply RandomForestRegressor which helps us to train a model that predict average price of wheat 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CE7D9-76D5-4D74-82B1-4008EF5F3D5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95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כ"ד/שבט/תשפ"ב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9642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כ"ד/שבט/תשפ"ב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30430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כ"ד/שבט/תשפ"ב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4124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כ"ד/שבט/תשפ"ב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9925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כ"ד/שבט/תשפ"ב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91268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כ"ד/שבט/תשפ"ב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665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כ"ד/שבט/תשפ"ב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7419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כ"ד/שבט/תשפ"ב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209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כ"ד/שבט/תשפ"ב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60668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כ"ד/שבט/תשפ"ב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84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כ"ד/שבט/תשפ"ב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3462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2000">
              <a:schemeClr val="accent1">
                <a:lumMod val="5000"/>
                <a:lumOff val="95000"/>
              </a:schemeClr>
            </a:gs>
            <a:gs pos="84000">
              <a:srgbClr val="D9E2F3"/>
            </a:gs>
            <a:gs pos="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BA6C2-223D-49D5-8CD2-1757D9EC7028}" type="datetimeFigureOut">
              <a:rPr lang="he-IL" smtClean="0"/>
              <a:t>כ"ד/שבט/תשפ"ב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5896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www.wunderground.com/history/monthly/us/al/hope-hull/KMGM/d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nvesting.com/commodities/crude-oil-historical-data" TargetMode="External"/><Relationship Id="rId5" Type="http://schemas.openxmlformats.org/officeDocument/2006/relationships/hyperlink" Target="https://www.investing.com/commodities/us-wheat-historical-data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he-IL" sz="4800" dirty="0" err="1">
                <a:solidFill>
                  <a:srgbClr val="FFFFFF"/>
                </a:solidFill>
                <a:ea typeface="+mj-lt"/>
                <a:cs typeface="+mj-lt"/>
              </a:rPr>
              <a:t>How</a:t>
            </a:r>
            <a:r>
              <a:rPr lang="he-IL" sz="4800" dirty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he-IL" sz="4800" dirty="0" err="1">
                <a:solidFill>
                  <a:srgbClr val="FFFFFF"/>
                </a:solidFill>
                <a:ea typeface="+mj-lt"/>
                <a:cs typeface="+mj-lt"/>
              </a:rPr>
              <a:t>natural</a:t>
            </a:r>
            <a:r>
              <a:rPr lang="he-IL" sz="4800" dirty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he-IL" sz="4800" dirty="0" err="1">
                <a:solidFill>
                  <a:srgbClr val="FFFFFF"/>
                </a:solidFill>
                <a:ea typeface="+mj-lt"/>
                <a:cs typeface="+mj-lt"/>
              </a:rPr>
              <a:t>phenomenas</a:t>
            </a:r>
            <a:r>
              <a:rPr lang="he-IL" sz="4800" dirty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he-IL" sz="4800" dirty="0" err="1">
                <a:solidFill>
                  <a:srgbClr val="FFFFFF"/>
                </a:solidFill>
                <a:ea typeface="+mj-lt"/>
                <a:cs typeface="+mj-lt"/>
              </a:rPr>
              <a:t>and</a:t>
            </a:r>
            <a:r>
              <a:rPr lang="he-IL" sz="4800" dirty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he-IL" sz="4800" dirty="0" err="1">
                <a:solidFill>
                  <a:srgbClr val="FFFFFF"/>
                </a:solidFill>
                <a:ea typeface="+mj-lt"/>
                <a:cs typeface="+mj-lt"/>
              </a:rPr>
              <a:t>world</a:t>
            </a:r>
            <a:r>
              <a:rPr lang="he-IL" sz="4800" dirty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he-IL" sz="4800" dirty="0" err="1">
                <a:solidFill>
                  <a:srgbClr val="FFFFFF"/>
                </a:solidFill>
                <a:ea typeface="+mj-lt"/>
                <a:cs typeface="+mj-lt"/>
              </a:rPr>
              <a:t>scales</a:t>
            </a:r>
            <a:r>
              <a:rPr lang="he-IL" sz="4800" dirty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he-IL" sz="4800" dirty="0" err="1">
                <a:solidFill>
                  <a:srgbClr val="FFFFFF"/>
                </a:solidFill>
                <a:ea typeface="+mj-lt"/>
                <a:cs typeface="+mj-lt"/>
              </a:rPr>
              <a:t>affect</a:t>
            </a:r>
            <a:r>
              <a:rPr lang="he-IL" sz="4800" dirty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he-IL" sz="4800" dirty="0" err="1">
                <a:solidFill>
                  <a:srgbClr val="FFFFFF"/>
                </a:solidFill>
                <a:ea typeface="+mj-lt"/>
                <a:cs typeface="+mj-lt"/>
              </a:rPr>
              <a:t>the</a:t>
            </a:r>
            <a:r>
              <a:rPr lang="he-IL" sz="4800" dirty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he-IL" sz="4800" dirty="0" err="1">
                <a:solidFill>
                  <a:srgbClr val="FFFFFF"/>
                </a:solidFill>
                <a:ea typeface="+mj-lt"/>
                <a:cs typeface="+mj-lt"/>
              </a:rPr>
              <a:t>wheat</a:t>
            </a:r>
            <a:r>
              <a:rPr lang="en-US" sz="4800" dirty="0">
                <a:solidFill>
                  <a:srgbClr val="FFFFFF"/>
                </a:solidFill>
                <a:ea typeface="+mj-lt"/>
                <a:cs typeface="+mj-lt"/>
              </a:rPr>
              <a:t> price </a:t>
            </a:r>
            <a:r>
              <a:rPr lang="he-IL" sz="4800" dirty="0" err="1">
                <a:solidFill>
                  <a:srgbClr val="FFFFFF"/>
                </a:solidFill>
                <a:ea typeface="+mj-lt"/>
                <a:cs typeface="+mj-lt"/>
              </a:rPr>
              <a:t>in</a:t>
            </a:r>
            <a:r>
              <a:rPr lang="he-IL" sz="4800" dirty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he-IL" sz="4800" dirty="0" err="1">
                <a:solidFill>
                  <a:srgbClr val="FFFFFF"/>
                </a:solidFill>
                <a:ea typeface="+mj-lt"/>
                <a:cs typeface="+mj-lt"/>
              </a:rPr>
              <a:t>the</a:t>
            </a:r>
            <a:r>
              <a:rPr lang="he-IL" sz="4800" dirty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he-IL" sz="4800" dirty="0" err="1">
                <a:solidFill>
                  <a:srgbClr val="FFFFFF"/>
                </a:solidFill>
                <a:ea typeface="+mj-lt"/>
                <a:cs typeface="+mj-lt"/>
              </a:rPr>
              <a:t>United</a:t>
            </a:r>
            <a:r>
              <a:rPr lang="he-IL" sz="4800" dirty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he-IL" sz="4800" dirty="0" err="1">
                <a:solidFill>
                  <a:srgbClr val="FFFFFF"/>
                </a:solidFill>
                <a:ea typeface="+mj-lt"/>
                <a:cs typeface="+mj-lt"/>
              </a:rPr>
              <a:t>States</a:t>
            </a:r>
            <a:endParaRPr lang="he-IL" sz="4800" dirty="0">
              <a:solidFill>
                <a:srgbClr val="FFFFFF"/>
              </a:solidFill>
            </a:endParaRPr>
          </a:p>
          <a:p>
            <a:pPr algn="l"/>
            <a:endParaRPr lang="he-IL" sz="4800" dirty="0">
              <a:solidFill>
                <a:srgbClr val="FFFFFF"/>
              </a:solidFill>
              <a:cs typeface="Times New Roman"/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7795967" y="3666851"/>
            <a:ext cx="4435015" cy="758269"/>
          </a:xfrm>
        </p:spPr>
        <p:txBody>
          <a:bodyPr anchor="ctr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    Nir </a:t>
            </a:r>
            <a:r>
              <a:rPr lang="en-US" dirty="0" err="1">
                <a:solidFill>
                  <a:schemeClr val="bg1"/>
                </a:solidFill>
              </a:rPr>
              <a:t>Kedem</a:t>
            </a:r>
            <a:r>
              <a:rPr lang="en-US" dirty="0">
                <a:solidFill>
                  <a:schemeClr val="bg1"/>
                </a:solidFill>
              </a:rPr>
              <a:t>             </a:t>
            </a:r>
            <a:r>
              <a:rPr lang="en-US" dirty="0" err="1">
                <a:solidFill>
                  <a:schemeClr val="bg1"/>
                </a:solidFill>
              </a:rPr>
              <a:t>Kfir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Shabi</a:t>
            </a:r>
            <a:endParaRPr lang="he-IL" dirty="0">
              <a:solidFill>
                <a:schemeClr val="bg1"/>
              </a:solidFill>
            </a:endParaRPr>
          </a:p>
        </p:txBody>
      </p:sp>
      <p:pic>
        <p:nvPicPr>
          <p:cNvPr id="29" name="תמונה 4" descr="תמונה שמכילה אדם, רוק, חוץ, איש&#10;&#10;התיאור נוצר באופן אוטומטי">
            <a:extLst>
              <a:ext uri="{FF2B5EF4-FFF2-40B4-BE49-F238E27FC236}">
                <a16:creationId xmlns:a16="http://schemas.microsoft.com/office/drawing/2014/main" id="{B7846BA9-7447-4485-8099-6C53120F4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4178" y="4545054"/>
            <a:ext cx="2140813" cy="21441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6" name="תמונה 5" descr="תמונה שמכילה חוץ, איש, אדם, עץ&#10;&#10;התיאור נוצר באופן אוטומטי">
            <a:extLst>
              <a:ext uri="{FF2B5EF4-FFF2-40B4-BE49-F238E27FC236}">
                <a16:creationId xmlns:a16="http://schemas.microsoft.com/office/drawing/2014/main" id="{49F252A3-EE89-4ACA-B10A-988BF8B1F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474" y="4545054"/>
            <a:ext cx="2174240" cy="21441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78401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B712EE4-C360-4C96-A840-78A4EE44D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0"/>
            <a:ext cx="12191999" cy="895149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900" b="1" dirty="0">
                <a:ea typeface="+mj-lt"/>
                <a:cs typeface="+mj-lt"/>
              </a:rPr>
            </a:br>
            <a:r>
              <a:rPr lang="he-IL" sz="4900" b="1" dirty="0" err="1">
                <a:ea typeface="+mj-lt"/>
                <a:cs typeface="+mj-lt"/>
              </a:rPr>
              <a:t>Data</a:t>
            </a:r>
            <a:r>
              <a:rPr lang="he-IL" sz="4900" b="1" dirty="0">
                <a:ea typeface="+mj-lt"/>
                <a:cs typeface="+mj-lt"/>
              </a:rPr>
              <a:t> </a:t>
            </a:r>
            <a:r>
              <a:rPr lang="he-IL" sz="4900" b="1" dirty="0" err="1">
                <a:ea typeface="+mj-lt"/>
                <a:cs typeface="+mj-lt"/>
              </a:rPr>
              <a:t>Cleaning</a:t>
            </a:r>
            <a:r>
              <a:rPr lang="he-IL" sz="4900" b="1" dirty="0">
                <a:ea typeface="+mj-lt"/>
                <a:cs typeface="+mj-lt"/>
              </a:rPr>
              <a:t> </a:t>
            </a:r>
            <a:endParaRPr lang="he-IL" sz="4900" dirty="0"/>
          </a:p>
          <a:p>
            <a:endParaRPr lang="he-IL" dirty="0">
              <a:cs typeface="Times New Roman"/>
            </a:endParaRPr>
          </a:p>
        </p:txBody>
      </p:sp>
      <p:grpSp>
        <p:nvGrpSpPr>
          <p:cNvPr id="7" name="קבוצה 6">
            <a:extLst>
              <a:ext uri="{FF2B5EF4-FFF2-40B4-BE49-F238E27FC236}">
                <a16:creationId xmlns:a16="http://schemas.microsoft.com/office/drawing/2014/main" id="{A8DCC372-D17E-4AC9-B591-3A47355CE427}"/>
              </a:ext>
            </a:extLst>
          </p:cNvPr>
          <p:cNvGrpSpPr/>
          <p:nvPr/>
        </p:nvGrpSpPr>
        <p:grpSpPr>
          <a:xfrm>
            <a:off x="2452872" y="2062213"/>
            <a:ext cx="7286253" cy="1890007"/>
            <a:chOff x="2452872" y="2062213"/>
            <a:chExt cx="7286253" cy="1890007"/>
          </a:xfrm>
        </p:grpSpPr>
        <p:pic>
          <p:nvPicPr>
            <p:cNvPr id="8" name="תמונה 7" descr="תמונה שמכילה טקסט&#10;&#10;התיאור נוצר באופן אוטומטי">
              <a:extLst>
                <a:ext uri="{FF2B5EF4-FFF2-40B4-BE49-F238E27FC236}">
                  <a16:creationId xmlns:a16="http://schemas.microsoft.com/office/drawing/2014/main" id="{80A0D045-EAF9-43F9-9D7D-EA1627A8621D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2872" y="2062213"/>
              <a:ext cx="7286253" cy="1366787"/>
            </a:xfrm>
            <a:prstGeom prst="rect">
              <a:avLst/>
            </a:prstGeom>
          </p:spPr>
        </p:pic>
        <p:sp>
          <p:nvSpPr>
            <p:cNvPr id="10" name="תיבת טקסט 9">
              <a:extLst>
                <a:ext uri="{FF2B5EF4-FFF2-40B4-BE49-F238E27FC236}">
                  <a16:creationId xmlns:a16="http://schemas.microsoft.com/office/drawing/2014/main" id="{F2BFAEF5-576B-4743-B032-28A483A4DD1B}"/>
                </a:ext>
              </a:extLst>
            </p:cNvPr>
            <p:cNvSpPr txBox="1"/>
            <p:nvPr/>
          </p:nvSpPr>
          <p:spPr>
            <a:xfrm>
              <a:off x="2452872" y="3429000"/>
              <a:ext cx="7286252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/>
              <a:r>
                <a:rPr lang="he-IL" sz="2800" dirty="0" err="1">
                  <a:latin typeface="+mj-lt"/>
                  <a:cs typeface="Calibri"/>
                </a:rPr>
                <a:t>Dealing</a:t>
              </a:r>
              <a:r>
                <a:rPr lang="he-IL" sz="2800" dirty="0">
                  <a:latin typeface="+mj-lt"/>
                  <a:cs typeface="Calibri"/>
                </a:rPr>
                <a:t> </a:t>
              </a:r>
              <a:r>
                <a:rPr lang="he-IL" sz="2800" dirty="0" err="1">
                  <a:latin typeface="+mj-lt"/>
                  <a:cs typeface="Calibri"/>
                </a:rPr>
                <a:t>with</a:t>
              </a:r>
              <a:r>
                <a:rPr lang="he-IL" sz="2800" dirty="0">
                  <a:latin typeface="+mj-lt"/>
                  <a:cs typeface="Calibri"/>
                </a:rPr>
                <a:t> </a:t>
              </a:r>
              <a:r>
                <a:rPr lang="en-US" sz="2800" dirty="0">
                  <a:latin typeface="+mj-lt"/>
                  <a:cs typeface="Calibri"/>
                </a:rPr>
                <a:t>missing</a:t>
              </a:r>
              <a:r>
                <a:rPr lang="he-IL" sz="2800" dirty="0">
                  <a:latin typeface="+mj-lt"/>
                  <a:cs typeface="Calibri"/>
                </a:rPr>
                <a:t> </a:t>
              </a:r>
              <a:r>
                <a:rPr lang="he-IL" sz="2800" dirty="0" err="1">
                  <a:latin typeface="+mj-lt"/>
                  <a:cs typeface="Calibri"/>
                </a:rPr>
                <a:t>values</a:t>
              </a:r>
              <a:endParaRPr lang="he-IL" sz="2800" dirty="0">
                <a:latin typeface="+mj-lt"/>
                <a:ea typeface="+mn-lt"/>
                <a:cs typeface="+mn-lt"/>
              </a:endParaRPr>
            </a:p>
          </p:txBody>
        </p:sp>
      </p:grpSp>
      <p:sp>
        <p:nvSpPr>
          <p:cNvPr id="11" name="מציין מיקום תוכן 2" descr="Dealing with missing values&#10;">
            <a:extLst>
              <a:ext uri="{FF2B5EF4-FFF2-40B4-BE49-F238E27FC236}">
                <a16:creationId xmlns:a16="http://schemas.microsoft.com/office/drawing/2014/main" id="{7125E45F-4A82-4F86-A07B-998EFDAAF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605" y="5841887"/>
            <a:ext cx="10490228" cy="618554"/>
          </a:xfrm>
        </p:spPr>
        <p:txBody>
          <a:bodyPr vert="horz" lIns="91440" tIns="45720" rIns="91440" bIns="45720" rtlCol="1" anchor="t">
            <a:normAutofit/>
          </a:bodyPr>
          <a:lstStyle/>
          <a:p>
            <a:pPr marL="0" indent="0" algn="ctr" rtl="0">
              <a:buNone/>
            </a:pPr>
            <a:r>
              <a:rPr lang="he-IL" dirty="0">
                <a:latin typeface="+mj-lt"/>
                <a:cs typeface="Calibri"/>
              </a:rPr>
              <a:t>Dealing with outliers</a:t>
            </a:r>
            <a:endParaRPr lang="he-IL" dirty="0">
              <a:latin typeface="+mj-lt"/>
              <a:ea typeface="+mn-lt"/>
              <a:cs typeface="+mn-lt"/>
            </a:endParaRPr>
          </a:p>
          <a:p>
            <a:pPr algn="ctr" rtl="0"/>
            <a:endParaRPr lang="en-US" dirty="0">
              <a:cs typeface="Calibri"/>
            </a:endParaRPr>
          </a:p>
          <a:p>
            <a:pPr algn="ctr" rtl="0"/>
            <a:endParaRPr lang="en-US" dirty="0">
              <a:cs typeface="Calibri"/>
            </a:endParaRPr>
          </a:p>
          <a:p>
            <a:pPr algn="ctr" rtl="0"/>
            <a:endParaRPr lang="en-US" dirty="0">
              <a:cs typeface="Calibri"/>
            </a:endParaRPr>
          </a:p>
          <a:p>
            <a:pPr algn="ctr" rtl="0"/>
            <a:endParaRPr lang="en-US" dirty="0">
              <a:cs typeface="Calibri"/>
            </a:endParaRPr>
          </a:p>
          <a:p>
            <a:pPr algn="ctr" rtl="0"/>
            <a:endParaRPr lang="en-US" dirty="0">
              <a:cs typeface="Calibri"/>
            </a:endParaRPr>
          </a:p>
          <a:p>
            <a:pPr algn="ctr" rtl="0"/>
            <a:endParaRPr lang="he-IL" dirty="0">
              <a:ea typeface="+mn-lt"/>
              <a:cs typeface="+mn-lt"/>
            </a:endParaRPr>
          </a:p>
          <a:p>
            <a:pPr algn="ctr" rtl="0"/>
            <a:endParaRPr lang="he-IL" dirty="0">
              <a:cs typeface="Arial"/>
            </a:endParaRPr>
          </a:p>
        </p:txBody>
      </p:sp>
      <p:pic>
        <p:nvPicPr>
          <p:cNvPr id="12" name="תמונה 6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A6828231-2593-4AFB-9BEC-2EF47BE7F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605" y="1016112"/>
            <a:ext cx="10490228" cy="482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199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6916DBF5-8364-4C09-ADBE-6E278238CA28}"/>
              </a:ext>
            </a:extLst>
          </p:cNvPr>
          <p:cNvSpPr txBox="1"/>
          <p:nvPr/>
        </p:nvSpPr>
        <p:spPr>
          <a:xfrm>
            <a:off x="835791" y="2549195"/>
            <a:ext cx="1001989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rtl="0"/>
            <a:r>
              <a:rPr lang="he-IL" sz="2800" dirty="0" err="1">
                <a:latin typeface="+mj-lt"/>
                <a:cs typeface="Arial"/>
              </a:rPr>
              <a:t>After</a:t>
            </a:r>
            <a:r>
              <a:rPr lang="he-IL" sz="2800" dirty="0">
                <a:latin typeface="+mj-lt"/>
                <a:cs typeface="Arial"/>
              </a:rPr>
              <a:t> </a:t>
            </a:r>
            <a:r>
              <a:rPr lang="he-IL" sz="2800" dirty="0" err="1">
                <a:latin typeface="+mj-lt"/>
                <a:cs typeface="Arial"/>
              </a:rPr>
              <a:t>cleaning</a:t>
            </a:r>
            <a:r>
              <a:rPr lang="he-IL" sz="2800" dirty="0">
                <a:latin typeface="+mj-lt"/>
                <a:cs typeface="Arial"/>
              </a:rPr>
              <a:t>, </a:t>
            </a:r>
            <a:r>
              <a:rPr lang="he-IL" sz="2800" dirty="0" err="1">
                <a:latin typeface="+mj-lt"/>
                <a:cs typeface="Arial"/>
              </a:rPr>
              <a:t>merging</a:t>
            </a:r>
            <a:r>
              <a:rPr lang="he-IL" sz="2800" dirty="0">
                <a:latin typeface="+mj-lt"/>
                <a:cs typeface="Arial"/>
              </a:rPr>
              <a:t> </a:t>
            </a:r>
            <a:r>
              <a:rPr lang="en-US" sz="2800" dirty="0">
                <a:latin typeface="+mj-lt"/>
                <a:cs typeface="Arial"/>
              </a:rPr>
              <a:t>and normalized</a:t>
            </a:r>
            <a:r>
              <a:rPr lang="he-IL" sz="2800" dirty="0">
                <a:latin typeface="+mj-lt"/>
                <a:cs typeface="Arial"/>
              </a:rPr>
              <a:t> </a:t>
            </a:r>
            <a:r>
              <a:rPr lang="he-IL" sz="2800" dirty="0" err="1">
                <a:latin typeface="+mj-lt"/>
                <a:cs typeface="Arial"/>
              </a:rPr>
              <a:t>the</a:t>
            </a:r>
            <a:r>
              <a:rPr lang="he-IL" sz="2800" dirty="0">
                <a:latin typeface="+mj-lt"/>
                <a:cs typeface="Arial"/>
              </a:rPr>
              <a:t> </a:t>
            </a:r>
            <a:r>
              <a:rPr lang="he-IL" sz="2800" dirty="0" err="1">
                <a:latin typeface="+mj-lt"/>
                <a:cs typeface="Arial"/>
              </a:rPr>
              <a:t>data</a:t>
            </a:r>
            <a:r>
              <a:rPr lang="he-IL" sz="2800" dirty="0">
                <a:latin typeface="+mj-lt"/>
                <a:cs typeface="Arial"/>
              </a:rPr>
              <a:t> </a:t>
            </a:r>
            <a:r>
              <a:rPr lang="he-IL" sz="2800" dirty="0" err="1">
                <a:latin typeface="+mj-lt"/>
                <a:cs typeface="Arial"/>
              </a:rPr>
              <a:t>with</a:t>
            </a:r>
            <a:r>
              <a:rPr lang="he-IL" sz="2800" dirty="0">
                <a:latin typeface="+mj-lt"/>
                <a:cs typeface="Arial"/>
              </a:rPr>
              <a:t> </a:t>
            </a:r>
            <a:r>
              <a:rPr lang="he-IL" sz="2800" dirty="0" err="1">
                <a:latin typeface="+mj-lt"/>
                <a:cs typeface="Arial"/>
              </a:rPr>
              <a:t>oil</a:t>
            </a:r>
            <a:r>
              <a:rPr lang="he-IL" sz="2800" dirty="0">
                <a:latin typeface="+mj-lt"/>
                <a:cs typeface="Arial"/>
              </a:rPr>
              <a:t> </a:t>
            </a:r>
            <a:r>
              <a:rPr lang="he-IL" sz="2800" dirty="0" err="1">
                <a:latin typeface="+mj-lt"/>
                <a:cs typeface="Arial"/>
              </a:rPr>
              <a:t>prices</a:t>
            </a:r>
            <a:r>
              <a:rPr lang="he-IL" sz="2800" dirty="0">
                <a:latin typeface="+mj-lt"/>
                <a:cs typeface="Arial"/>
              </a:rPr>
              <a:t> </a:t>
            </a:r>
            <a:r>
              <a:rPr lang="he-IL" sz="2800" dirty="0" err="1">
                <a:latin typeface="+mj-lt"/>
                <a:cs typeface="Arial"/>
              </a:rPr>
              <a:t>and</a:t>
            </a:r>
            <a:r>
              <a:rPr lang="he-IL" sz="2800" dirty="0">
                <a:latin typeface="+mj-lt"/>
                <a:cs typeface="Arial"/>
              </a:rPr>
              <a:t> </a:t>
            </a:r>
            <a:r>
              <a:rPr lang="he-IL" sz="2800" dirty="0" err="1">
                <a:latin typeface="+mj-lt"/>
                <a:cs typeface="Arial"/>
              </a:rPr>
              <a:t>wheat</a:t>
            </a:r>
            <a:r>
              <a:rPr lang="he-IL" sz="2800" dirty="0">
                <a:latin typeface="+mj-lt"/>
                <a:cs typeface="Arial"/>
              </a:rPr>
              <a:t> </a:t>
            </a:r>
            <a:r>
              <a:rPr lang="he-IL" sz="2800" dirty="0" err="1">
                <a:latin typeface="+mj-lt"/>
                <a:cs typeface="Arial"/>
              </a:rPr>
              <a:t>prices</a:t>
            </a:r>
            <a:r>
              <a:rPr lang="he-IL" sz="2800" dirty="0">
                <a:latin typeface="+mj-lt"/>
                <a:cs typeface="Arial"/>
              </a:rPr>
              <a:t> </a:t>
            </a:r>
            <a:r>
              <a:rPr lang="he-IL" sz="2800" dirty="0" err="1">
                <a:latin typeface="+mj-lt"/>
                <a:cs typeface="Arial"/>
              </a:rPr>
              <a:t>we</a:t>
            </a:r>
            <a:r>
              <a:rPr lang="he-IL" sz="2800" dirty="0">
                <a:latin typeface="+mj-lt"/>
                <a:cs typeface="Arial"/>
              </a:rPr>
              <a:t> </a:t>
            </a:r>
            <a:r>
              <a:rPr lang="he-IL" sz="2800" dirty="0" err="1">
                <a:latin typeface="+mj-lt"/>
                <a:cs typeface="Arial"/>
              </a:rPr>
              <a:t>go</a:t>
            </a:r>
            <a:r>
              <a:rPr lang="en-US" sz="2800" dirty="0">
                <a:latin typeface="+mj-lt"/>
                <a:cs typeface="Arial"/>
              </a:rPr>
              <a:t>t 1,800,000</a:t>
            </a:r>
            <a:r>
              <a:rPr lang="he-IL" sz="2800" dirty="0">
                <a:latin typeface="+mj-lt"/>
                <a:cs typeface="Arial"/>
              </a:rPr>
              <a:t>  </a:t>
            </a:r>
            <a:r>
              <a:rPr lang="he-IL" sz="2800" dirty="0" err="1">
                <a:latin typeface="+mj-lt"/>
                <a:cs typeface="Arial"/>
              </a:rPr>
              <a:t>dat</a:t>
            </a:r>
            <a:r>
              <a:rPr lang="en-US" sz="2800" dirty="0">
                <a:latin typeface="+mj-lt"/>
                <a:cs typeface="Arial"/>
              </a:rPr>
              <a:t>a points</a:t>
            </a:r>
            <a:endParaRPr lang="he-IL" sz="2800" dirty="0">
              <a:cs typeface="Arial"/>
            </a:endParaRPr>
          </a:p>
        </p:txBody>
      </p:sp>
      <p:sp>
        <p:nvSpPr>
          <p:cNvPr id="5" name="כותרת 1">
            <a:extLst>
              <a:ext uri="{FF2B5EF4-FFF2-40B4-BE49-F238E27FC236}">
                <a16:creationId xmlns:a16="http://schemas.microsoft.com/office/drawing/2014/main" id="{BDBD5E3E-A312-4745-B90F-8C576E015027}"/>
              </a:ext>
            </a:extLst>
          </p:cNvPr>
          <p:cNvSpPr txBox="1">
            <a:spLocks/>
          </p:cNvSpPr>
          <p:nvPr/>
        </p:nvSpPr>
        <p:spPr>
          <a:xfrm>
            <a:off x="-2" y="0"/>
            <a:ext cx="12191999" cy="895149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75000" lnSpcReduction="2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br>
              <a:rPr lang="en-US" sz="4900" b="1" dirty="0">
                <a:ea typeface="+mj-lt"/>
                <a:cs typeface="+mj-lt"/>
              </a:rPr>
            </a:br>
            <a:r>
              <a:rPr lang="he-IL" sz="4900" b="1" dirty="0" err="1">
                <a:ea typeface="+mj-lt"/>
                <a:cs typeface="+mj-lt"/>
              </a:rPr>
              <a:t>Data</a:t>
            </a:r>
            <a:r>
              <a:rPr lang="en-US" sz="4900" b="1" dirty="0">
                <a:ea typeface="+mj-lt"/>
                <a:cs typeface="+mj-lt"/>
              </a:rPr>
              <a:t> after</a:t>
            </a:r>
            <a:r>
              <a:rPr lang="he-IL" sz="4900" b="1" dirty="0">
                <a:ea typeface="+mj-lt"/>
                <a:cs typeface="+mj-lt"/>
              </a:rPr>
              <a:t> </a:t>
            </a:r>
            <a:r>
              <a:rPr lang="he-IL" sz="4900" b="1" dirty="0" err="1">
                <a:ea typeface="+mj-lt"/>
                <a:cs typeface="+mj-lt"/>
              </a:rPr>
              <a:t>Cleaning</a:t>
            </a:r>
            <a:r>
              <a:rPr lang="he-IL" sz="4900" b="1" dirty="0">
                <a:ea typeface="+mj-lt"/>
                <a:cs typeface="+mj-lt"/>
              </a:rPr>
              <a:t> </a:t>
            </a:r>
            <a:r>
              <a:rPr lang="en-US" sz="4900" b="1" dirty="0">
                <a:ea typeface="+mj-lt"/>
                <a:cs typeface="+mj-lt"/>
              </a:rPr>
              <a:t>and merging</a:t>
            </a:r>
            <a:r>
              <a:rPr lang="he-IL" sz="4900" b="1" dirty="0">
                <a:ea typeface="+mj-lt"/>
                <a:cs typeface="+mj-lt"/>
              </a:rPr>
              <a:t> </a:t>
            </a:r>
            <a:endParaRPr lang="he-IL" sz="4900" dirty="0"/>
          </a:p>
          <a:p>
            <a:pPr algn="l" rtl="0"/>
            <a:endParaRPr lang="he-IL" dirty="0">
              <a:cs typeface="Times New Roman"/>
            </a:endParaRP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F995F008-D0A0-4131-8BCB-6B0BBC3EFF97}"/>
              </a:ext>
            </a:extLst>
          </p:cNvPr>
          <p:cNvSpPr txBox="1"/>
          <p:nvPr/>
        </p:nvSpPr>
        <p:spPr>
          <a:xfrm>
            <a:off x="4298480" y="2945704"/>
            <a:ext cx="60976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+mj-lt"/>
                <a:cs typeface="Arial"/>
              </a:rPr>
              <a:t>1.8M DATA POINTS</a:t>
            </a:r>
            <a:endParaRPr lang="he-IL" sz="3200" b="1" dirty="0">
              <a:latin typeface="+mj-lt"/>
            </a:endParaRPr>
          </a:p>
        </p:txBody>
      </p:sp>
      <p:pic>
        <p:nvPicPr>
          <p:cNvPr id="17" name="תמונה 16" descr="תמונה שמכילה שולחן&#10;&#10;התיאור נוצר באופן אוטומטי">
            <a:extLst>
              <a:ext uri="{FF2B5EF4-FFF2-40B4-BE49-F238E27FC236}">
                <a16:creationId xmlns:a16="http://schemas.microsoft.com/office/drawing/2014/main" id="{9AF19E94-948A-4B93-B5AB-29D1A6C981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39"/>
          <a:stretch/>
        </p:blipFill>
        <p:spPr>
          <a:xfrm>
            <a:off x="1336310" y="1938510"/>
            <a:ext cx="8570882" cy="431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9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8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00"/>
                            </p:stCondLst>
                            <p:childTnLst>
                              <p:par>
                                <p:cTn id="17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0.00023 L -0.06849 -0.00023 C -0.09908 -0.00023 -0.13684 -0.07523 -0.13684 -0.13588 L -0.13684 -0.27153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49" y="-13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3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3" grpId="0"/>
      <p:bldP spid="1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4">
            <a:extLst>
              <a:ext uri="{FF2B5EF4-FFF2-40B4-BE49-F238E27FC236}">
                <a16:creationId xmlns:a16="http://schemas.microsoft.com/office/drawing/2014/main" id="{ACF175D2-E5A5-453D-AD6D-0A73299C0F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547" y="1179525"/>
            <a:ext cx="5676771" cy="5545245"/>
          </a:xfr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0BDFD192-6C35-4AE5-BC49-FF801645D85F}"/>
              </a:ext>
            </a:extLst>
          </p:cNvPr>
          <p:cNvSpPr txBox="1"/>
          <p:nvPr/>
        </p:nvSpPr>
        <p:spPr>
          <a:xfrm>
            <a:off x="6280684" y="2305615"/>
            <a:ext cx="5783377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l" rtl="0">
              <a:buFont typeface="Wingdings" panose="05000000000000000000" pitchFamily="2" charset="2"/>
              <a:buChar char="v"/>
            </a:pPr>
            <a:r>
              <a:rPr lang="he-IL" sz="2800" dirty="0">
                <a:latin typeface="+mj-lt"/>
                <a:cs typeface="Arial"/>
              </a:rPr>
              <a:t>We were looking for correlation</a:t>
            </a:r>
            <a:r>
              <a:rPr lang="en-US" sz="2800" dirty="0">
                <a:latin typeface="+mj-lt"/>
                <a:cs typeface="Arial"/>
              </a:rPr>
              <a:t>s in the dataset</a:t>
            </a:r>
          </a:p>
          <a:p>
            <a:pPr algn="l" rtl="0"/>
            <a:endParaRPr lang="en-US" sz="2800" dirty="0">
              <a:latin typeface="+mj-lt"/>
              <a:cs typeface="Arial"/>
            </a:endParaRPr>
          </a:p>
          <a:p>
            <a:pPr marL="457200" indent="-457200" algn="l" rtl="0">
              <a:buFont typeface="Wingdings" panose="05000000000000000000" pitchFamily="2" charset="2"/>
              <a:buChar char="v"/>
            </a:pPr>
            <a:r>
              <a:rPr lang="en-US" sz="2800" dirty="0">
                <a:latin typeface="+mj-lt"/>
                <a:cs typeface="Arial"/>
              </a:rPr>
              <a:t>N</a:t>
            </a:r>
            <a:r>
              <a:rPr lang="he-IL" sz="2800" dirty="0">
                <a:latin typeface="+mj-lt"/>
                <a:cs typeface="Arial"/>
              </a:rPr>
              <a:t>oticed a </a:t>
            </a:r>
            <a:r>
              <a:rPr lang="en-US" sz="2800" dirty="0">
                <a:latin typeface="+mj-lt"/>
                <a:cs typeface="Arial"/>
              </a:rPr>
              <a:t>correlation </a:t>
            </a:r>
            <a:r>
              <a:rPr lang="he-IL" sz="2800" dirty="0">
                <a:latin typeface="+mj-lt"/>
                <a:cs typeface="Arial"/>
              </a:rPr>
              <a:t>between wheat and oil </a:t>
            </a:r>
            <a:r>
              <a:rPr lang="en-US" sz="2800" dirty="0">
                <a:latin typeface="+mj-lt"/>
                <a:cs typeface="Arial"/>
              </a:rPr>
              <a:t> prices</a:t>
            </a:r>
            <a:endParaRPr lang="he-IL" sz="2800" dirty="0">
              <a:latin typeface="+mj-lt"/>
              <a:cs typeface="Arial"/>
            </a:endParaRPr>
          </a:p>
        </p:txBody>
      </p:sp>
      <p:sp>
        <p:nvSpPr>
          <p:cNvPr id="6" name="כותרת 1">
            <a:extLst>
              <a:ext uri="{FF2B5EF4-FFF2-40B4-BE49-F238E27FC236}">
                <a16:creationId xmlns:a16="http://schemas.microsoft.com/office/drawing/2014/main" id="{E9154BD2-4A58-4245-81D8-7645A1CAA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325563"/>
          </a:xfrm>
        </p:spPr>
        <p:txBody>
          <a:bodyPr/>
          <a:lstStyle/>
          <a:p>
            <a:pPr algn="ctr"/>
            <a:br>
              <a:rPr lang="he-IL" b="1" dirty="0">
                <a:ea typeface="+mj-lt"/>
                <a:cs typeface="+mj-lt"/>
              </a:rPr>
            </a:br>
            <a:r>
              <a:rPr lang="he-IL" b="1" dirty="0">
                <a:ea typeface="+mj-lt"/>
                <a:cs typeface="+mj-lt"/>
              </a:rPr>
              <a:t>EDA- </a:t>
            </a:r>
            <a:r>
              <a:rPr lang="he-IL" b="1" dirty="0" err="1">
                <a:ea typeface="+mj-lt"/>
                <a:cs typeface="+mj-lt"/>
              </a:rPr>
              <a:t>visualization</a:t>
            </a:r>
            <a:endParaRPr lang="he-IL" dirty="0"/>
          </a:p>
          <a:p>
            <a:endParaRPr lang="he-IL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62138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89967B99-0FC8-4F74-85D2-B2C513EC3328}"/>
              </a:ext>
            </a:extLst>
          </p:cNvPr>
          <p:cNvSpPr txBox="1"/>
          <p:nvPr/>
        </p:nvSpPr>
        <p:spPr>
          <a:xfrm>
            <a:off x="5507421" y="1650124"/>
            <a:ext cx="6419302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14350" indent="-514350" algn="l" rtl="0">
              <a:buFont typeface="Wingdings" panose="05000000000000000000" pitchFamily="2" charset="2"/>
              <a:buChar char="v"/>
            </a:pPr>
            <a:r>
              <a:rPr lang="en-US" sz="2800" dirty="0">
                <a:latin typeface="+mj-lt"/>
                <a:ea typeface="+mn-lt"/>
                <a:cs typeface="+mn-lt"/>
              </a:rPr>
              <a:t>Decided </a:t>
            </a:r>
            <a:r>
              <a:rPr lang="he-IL" sz="2800" dirty="0">
                <a:latin typeface="+mj-lt"/>
                <a:ea typeface="+mn-lt"/>
                <a:cs typeface="+mn-lt"/>
              </a:rPr>
              <a:t>to </a:t>
            </a:r>
            <a:r>
              <a:rPr lang="en-US" sz="2800" dirty="0">
                <a:latin typeface="+mj-lt"/>
                <a:ea typeface="+mn-lt"/>
                <a:cs typeface="+mn-lt"/>
              </a:rPr>
              <a:t>do a</a:t>
            </a:r>
            <a:r>
              <a:rPr lang="he-IL" sz="2800" dirty="0">
                <a:latin typeface="+mj-lt"/>
                <a:ea typeface="+mn-lt"/>
                <a:cs typeface="+mn-lt"/>
              </a:rPr>
              <a:t> </a:t>
            </a:r>
            <a:r>
              <a:rPr lang="he-IL" sz="2800" dirty="0" err="1">
                <a:latin typeface="+mj-lt"/>
                <a:ea typeface="+mn-lt"/>
                <a:cs typeface="+mn-lt"/>
              </a:rPr>
              <a:t>linear</a:t>
            </a:r>
            <a:r>
              <a:rPr lang="he-IL" sz="2800" dirty="0">
                <a:latin typeface="+mj-lt"/>
                <a:ea typeface="+mn-lt"/>
                <a:cs typeface="+mn-lt"/>
              </a:rPr>
              <a:t> </a:t>
            </a:r>
            <a:r>
              <a:rPr lang="he-IL" sz="2800" dirty="0" err="1">
                <a:latin typeface="+mj-lt"/>
                <a:ea typeface="+mn-lt"/>
                <a:cs typeface="+mn-lt"/>
              </a:rPr>
              <a:t>regression</a:t>
            </a:r>
            <a:endParaRPr lang="he-IL" sz="2800" dirty="0">
              <a:latin typeface="+mj-lt"/>
              <a:ea typeface="+mn-lt"/>
              <a:cs typeface="+mn-lt"/>
            </a:endParaRPr>
          </a:p>
          <a:p>
            <a:pPr marL="514350" indent="-514350" algn="l" rtl="0">
              <a:buFont typeface="Wingdings" panose="05000000000000000000" pitchFamily="2" charset="2"/>
              <a:buChar char="v"/>
            </a:pPr>
            <a:endParaRPr lang="en-US" sz="2800" dirty="0">
              <a:latin typeface="+mj-lt"/>
              <a:ea typeface="+mn-lt"/>
              <a:cs typeface="+mn-lt"/>
            </a:endParaRPr>
          </a:p>
          <a:p>
            <a:pPr marL="971550" lvl="1" indent="-514350" algn="l" rtl="0">
              <a:buFont typeface="Wingdings" panose="05000000000000000000" pitchFamily="2" charset="2"/>
              <a:buChar char="v"/>
            </a:pPr>
            <a:r>
              <a:rPr lang="en-US" sz="2800" dirty="0">
                <a:latin typeface="+mj-lt"/>
                <a:ea typeface="+mn-lt"/>
                <a:cs typeface="+mn-lt"/>
              </a:rPr>
              <a:t>C</a:t>
            </a:r>
            <a:r>
              <a:rPr lang="he-IL" sz="2800" dirty="0">
                <a:latin typeface="+mj-lt"/>
                <a:ea typeface="+mn-lt"/>
                <a:cs typeface="+mn-lt"/>
              </a:rPr>
              <a:t>heck how strong the </a:t>
            </a:r>
            <a:r>
              <a:rPr lang="en-US" sz="2800" dirty="0">
                <a:latin typeface="+mj-lt"/>
                <a:ea typeface="+mn-lt"/>
                <a:cs typeface="+mn-lt"/>
              </a:rPr>
              <a:t>correlation</a:t>
            </a:r>
            <a:r>
              <a:rPr lang="he-IL" sz="2800" dirty="0">
                <a:latin typeface="+mj-lt"/>
                <a:ea typeface="+mn-lt"/>
                <a:cs typeface="+mn-lt"/>
              </a:rPr>
              <a:t> between these two </a:t>
            </a:r>
            <a:r>
              <a:rPr lang="he-IL" sz="2800" dirty="0" err="1">
                <a:latin typeface="+mj-lt"/>
                <a:ea typeface="+mn-lt"/>
                <a:cs typeface="+mn-lt"/>
              </a:rPr>
              <a:t>attributes</a:t>
            </a:r>
            <a:r>
              <a:rPr lang="he-IL" sz="2800" dirty="0">
                <a:latin typeface="+mj-lt"/>
                <a:ea typeface="+mn-lt"/>
                <a:cs typeface="+mn-lt"/>
              </a:rPr>
              <a:t> </a:t>
            </a:r>
            <a:r>
              <a:rPr lang="he-IL" sz="2800" dirty="0" err="1">
                <a:latin typeface="+mj-lt"/>
                <a:ea typeface="+mn-lt"/>
                <a:cs typeface="+mn-lt"/>
              </a:rPr>
              <a:t>is</a:t>
            </a:r>
            <a:endParaRPr lang="he-IL" sz="2800" dirty="0">
              <a:latin typeface="+mj-lt"/>
              <a:ea typeface="+mn-lt"/>
              <a:cs typeface="+mn-lt"/>
            </a:endParaRPr>
          </a:p>
          <a:p>
            <a:pPr marL="971550" lvl="1" indent="-514350" algn="l" rtl="0">
              <a:buFont typeface="Wingdings" panose="05000000000000000000" pitchFamily="2" charset="2"/>
              <a:buChar char="v"/>
            </a:pPr>
            <a:endParaRPr lang="en-US" sz="2800" dirty="0">
              <a:latin typeface="+mj-lt"/>
              <a:ea typeface="+mn-lt"/>
              <a:cs typeface="Arial"/>
            </a:endParaRPr>
          </a:p>
          <a:p>
            <a:pPr marL="971550" lvl="1" indent="-514350" algn="l" rtl="0">
              <a:buFont typeface="Wingdings" panose="05000000000000000000" pitchFamily="2" charset="2"/>
              <a:buChar char="v"/>
            </a:pPr>
            <a:r>
              <a:rPr lang="he-IL" sz="2800" dirty="0">
                <a:latin typeface="+mj-lt"/>
                <a:cs typeface="Calibri"/>
              </a:rPr>
              <a:t>But we found the accuracy rate of the model disappointing </a:t>
            </a:r>
          </a:p>
        </p:txBody>
      </p:sp>
      <p:pic>
        <p:nvPicPr>
          <p:cNvPr id="7" name="תמונה 7">
            <a:extLst>
              <a:ext uri="{FF2B5EF4-FFF2-40B4-BE49-F238E27FC236}">
                <a16:creationId xmlns:a16="http://schemas.microsoft.com/office/drawing/2014/main" id="{9469D35F-6007-4D37-A9A0-6CBF5FD2F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77" y="6054216"/>
            <a:ext cx="4819050" cy="307599"/>
          </a:xfrm>
          <a:prstGeom prst="rect">
            <a:avLst/>
          </a:prstGeom>
        </p:spPr>
      </p:pic>
      <p:pic>
        <p:nvPicPr>
          <p:cNvPr id="13" name="תמונה 13">
            <a:extLst>
              <a:ext uri="{FF2B5EF4-FFF2-40B4-BE49-F238E27FC236}">
                <a16:creationId xmlns:a16="http://schemas.microsoft.com/office/drawing/2014/main" id="{FE020DD0-4A33-4E74-A438-9B58698494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5277" y="1408386"/>
            <a:ext cx="4819050" cy="4645308"/>
          </a:xfrm>
        </p:spPr>
      </p:pic>
      <p:sp>
        <p:nvSpPr>
          <p:cNvPr id="8" name="כותרת 1">
            <a:extLst>
              <a:ext uri="{FF2B5EF4-FFF2-40B4-BE49-F238E27FC236}">
                <a16:creationId xmlns:a16="http://schemas.microsoft.com/office/drawing/2014/main" id="{D3A398A6-72FD-47ED-92F5-AD36E8BF3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br>
              <a:rPr lang="he-IL" b="1" dirty="0">
                <a:ea typeface="+mj-lt"/>
                <a:cs typeface="+mj-lt"/>
              </a:rPr>
            </a:br>
            <a:r>
              <a:rPr lang="he-IL" b="1" dirty="0">
                <a:ea typeface="+mj-lt"/>
                <a:cs typeface="+mj-lt"/>
              </a:rPr>
              <a:t>EDA- </a:t>
            </a:r>
            <a:r>
              <a:rPr lang="he-IL" b="1" dirty="0" err="1">
                <a:ea typeface="+mj-lt"/>
                <a:cs typeface="+mj-lt"/>
              </a:rPr>
              <a:t>visualization</a:t>
            </a:r>
            <a:endParaRPr lang="he-IL" dirty="0"/>
          </a:p>
          <a:p>
            <a:endParaRPr lang="he-IL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0912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1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37BC672-F731-4558-943D-747E20873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en-US" b="1" dirty="0">
                <a:ea typeface="+mj-lt"/>
                <a:cs typeface="+mj-lt"/>
              </a:rPr>
              <a:t>Random Forest Regressor</a:t>
            </a:r>
            <a:endParaRPr lang="he-IL" b="1" dirty="0">
              <a:ea typeface="+mj-lt"/>
              <a:cs typeface="+mj-lt"/>
            </a:endParaRPr>
          </a:p>
        </p:txBody>
      </p:sp>
      <p:pic>
        <p:nvPicPr>
          <p:cNvPr id="5" name="תמונה 5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FEDFBFD5-6392-47D8-B6BD-4B8BED24D5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26979" y="1325563"/>
            <a:ext cx="6687875" cy="4788796"/>
          </a:xfrm>
        </p:spPr>
      </p:pic>
      <p:pic>
        <p:nvPicPr>
          <p:cNvPr id="8" name="תמונה 8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323F788E-B2B2-4D77-AE58-49720D3BDB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2815" y="1230178"/>
            <a:ext cx="5066370" cy="23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20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7">
            <a:extLst>
              <a:ext uri="{FF2B5EF4-FFF2-40B4-BE49-F238E27FC236}">
                <a16:creationId xmlns:a16="http://schemas.microsoft.com/office/drawing/2014/main" id="{0630E81C-E66E-46D1-9E9F-27BC8AFCC8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512" y="1828871"/>
            <a:ext cx="6543867" cy="3386635"/>
          </a:xfrm>
        </p:spPr>
      </p:pic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30A70F5E-FC22-49E4-A77E-A067F31618CC}"/>
              </a:ext>
            </a:extLst>
          </p:cNvPr>
          <p:cNvSpPr txBox="1"/>
          <p:nvPr/>
        </p:nvSpPr>
        <p:spPr>
          <a:xfrm>
            <a:off x="6726620" y="2015249"/>
            <a:ext cx="5465379" cy="32002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l" rtl="0">
              <a:buFont typeface="Wingdings" panose="05000000000000000000" pitchFamily="2" charset="2"/>
              <a:buChar char="v"/>
            </a:pPr>
            <a:r>
              <a:rPr lang="he-IL" sz="2800" dirty="0">
                <a:latin typeface="+mj-lt"/>
                <a:cs typeface="Arial"/>
              </a:rPr>
              <a:t>We saw that the accuracy rate for the </a:t>
            </a:r>
            <a:r>
              <a:rPr lang="he-IL" sz="2800" dirty="0">
                <a:latin typeface="+mj-lt"/>
                <a:cs typeface="Calibri Light"/>
              </a:rPr>
              <a:t>RandomForestRegressor</a:t>
            </a:r>
            <a:r>
              <a:rPr lang="en-US" sz="2800" dirty="0">
                <a:latin typeface="+mj-lt"/>
                <a:cs typeface="Calibri Light"/>
              </a:rPr>
              <a:t> m</a:t>
            </a:r>
            <a:r>
              <a:rPr lang="he-IL" sz="2800" dirty="0">
                <a:latin typeface="+mj-lt"/>
                <a:cs typeface="Calibri Light"/>
              </a:rPr>
              <a:t>odel </a:t>
            </a:r>
            <a:r>
              <a:rPr lang="he-IL" sz="2800" dirty="0" err="1">
                <a:latin typeface="+mj-lt"/>
                <a:cs typeface="Calibri Light"/>
              </a:rPr>
              <a:t>is</a:t>
            </a:r>
            <a:r>
              <a:rPr lang="en-US" sz="2800" dirty="0">
                <a:latin typeface="+mj-lt"/>
                <a:cs typeface="Calibri Light"/>
              </a:rPr>
              <a:t> better</a:t>
            </a:r>
          </a:p>
          <a:p>
            <a:pPr marL="457200" indent="-457200" algn="l" rtl="0">
              <a:buFont typeface="Wingdings" panose="05000000000000000000" pitchFamily="2" charset="2"/>
              <a:buChar char="v"/>
            </a:pPr>
            <a:endParaRPr lang="en-US" sz="2800" dirty="0">
              <a:latin typeface="+mj-lt"/>
              <a:cs typeface="Calibri Light"/>
            </a:endParaRPr>
          </a:p>
          <a:p>
            <a:pPr marL="457200" indent="-457200" algn="l" rtl="0">
              <a:buFont typeface="Wingdings" panose="05000000000000000000" pitchFamily="2" charset="2"/>
              <a:buChar char="v"/>
            </a:pPr>
            <a:r>
              <a:rPr lang="en-US" sz="2800" dirty="0">
                <a:latin typeface="+mj-lt"/>
                <a:cs typeface="Calibri Light"/>
              </a:rPr>
              <a:t>O</a:t>
            </a:r>
            <a:r>
              <a:rPr lang="he-IL" sz="2800" dirty="0">
                <a:latin typeface="+mj-lt"/>
                <a:cs typeface="Calibri Light"/>
              </a:rPr>
              <a:t>riginal values </a:t>
            </a:r>
            <a:r>
              <a:rPr lang="en-US" sz="2800" dirty="0">
                <a:latin typeface="+mj-lt"/>
                <a:cs typeface="Calibri Light"/>
              </a:rPr>
              <a:t>vs.</a:t>
            </a:r>
            <a:r>
              <a:rPr lang="he-IL" sz="2800" dirty="0">
                <a:latin typeface="+mj-lt"/>
                <a:cs typeface="Calibri Light"/>
              </a:rPr>
              <a:t> predicted values in one plot showing how accurate the model is</a:t>
            </a:r>
          </a:p>
        </p:txBody>
      </p:sp>
      <p:sp>
        <p:nvSpPr>
          <p:cNvPr id="5" name="כותרת 1">
            <a:extLst>
              <a:ext uri="{FF2B5EF4-FFF2-40B4-BE49-F238E27FC236}">
                <a16:creationId xmlns:a16="http://schemas.microsoft.com/office/drawing/2014/main" id="{BD1B0C5C-D945-4C6C-B29E-807CAC062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en-US" b="1" dirty="0">
                <a:ea typeface="+mj-lt"/>
                <a:cs typeface="+mj-lt"/>
              </a:rPr>
              <a:t>A</a:t>
            </a:r>
            <a:r>
              <a:rPr lang="he-IL" b="1" dirty="0" err="1">
                <a:ea typeface="+mj-lt"/>
                <a:cs typeface="+mj-lt"/>
              </a:rPr>
              <a:t>ccuracy</a:t>
            </a:r>
            <a:endParaRPr lang="he-IL" b="1" dirty="0">
              <a:ea typeface="+mj-lt"/>
              <a:cs typeface="+mj-lt"/>
            </a:endParaRPr>
          </a:p>
        </p:txBody>
      </p:sp>
      <p:pic>
        <p:nvPicPr>
          <p:cNvPr id="10" name="תמונה 7">
            <a:extLst>
              <a:ext uri="{FF2B5EF4-FFF2-40B4-BE49-F238E27FC236}">
                <a16:creationId xmlns:a16="http://schemas.microsoft.com/office/drawing/2014/main" id="{5ECBF418-7828-454F-9A8D-C8DB7FD09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463" y="1476774"/>
            <a:ext cx="8919849" cy="461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8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DF7173B-5460-4F56-8A09-8A00B8D9B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531"/>
            <a:ext cx="12318124" cy="1325563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br>
              <a:rPr lang="he-IL" b="1" dirty="0">
                <a:ea typeface="+mj-lt"/>
                <a:cs typeface="+mj-lt"/>
              </a:rPr>
            </a:br>
            <a:r>
              <a:rPr lang="he-IL" b="1" dirty="0" err="1">
                <a:ea typeface="+mj-lt"/>
                <a:cs typeface="+mj-lt"/>
              </a:rPr>
              <a:t>Conclusions</a:t>
            </a:r>
            <a:endParaRPr lang="he-IL" b="1" dirty="0">
              <a:ea typeface="+mj-lt"/>
              <a:cs typeface="+mj-lt"/>
            </a:endParaRPr>
          </a:p>
          <a:p>
            <a:pPr algn="ctr"/>
            <a:endParaRPr lang="he-IL" b="1" dirty="0">
              <a:ea typeface="+mj-lt"/>
              <a:cs typeface="+mj-lt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AFC02F3-D65C-4527-BE34-8A447233D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338" y="1825625"/>
            <a:ext cx="10502462" cy="2452085"/>
          </a:xfrm>
        </p:spPr>
        <p:txBody>
          <a:bodyPr vert="horz" lIns="91440" tIns="45720" rIns="91440" bIns="45720" rtlCol="1" anchor="t">
            <a:normAutofit/>
          </a:bodyPr>
          <a:lstStyle/>
          <a:p>
            <a:pPr algn="l" rtl="0">
              <a:buFont typeface="Wingdings" panose="05000000000000000000" pitchFamily="2" charset="2"/>
              <a:buChar char="v"/>
            </a:pPr>
            <a:r>
              <a:rPr lang="he-IL" sz="3200" dirty="0">
                <a:latin typeface="+mj-lt"/>
                <a:cs typeface="Arial"/>
              </a:rPr>
              <a:t>After </a:t>
            </a:r>
            <a:r>
              <a:rPr lang="he-IL" sz="3200" dirty="0" err="1">
                <a:latin typeface="+mj-lt"/>
                <a:cs typeface="Arial"/>
              </a:rPr>
              <a:t>using</a:t>
            </a:r>
            <a:r>
              <a:rPr lang="he-IL" sz="3200" dirty="0">
                <a:latin typeface="+mj-lt"/>
                <a:cs typeface="Arial"/>
              </a:rPr>
              <a:t> </a:t>
            </a:r>
            <a:r>
              <a:rPr lang="he-IL" sz="3200" dirty="0" err="1">
                <a:latin typeface="+mj-lt"/>
                <a:cs typeface="Arial"/>
              </a:rPr>
              <a:t>RandomForest</a:t>
            </a:r>
            <a:endParaRPr lang="he-IL" sz="3200" dirty="0">
              <a:latin typeface="+mj-lt"/>
              <a:cs typeface="Arial"/>
            </a:endParaRPr>
          </a:p>
          <a:p>
            <a:pPr lvl="1" algn="l" rtl="0">
              <a:buFont typeface="Wingdings" panose="05000000000000000000" pitchFamily="2" charset="2"/>
              <a:buChar char="v"/>
            </a:pPr>
            <a:r>
              <a:rPr lang="he-IL" sz="2800" dirty="0" err="1">
                <a:latin typeface="+mj-lt"/>
                <a:cs typeface="Arial"/>
              </a:rPr>
              <a:t>we</a:t>
            </a:r>
            <a:r>
              <a:rPr lang="he-IL" sz="2800" dirty="0">
                <a:latin typeface="+mj-lt"/>
                <a:cs typeface="Arial"/>
              </a:rPr>
              <a:t> conclude that there is a </a:t>
            </a:r>
            <a:r>
              <a:rPr lang="en-US" sz="2800" dirty="0">
                <a:latin typeface="+mj-lt"/>
                <a:cs typeface="Arial"/>
              </a:rPr>
              <a:t>positive correlation</a:t>
            </a:r>
            <a:r>
              <a:rPr lang="he-IL" sz="2800" dirty="0">
                <a:latin typeface="+mj-lt"/>
                <a:cs typeface="Arial"/>
              </a:rPr>
              <a:t> between the price</a:t>
            </a:r>
            <a:r>
              <a:rPr lang="en-US" sz="2800" dirty="0">
                <a:latin typeface="+mj-lt"/>
                <a:cs typeface="Arial"/>
              </a:rPr>
              <a:t> of wheat, price of oil and weather data in the US</a:t>
            </a:r>
            <a:endParaRPr lang="he-IL" sz="2800" dirty="0">
              <a:latin typeface="+mj-lt"/>
              <a:cs typeface="Arial"/>
            </a:endParaRPr>
          </a:p>
          <a:p>
            <a:pPr lvl="1" algn="l" rtl="0">
              <a:buFont typeface="Wingdings" panose="05000000000000000000" pitchFamily="2" charset="2"/>
              <a:buChar char="v"/>
            </a:pPr>
            <a:r>
              <a:rPr lang="he-IL" sz="2800" dirty="0" err="1">
                <a:latin typeface="+mj-lt"/>
                <a:cs typeface="Arial"/>
              </a:rPr>
              <a:t>This</a:t>
            </a:r>
            <a:r>
              <a:rPr lang="he-IL" sz="2800" dirty="0">
                <a:latin typeface="+mj-lt"/>
                <a:cs typeface="Arial"/>
              </a:rPr>
              <a:t> is not a </a:t>
            </a:r>
            <a:r>
              <a:rPr lang="en-US" sz="2800" dirty="0">
                <a:latin typeface="+mj-lt"/>
                <a:cs typeface="Arial"/>
              </a:rPr>
              <a:t>correlation</a:t>
            </a:r>
            <a:r>
              <a:rPr lang="he-IL" sz="2800" dirty="0">
                <a:latin typeface="+mj-lt"/>
                <a:cs typeface="Arial"/>
              </a:rPr>
              <a:t> that we can express clearly</a:t>
            </a:r>
            <a:r>
              <a:rPr lang="en-US" sz="2800" dirty="0">
                <a:latin typeface="+mj-lt"/>
                <a:cs typeface="Arial"/>
              </a:rPr>
              <a:t>,</a:t>
            </a:r>
            <a:r>
              <a:rPr lang="he-IL" sz="2800" dirty="0">
                <a:latin typeface="+mj-lt"/>
                <a:cs typeface="Arial"/>
              </a:rPr>
              <a:t> but the machine learning process can </a:t>
            </a:r>
            <a:r>
              <a:rPr lang="he-IL" sz="2800" dirty="0" err="1">
                <a:latin typeface="+mj-lt"/>
                <a:cs typeface="Arial"/>
              </a:rPr>
              <a:t>spot</a:t>
            </a:r>
            <a:r>
              <a:rPr lang="he-IL" sz="2800" dirty="0">
                <a:latin typeface="+mj-lt"/>
                <a:cs typeface="Arial"/>
              </a:rPr>
              <a:t> i</a:t>
            </a:r>
            <a:r>
              <a:rPr lang="en-US" sz="2800" dirty="0">
                <a:latin typeface="+mj-lt"/>
                <a:cs typeface="Arial"/>
              </a:rPr>
              <a:t>t</a:t>
            </a:r>
            <a:endParaRPr lang="he-IL" sz="2800" dirty="0">
              <a:latin typeface="+mj-lt"/>
              <a:cs typeface="Arial"/>
            </a:endParaRPr>
          </a:p>
          <a:p>
            <a:pPr algn="l" rtl="0">
              <a:buFont typeface="Wingdings" panose="05000000000000000000" pitchFamily="2" charset="2"/>
              <a:buChar char="v"/>
            </a:pPr>
            <a:endParaRPr lang="he-IL" dirty="0">
              <a:latin typeface="+mj-lt"/>
              <a:cs typeface="Arial"/>
            </a:endParaRPr>
          </a:p>
          <a:p>
            <a:pPr algn="l" rtl="0">
              <a:buFont typeface="Wingdings" panose="05000000000000000000" pitchFamily="2" charset="2"/>
              <a:buChar char="v"/>
            </a:pPr>
            <a:endParaRPr lang="he-IL" dirty="0">
              <a:latin typeface="+mj-lt"/>
              <a:cs typeface="Arial"/>
            </a:endParaRP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46BE69AE-F195-4DF1-A9D6-BFF2CBC50FBE}"/>
              </a:ext>
            </a:extLst>
          </p:cNvPr>
          <p:cNvSpPr txBox="1"/>
          <p:nvPr/>
        </p:nvSpPr>
        <p:spPr>
          <a:xfrm>
            <a:off x="1202121" y="4921235"/>
            <a:ext cx="9913882" cy="1255728"/>
          </a:xfrm>
          <a:prstGeom prst="rect">
            <a:avLst/>
          </a:prstGeom>
        </p:spPr>
        <p:txBody>
          <a:bodyPr vert="horz" lIns="91440" tIns="45720" rIns="91440" bIns="45720" rtlCol="1" anchor="t">
            <a:normAutofit/>
          </a:bodyPr>
          <a:lstStyle>
            <a:lvl1pPr marL="228600" indent="-228600" algn="l" rtl="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 sz="3200">
                <a:latin typeface="+mj-lt"/>
                <a:cs typeface="Arial"/>
              </a:defRPr>
            </a:lvl1pPr>
            <a:lvl2pPr marL="685800" lvl="1" indent="-228600" algn="l" rtl="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2800">
                <a:latin typeface="+mj-lt"/>
                <a:cs typeface="Arial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457200" lvl="1" indent="0" algn="ctr">
              <a:buNone/>
            </a:pPr>
            <a:r>
              <a:rPr lang="he-IL" b="1" dirty="0" err="1"/>
              <a:t>this</a:t>
            </a:r>
            <a:r>
              <a:rPr lang="he-IL" b="1" dirty="0"/>
              <a:t> </a:t>
            </a:r>
            <a:r>
              <a:rPr lang="he-IL" b="1" dirty="0" err="1"/>
              <a:t>clearly</a:t>
            </a:r>
            <a:r>
              <a:rPr lang="he-IL" b="1" dirty="0"/>
              <a:t> </a:t>
            </a:r>
            <a:r>
              <a:rPr lang="he-IL" b="1" dirty="0" err="1"/>
              <a:t>shows</a:t>
            </a:r>
            <a:r>
              <a:rPr lang="he-IL" b="1" dirty="0"/>
              <a:t> </a:t>
            </a:r>
            <a:r>
              <a:rPr lang="he-IL" b="1" dirty="0" err="1"/>
              <a:t>how</a:t>
            </a:r>
            <a:r>
              <a:rPr lang="he-IL" b="1" dirty="0"/>
              <a:t> </a:t>
            </a:r>
            <a:r>
              <a:rPr lang="he-IL" b="1" dirty="0" err="1"/>
              <a:t>great</a:t>
            </a:r>
            <a:r>
              <a:rPr lang="he-IL" b="1" dirty="0"/>
              <a:t> </a:t>
            </a:r>
            <a:r>
              <a:rPr lang="he-IL" b="1" dirty="0" err="1"/>
              <a:t>the</a:t>
            </a:r>
            <a:r>
              <a:rPr lang="he-IL" b="1" dirty="0"/>
              <a:t> </a:t>
            </a:r>
            <a:r>
              <a:rPr lang="he-IL" b="1" dirty="0" err="1"/>
              <a:t>data</a:t>
            </a:r>
            <a:r>
              <a:rPr lang="he-IL" b="1" dirty="0"/>
              <a:t> </a:t>
            </a:r>
            <a:r>
              <a:rPr lang="he-IL" b="1" dirty="0" err="1"/>
              <a:t>science</a:t>
            </a:r>
            <a:r>
              <a:rPr lang="he-IL" b="1" dirty="0"/>
              <a:t> </a:t>
            </a:r>
            <a:r>
              <a:rPr lang="he-IL" b="1" dirty="0" err="1"/>
              <a:t>field</a:t>
            </a:r>
            <a:r>
              <a:rPr lang="he-IL" b="1" dirty="0"/>
              <a:t> </a:t>
            </a:r>
            <a:r>
              <a:rPr lang="he-IL" b="1" dirty="0" err="1"/>
              <a:t>and</a:t>
            </a:r>
            <a:r>
              <a:rPr lang="he-IL" b="1" dirty="0"/>
              <a:t> </a:t>
            </a:r>
            <a:r>
              <a:rPr lang="he-IL" b="1" dirty="0" err="1"/>
              <a:t>machine</a:t>
            </a:r>
            <a:r>
              <a:rPr lang="he-IL" b="1" dirty="0"/>
              <a:t> </a:t>
            </a:r>
            <a:r>
              <a:rPr lang="he-IL" b="1" dirty="0" err="1"/>
              <a:t>learning</a:t>
            </a:r>
            <a:r>
              <a:rPr lang="he-IL" b="1" dirty="0"/>
              <a:t> </a:t>
            </a:r>
            <a:r>
              <a:rPr lang="he-IL" b="1" dirty="0" err="1"/>
              <a:t>field</a:t>
            </a:r>
            <a:r>
              <a:rPr lang="he-IL" b="1" dirty="0"/>
              <a:t> </a:t>
            </a:r>
            <a:r>
              <a:rPr lang="he-IL" b="1" dirty="0" err="1"/>
              <a:t>are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419696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9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1">
                <a:lumMod val="5000"/>
                <a:lumOff val="95000"/>
              </a:schemeClr>
            </a:gs>
            <a:gs pos="27000">
              <a:srgbClr val="4970B5"/>
            </a:gs>
            <a:gs pos="67000">
              <a:srgbClr val="A8BBDC"/>
            </a:gs>
            <a:gs pos="1000">
              <a:srgbClr val="223455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קבוצה 35">
            <a:extLst>
              <a:ext uri="{FF2B5EF4-FFF2-40B4-BE49-F238E27FC236}">
                <a16:creationId xmlns:a16="http://schemas.microsoft.com/office/drawing/2014/main" id="{35018FC4-7F69-4F2E-AEC5-8BB0326B0205}"/>
              </a:ext>
            </a:extLst>
          </p:cNvPr>
          <p:cNvGrpSpPr/>
          <p:nvPr/>
        </p:nvGrpSpPr>
        <p:grpSpPr>
          <a:xfrm>
            <a:off x="3725333" y="1326157"/>
            <a:ext cx="4741333" cy="5350934"/>
            <a:chOff x="3725332" y="753533"/>
            <a:chExt cx="4741333" cy="5350934"/>
          </a:xfrm>
        </p:grpSpPr>
        <p:sp>
          <p:nvSpPr>
            <p:cNvPr id="4" name="אליפסה 3">
              <a:extLst>
                <a:ext uri="{FF2B5EF4-FFF2-40B4-BE49-F238E27FC236}">
                  <a16:creationId xmlns:a16="http://schemas.microsoft.com/office/drawing/2014/main" id="{DF61D42E-8230-41C6-9211-607115A45B83}"/>
                </a:ext>
              </a:extLst>
            </p:cNvPr>
            <p:cNvSpPr/>
            <p:nvPr/>
          </p:nvSpPr>
          <p:spPr>
            <a:xfrm>
              <a:off x="3911598" y="948605"/>
              <a:ext cx="4368800" cy="1517226"/>
            </a:xfrm>
            <a:prstGeom prst="ellipse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he-IL" sz="1400" dirty="0"/>
            </a:p>
          </p:txBody>
        </p:sp>
        <p:sp>
          <p:nvSpPr>
            <p:cNvPr id="5" name="חץ: למטה 4">
              <a:extLst>
                <a:ext uri="{FF2B5EF4-FFF2-40B4-BE49-F238E27FC236}">
                  <a16:creationId xmlns:a16="http://schemas.microsoft.com/office/drawing/2014/main" id="{4E4F1D90-99EA-4228-8E60-582416D0BBB4}"/>
                </a:ext>
              </a:extLst>
            </p:cNvPr>
            <p:cNvSpPr/>
            <p:nvPr/>
          </p:nvSpPr>
          <p:spPr>
            <a:xfrm>
              <a:off x="5672665" y="4654973"/>
              <a:ext cx="846666" cy="541866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6" name="קבוצה 5">
              <a:extLst>
                <a:ext uri="{FF2B5EF4-FFF2-40B4-BE49-F238E27FC236}">
                  <a16:creationId xmlns:a16="http://schemas.microsoft.com/office/drawing/2014/main" id="{5DD61509-2761-4F10-B637-A87A39078531}"/>
                </a:ext>
              </a:extLst>
            </p:cNvPr>
            <p:cNvGrpSpPr/>
            <p:nvPr/>
          </p:nvGrpSpPr>
          <p:grpSpPr>
            <a:xfrm>
              <a:off x="4063998" y="5088467"/>
              <a:ext cx="4064000" cy="1016000"/>
              <a:chOff x="2031999" y="4368800"/>
              <a:chExt cx="4064000" cy="1016000"/>
            </a:xfrm>
          </p:grpSpPr>
          <p:sp>
            <p:nvSpPr>
              <p:cNvPr id="17" name="מלבן 16">
                <a:extLst>
                  <a:ext uri="{FF2B5EF4-FFF2-40B4-BE49-F238E27FC236}">
                    <a16:creationId xmlns:a16="http://schemas.microsoft.com/office/drawing/2014/main" id="{63DA1FD6-56C7-4BFD-8ADF-91428265CA7C}"/>
                  </a:ext>
                </a:extLst>
              </p:cNvPr>
              <p:cNvSpPr/>
              <p:nvPr/>
            </p:nvSpPr>
            <p:spPr>
              <a:xfrm>
                <a:off x="2031999" y="4368800"/>
                <a:ext cx="4064000" cy="1016000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8" name="תיבת טקסט 17">
                <a:extLst>
                  <a:ext uri="{FF2B5EF4-FFF2-40B4-BE49-F238E27FC236}">
                    <a16:creationId xmlns:a16="http://schemas.microsoft.com/office/drawing/2014/main" id="{9D7BF28A-55A6-4703-BDE3-C6B54D375EA2}"/>
                  </a:ext>
                </a:extLst>
              </p:cNvPr>
              <p:cNvSpPr txBox="1"/>
              <p:nvPr/>
            </p:nvSpPr>
            <p:spPr>
              <a:xfrm>
                <a:off x="2031999" y="4368800"/>
                <a:ext cx="4064000" cy="10160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6032" tIns="256032" rIns="256032" bIns="256032" numCol="1" spcCol="1270" anchor="ctr" anchorCtr="0">
                <a:noAutofit/>
              </a:bodyPr>
              <a:lstStyle/>
              <a:p>
                <a:pPr marL="0" lvl="0" indent="0" algn="ctr" defTabSz="1600200" rtl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600" kern="1200" dirty="0"/>
                  <a:t>Our Data</a:t>
                </a:r>
                <a:endParaRPr lang="he-IL" sz="3600" kern="1200" dirty="0"/>
              </a:p>
            </p:txBody>
          </p:sp>
        </p:grpSp>
        <p:sp>
          <p:nvSpPr>
            <p:cNvPr id="16" name="אליפסה 8">
              <a:extLst>
                <a:ext uri="{FF2B5EF4-FFF2-40B4-BE49-F238E27FC236}">
                  <a16:creationId xmlns:a16="http://schemas.microsoft.com/office/drawing/2014/main" id="{CFA5F564-CC1D-4041-96A9-E9364C83F3F6}"/>
                </a:ext>
              </a:extLst>
            </p:cNvPr>
            <p:cNvSpPr txBox="1"/>
            <p:nvPr/>
          </p:nvSpPr>
          <p:spPr>
            <a:xfrm>
              <a:off x="5716357" y="2797390"/>
              <a:ext cx="1077630" cy="10776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marL="0" lvl="0" indent="0" algn="ctr" defTabSz="12001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he-IL" sz="1400" kern="1200" dirty="0"/>
            </a:p>
          </p:txBody>
        </p:sp>
        <p:pic>
          <p:nvPicPr>
            <p:cNvPr id="22" name="תמונה 4">
              <a:extLst>
                <a:ext uri="{FF2B5EF4-FFF2-40B4-BE49-F238E27FC236}">
                  <a16:creationId xmlns:a16="http://schemas.microsoft.com/office/drawing/2014/main" id="{9A0A73C5-4DAA-4755-9CC0-51A8020DEB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19324" y="2930622"/>
              <a:ext cx="1661188" cy="996756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grpSp>
          <p:nvGrpSpPr>
            <p:cNvPr id="33" name="קבוצה 32">
              <a:extLst>
                <a:ext uri="{FF2B5EF4-FFF2-40B4-BE49-F238E27FC236}">
                  <a16:creationId xmlns:a16="http://schemas.microsoft.com/office/drawing/2014/main" id="{BA18B45E-9117-4C6E-86B7-66CAC9BCDCEB}"/>
                </a:ext>
              </a:extLst>
            </p:cNvPr>
            <p:cNvGrpSpPr/>
            <p:nvPr/>
          </p:nvGrpSpPr>
          <p:grpSpPr>
            <a:xfrm>
              <a:off x="4247008" y="1573404"/>
              <a:ext cx="1774523" cy="1498970"/>
              <a:chOff x="4227255" y="1258322"/>
              <a:chExt cx="1774523" cy="1498970"/>
            </a:xfrm>
          </p:grpSpPr>
          <p:pic>
            <p:nvPicPr>
              <p:cNvPr id="23" name="תמונה 5">
                <a:extLst>
                  <a:ext uri="{FF2B5EF4-FFF2-40B4-BE49-F238E27FC236}">
                    <a16:creationId xmlns:a16="http://schemas.microsoft.com/office/drawing/2014/main" id="{424D5313-6418-4196-824B-C10A27BCB0A7}"/>
                  </a:ext>
                  <a:ext uri="{C183D7F6-B498-43B3-948B-1728B52AA6E4}">
                    <adec:decorative xmlns:adec="http://schemas.microsoft.com/office/drawing/2017/decorative" val="0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87422" y="1258322"/>
                <a:ext cx="1671587" cy="997200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sp>
            <p:nvSpPr>
              <p:cNvPr id="30" name="מלבן 29">
                <a:extLst>
                  <a:ext uri="{FF2B5EF4-FFF2-40B4-BE49-F238E27FC236}">
                    <a16:creationId xmlns:a16="http://schemas.microsoft.com/office/drawing/2014/main" id="{90B4481A-6EA0-4BB0-91A8-983BE6C3943C}"/>
                  </a:ext>
                </a:extLst>
              </p:cNvPr>
              <p:cNvSpPr/>
              <p:nvPr/>
            </p:nvSpPr>
            <p:spPr>
              <a:xfrm>
                <a:off x="4227255" y="2234072"/>
                <a:ext cx="1774523" cy="52322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he-IL" sz="1400" dirty="0">
                    <a:cs typeface="Calibri"/>
                    <a:hlinkClick r:id="rId5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שער מסחר החיטה בארה"ב</a:t>
                </a:r>
                <a:r>
                  <a:rPr lang="he-IL" sz="1400" dirty="0">
                    <a:cs typeface="Calibri"/>
                  </a:rPr>
                  <a:t>  </a:t>
                </a:r>
                <a:endParaRPr lang="he-IL" sz="14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effectLst/>
                </a:endParaRPr>
              </a:p>
            </p:txBody>
          </p:sp>
        </p:grpSp>
        <p:grpSp>
          <p:nvGrpSpPr>
            <p:cNvPr id="32" name="קבוצה 31">
              <a:extLst>
                <a:ext uri="{FF2B5EF4-FFF2-40B4-BE49-F238E27FC236}">
                  <a16:creationId xmlns:a16="http://schemas.microsoft.com/office/drawing/2014/main" id="{77192504-AD80-464D-9A71-37C3E773E4D7}"/>
                </a:ext>
              </a:extLst>
            </p:cNvPr>
            <p:cNvGrpSpPr/>
            <p:nvPr/>
          </p:nvGrpSpPr>
          <p:grpSpPr>
            <a:xfrm>
              <a:off x="6227008" y="1576928"/>
              <a:ext cx="1673992" cy="1491541"/>
              <a:chOff x="6047032" y="1249390"/>
              <a:chExt cx="1673992" cy="1491541"/>
            </a:xfrm>
          </p:grpSpPr>
          <p:pic>
            <p:nvPicPr>
              <p:cNvPr id="21" name="תמונה 5">
                <a:extLst>
                  <a:ext uri="{FF2B5EF4-FFF2-40B4-BE49-F238E27FC236}">
                    <a16:creationId xmlns:a16="http://schemas.microsoft.com/office/drawing/2014/main" id="{DAB83308-3675-4DCB-9ED2-A629281AEB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49437" y="1249390"/>
                <a:ext cx="1671587" cy="997200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sp>
            <p:nvSpPr>
              <p:cNvPr id="31" name="מלבן 30">
                <a:extLst>
                  <a:ext uri="{FF2B5EF4-FFF2-40B4-BE49-F238E27FC236}">
                    <a16:creationId xmlns:a16="http://schemas.microsoft.com/office/drawing/2014/main" id="{466A467D-AA7F-4E05-9A47-81F232C1E536}"/>
                  </a:ext>
                </a:extLst>
              </p:cNvPr>
              <p:cNvSpPr/>
              <p:nvPr/>
            </p:nvSpPr>
            <p:spPr>
              <a:xfrm>
                <a:off x="6047032" y="2217711"/>
                <a:ext cx="1652601" cy="52322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he-IL" sz="1400" dirty="0">
                    <a:cs typeface="Calibri"/>
                    <a:hlinkClick r:id="rId6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שער מסחר הנפט בארה"ב</a:t>
                </a:r>
              </a:p>
            </p:txBody>
          </p:sp>
        </p:grpSp>
        <p:sp>
          <p:nvSpPr>
            <p:cNvPr id="10" name="Shape 9">
              <a:extLst>
                <a:ext uri="{FF2B5EF4-FFF2-40B4-BE49-F238E27FC236}">
                  <a16:creationId xmlns:a16="http://schemas.microsoft.com/office/drawing/2014/main" id="{9041F8FF-1B90-4F5C-92F5-8FD3A34DA7D2}"/>
                </a:ext>
              </a:extLst>
            </p:cNvPr>
            <p:cNvSpPr/>
            <p:nvPr/>
          </p:nvSpPr>
          <p:spPr>
            <a:xfrm>
              <a:off x="3725332" y="753533"/>
              <a:ext cx="4741333" cy="3793066"/>
            </a:xfrm>
            <a:prstGeom prst="funnel">
              <a:avLst/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he-IL" sz="1400" dirty="0"/>
            </a:p>
          </p:txBody>
        </p:sp>
        <p:sp>
          <p:nvSpPr>
            <p:cNvPr id="35" name="תיבת טקסט 34">
              <a:extLst>
                <a:ext uri="{FF2B5EF4-FFF2-40B4-BE49-F238E27FC236}">
                  <a16:creationId xmlns:a16="http://schemas.microsoft.com/office/drawing/2014/main" id="{075977D7-E35C-479D-AA6E-F7FA633E7DE5}"/>
                </a:ext>
              </a:extLst>
            </p:cNvPr>
            <p:cNvSpPr txBox="1"/>
            <p:nvPr/>
          </p:nvSpPr>
          <p:spPr>
            <a:xfrm>
              <a:off x="5329586" y="3886813"/>
              <a:ext cx="153282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he-IL" sz="1400" dirty="0" err="1">
                  <a:ea typeface="+mn-lt"/>
                  <a:cs typeface="+mn-lt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wunderground</a:t>
              </a:r>
              <a:endParaRPr lang="he-IL" sz="1400" dirty="0"/>
            </a:p>
          </p:txBody>
        </p:sp>
      </p:grpSp>
      <p:sp>
        <p:nvSpPr>
          <p:cNvPr id="37" name="כותרת 1">
            <a:extLst>
              <a:ext uri="{FF2B5EF4-FFF2-40B4-BE49-F238E27FC236}">
                <a16:creationId xmlns:a16="http://schemas.microsoft.com/office/drawing/2014/main" id="{EAD91709-103E-406A-8801-E317FBB6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94"/>
            <a:ext cx="121920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D9E2F3"/>
                </a:solidFill>
                <a:cs typeface="Calibri Light"/>
              </a:rPr>
              <a:t>sources</a:t>
            </a:r>
            <a:endParaRPr lang="he-IL" b="1" dirty="0">
              <a:solidFill>
                <a:srgbClr val="D9E2F3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863408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43C3BD35-5B85-4153-AFC7-B1B828250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2832" y="78508"/>
            <a:ext cx="2588580" cy="986851"/>
          </a:xfrm>
        </p:spPr>
        <p:txBody>
          <a:bodyPr anchor="b">
            <a:normAutofit/>
          </a:bodyPr>
          <a:lstStyle/>
          <a:p>
            <a:pPr algn="l" rtl="0"/>
            <a:r>
              <a:rPr lang="he-IL" sz="4000" dirty="0" err="1">
                <a:cs typeface="Times New Roman"/>
              </a:rPr>
              <a:t>Why</a:t>
            </a:r>
            <a:r>
              <a:rPr lang="he-IL" sz="4000" dirty="0">
                <a:cs typeface="Times New Roman"/>
              </a:rPr>
              <a:t>?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0987B20-6240-414C-B3C5-DE6C93B77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968" y="1432630"/>
            <a:ext cx="6353351" cy="4507941"/>
          </a:xfrm>
        </p:spPr>
        <p:txBody>
          <a:bodyPr vert="horz" lIns="91440" tIns="45720" rIns="91440" bIns="45720" rtlCol="1" anchor="t">
            <a:noAutofit/>
          </a:bodyPr>
          <a:lstStyle/>
          <a:p>
            <a:pPr marL="0" indent="0" algn="ctr" rtl="0">
              <a:buNone/>
            </a:pPr>
            <a:r>
              <a:rPr lang="he-IL" sz="2400" dirty="0" err="1">
                <a:ea typeface="+mn-lt"/>
                <a:cs typeface="+mj-cs"/>
              </a:rPr>
              <a:t>Kfir</a:t>
            </a:r>
            <a:r>
              <a:rPr lang="he-IL" sz="2400" dirty="0">
                <a:ea typeface="+mn-lt"/>
                <a:cs typeface="+mj-cs"/>
              </a:rPr>
              <a:t> </a:t>
            </a:r>
            <a:r>
              <a:rPr lang="he-IL" sz="2400" dirty="0" err="1">
                <a:ea typeface="+mn-lt"/>
                <a:cs typeface="+mj-cs"/>
              </a:rPr>
              <a:t>worked</a:t>
            </a:r>
            <a:r>
              <a:rPr lang="he-IL" sz="2400" dirty="0">
                <a:ea typeface="+mn-lt"/>
                <a:cs typeface="+mj-cs"/>
              </a:rPr>
              <a:t> </a:t>
            </a:r>
            <a:r>
              <a:rPr lang="he-IL" sz="2400" dirty="0" err="1">
                <a:ea typeface="+mn-lt"/>
                <a:cs typeface="+mj-cs"/>
              </a:rPr>
              <a:t>in</a:t>
            </a:r>
            <a:r>
              <a:rPr lang="he-IL" sz="2400" dirty="0">
                <a:ea typeface="+mn-lt"/>
                <a:cs typeface="+mj-cs"/>
              </a:rPr>
              <a:t> a </a:t>
            </a:r>
            <a:r>
              <a:rPr lang="he-IL" sz="2400" dirty="0" err="1">
                <a:ea typeface="+mn-lt"/>
                <a:cs typeface="+mj-cs"/>
              </a:rPr>
              <a:t>bakery</a:t>
            </a:r>
            <a:r>
              <a:rPr lang="he-IL" sz="2400" dirty="0">
                <a:ea typeface="+mn-lt"/>
                <a:cs typeface="+mj-cs"/>
              </a:rPr>
              <a:t> a </a:t>
            </a:r>
            <a:r>
              <a:rPr lang="he-IL" sz="2400" dirty="0" err="1">
                <a:ea typeface="+mn-lt"/>
                <a:cs typeface="+mj-cs"/>
              </a:rPr>
              <a:t>few</a:t>
            </a:r>
            <a:r>
              <a:rPr lang="he-IL" sz="2400" dirty="0">
                <a:ea typeface="+mn-lt"/>
                <a:cs typeface="+mj-cs"/>
              </a:rPr>
              <a:t> </a:t>
            </a:r>
            <a:r>
              <a:rPr lang="he-IL" sz="2400" dirty="0" err="1">
                <a:ea typeface="+mn-lt"/>
                <a:cs typeface="+mj-cs"/>
              </a:rPr>
              <a:t>semesters</a:t>
            </a:r>
            <a:r>
              <a:rPr lang="he-IL" sz="2400" dirty="0">
                <a:ea typeface="+mn-lt"/>
                <a:cs typeface="+mj-cs"/>
              </a:rPr>
              <a:t> </a:t>
            </a:r>
            <a:r>
              <a:rPr lang="he-IL" sz="2400" dirty="0" err="1">
                <a:ea typeface="+mn-lt"/>
                <a:cs typeface="+mj-cs"/>
              </a:rPr>
              <a:t>ago</a:t>
            </a:r>
            <a:r>
              <a:rPr lang="he-IL" sz="2400" dirty="0">
                <a:ea typeface="+mn-lt"/>
                <a:cs typeface="+mj-cs"/>
              </a:rPr>
              <a:t> </a:t>
            </a:r>
            <a:r>
              <a:rPr lang="he-IL" sz="2400" dirty="0" err="1">
                <a:ea typeface="+mn-lt"/>
                <a:cs typeface="+mj-cs"/>
              </a:rPr>
              <a:t>and</a:t>
            </a:r>
            <a:r>
              <a:rPr lang="he-IL" sz="2400" dirty="0">
                <a:ea typeface="+mn-lt"/>
                <a:cs typeface="+mj-cs"/>
              </a:rPr>
              <a:t> </a:t>
            </a:r>
            <a:r>
              <a:rPr lang="he-IL" sz="2400" dirty="0" err="1">
                <a:ea typeface="+mn-lt"/>
                <a:cs typeface="+mj-cs"/>
              </a:rPr>
              <a:t>suddenly</a:t>
            </a:r>
            <a:r>
              <a:rPr lang="he-IL" sz="2400" dirty="0">
                <a:ea typeface="+mn-lt"/>
                <a:cs typeface="+mj-cs"/>
              </a:rPr>
              <a:t> </a:t>
            </a:r>
            <a:r>
              <a:rPr lang="he-IL" sz="2400" dirty="0" err="1">
                <a:ea typeface="+mn-lt"/>
                <a:cs typeface="+mj-cs"/>
              </a:rPr>
              <a:t>the</a:t>
            </a:r>
            <a:r>
              <a:rPr lang="he-IL" sz="2400" dirty="0">
                <a:ea typeface="+mn-lt"/>
                <a:cs typeface="+mj-cs"/>
              </a:rPr>
              <a:t> </a:t>
            </a:r>
            <a:r>
              <a:rPr lang="he-IL" sz="2400" dirty="0" err="1">
                <a:ea typeface="+mn-lt"/>
                <a:cs typeface="+mj-cs"/>
              </a:rPr>
              <a:t>prices</a:t>
            </a:r>
            <a:r>
              <a:rPr lang="he-IL" sz="2400" dirty="0">
                <a:ea typeface="+mn-lt"/>
                <a:cs typeface="+mj-cs"/>
              </a:rPr>
              <a:t> </a:t>
            </a:r>
            <a:r>
              <a:rPr lang="he-IL" sz="2400" dirty="0" err="1">
                <a:ea typeface="+mn-lt"/>
                <a:cs typeface="+mj-cs"/>
              </a:rPr>
              <a:t>of</a:t>
            </a:r>
            <a:r>
              <a:rPr lang="he-IL" sz="2400" dirty="0">
                <a:ea typeface="+mn-lt"/>
                <a:cs typeface="+mj-cs"/>
              </a:rPr>
              <a:t> </a:t>
            </a:r>
            <a:r>
              <a:rPr lang="he-IL" sz="2400" dirty="0" err="1">
                <a:ea typeface="+mn-lt"/>
                <a:cs typeface="+mj-cs"/>
              </a:rPr>
              <a:t>bread</a:t>
            </a:r>
            <a:r>
              <a:rPr lang="he-IL" sz="2400" dirty="0">
                <a:ea typeface="+mn-lt"/>
                <a:cs typeface="+mj-cs"/>
              </a:rPr>
              <a:t> </a:t>
            </a:r>
            <a:r>
              <a:rPr lang="he-IL" sz="2400" dirty="0" err="1">
                <a:ea typeface="+mn-lt"/>
                <a:cs typeface="+mj-cs"/>
              </a:rPr>
              <a:t>went</a:t>
            </a:r>
            <a:r>
              <a:rPr lang="he-IL" sz="2400" dirty="0">
                <a:ea typeface="+mn-lt"/>
                <a:cs typeface="+mj-cs"/>
              </a:rPr>
              <a:t> </a:t>
            </a:r>
            <a:r>
              <a:rPr lang="he-IL" sz="2400" dirty="0" err="1">
                <a:ea typeface="+mn-lt"/>
                <a:cs typeface="+mj-cs"/>
              </a:rPr>
              <a:t>up</a:t>
            </a:r>
            <a:r>
              <a:rPr lang="en-US" sz="2400" dirty="0">
                <a:ea typeface="+mn-lt"/>
                <a:cs typeface="+mj-cs"/>
              </a:rPr>
              <a:t>.</a:t>
            </a:r>
          </a:p>
          <a:p>
            <a:pPr marL="0" indent="0" algn="ctr" rtl="0">
              <a:buNone/>
            </a:pPr>
            <a:endParaRPr lang="en-US" sz="2400" dirty="0">
              <a:ea typeface="+mn-lt"/>
              <a:cs typeface="+mj-cs"/>
            </a:endParaRPr>
          </a:p>
          <a:p>
            <a:pPr marL="0" indent="0" algn="ctr" rtl="0">
              <a:buNone/>
            </a:pPr>
            <a:r>
              <a:rPr lang="en-US" sz="2400" dirty="0">
                <a:ea typeface="+mn-lt"/>
                <a:cs typeface="+mj-cs"/>
              </a:rPr>
              <a:t>C</a:t>
            </a:r>
            <a:r>
              <a:rPr lang="he-IL" sz="2400" dirty="0" err="1">
                <a:ea typeface="+mn-lt"/>
                <a:cs typeface="+mj-cs"/>
              </a:rPr>
              <a:t>onfused</a:t>
            </a:r>
            <a:r>
              <a:rPr lang="en-US" sz="2400" dirty="0">
                <a:ea typeface="+mn-lt"/>
                <a:cs typeface="+mj-cs"/>
              </a:rPr>
              <a:t>,</a:t>
            </a:r>
            <a:r>
              <a:rPr lang="he-IL" sz="2400" dirty="0">
                <a:ea typeface="+mn-lt"/>
                <a:cs typeface="+mj-cs"/>
              </a:rPr>
              <a:t> </a:t>
            </a:r>
            <a:r>
              <a:rPr lang="he-IL" sz="2400" dirty="0" err="1">
                <a:ea typeface="+mn-lt"/>
                <a:cs typeface="+mj-cs"/>
              </a:rPr>
              <a:t>he</a:t>
            </a:r>
            <a:r>
              <a:rPr lang="he-IL" sz="2400" dirty="0">
                <a:ea typeface="+mn-lt"/>
                <a:cs typeface="+mj-cs"/>
              </a:rPr>
              <a:t> </a:t>
            </a:r>
            <a:r>
              <a:rPr lang="he-IL" sz="2400" dirty="0" err="1">
                <a:ea typeface="+mn-lt"/>
                <a:cs typeface="+mj-cs"/>
              </a:rPr>
              <a:t>asked</a:t>
            </a:r>
            <a:r>
              <a:rPr lang="he-IL" sz="2400" dirty="0">
                <a:ea typeface="+mn-lt"/>
                <a:cs typeface="+mj-cs"/>
              </a:rPr>
              <a:t> </a:t>
            </a:r>
            <a:r>
              <a:rPr lang="he-IL" sz="2400" dirty="0" err="1">
                <a:ea typeface="+mn-lt"/>
                <a:cs typeface="+mj-cs"/>
              </a:rPr>
              <a:t>the</a:t>
            </a:r>
            <a:r>
              <a:rPr lang="he-IL" sz="2400" dirty="0">
                <a:ea typeface="+mn-lt"/>
                <a:cs typeface="+mj-cs"/>
              </a:rPr>
              <a:t> </a:t>
            </a:r>
            <a:r>
              <a:rPr lang="he-IL" sz="2400" dirty="0" err="1">
                <a:ea typeface="+mn-lt"/>
                <a:cs typeface="+mj-cs"/>
              </a:rPr>
              <a:t>manager</a:t>
            </a:r>
            <a:r>
              <a:rPr lang="he-IL" sz="2400" dirty="0">
                <a:ea typeface="+mn-lt"/>
                <a:cs typeface="+mj-cs"/>
              </a:rPr>
              <a:t> </a:t>
            </a:r>
            <a:r>
              <a:rPr lang="he-IL" sz="2400" dirty="0" err="1">
                <a:ea typeface="+mn-lt"/>
                <a:cs typeface="+mj-cs"/>
              </a:rPr>
              <a:t>as</a:t>
            </a:r>
            <a:r>
              <a:rPr lang="he-IL" sz="2400" dirty="0">
                <a:ea typeface="+mn-lt"/>
                <a:cs typeface="+mj-cs"/>
              </a:rPr>
              <a:t> </a:t>
            </a:r>
            <a:r>
              <a:rPr lang="he-IL" sz="2400" dirty="0" err="1">
                <a:ea typeface="+mn-lt"/>
                <a:cs typeface="+mj-cs"/>
              </a:rPr>
              <a:t>to</a:t>
            </a:r>
            <a:r>
              <a:rPr lang="he-IL" sz="2400" dirty="0">
                <a:ea typeface="+mn-lt"/>
                <a:cs typeface="+mj-cs"/>
              </a:rPr>
              <a:t> </a:t>
            </a:r>
            <a:r>
              <a:rPr lang="he-IL" sz="2400" dirty="0" err="1">
                <a:ea typeface="+mn-lt"/>
                <a:cs typeface="+mj-cs"/>
              </a:rPr>
              <a:t>why</a:t>
            </a:r>
            <a:r>
              <a:rPr lang="he-IL" sz="2400" dirty="0">
                <a:ea typeface="+mn-lt"/>
                <a:cs typeface="+mj-cs"/>
              </a:rPr>
              <a:t> </a:t>
            </a:r>
            <a:r>
              <a:rPr lang="he-IL" sz="2400" dirty="0" err="1">
                <a:ea typeface="+mn-lt"/>
                <a:cs typeface="+mj-cs"/>
              </a:rPr>
              <a:t>that</a:t>
            </a:r>
            <a:r>
              <a:rPr lang="he-IL" sz="2400" dirty="0">
                <a:ea typeface="+mn-lt"/>
                <a:cs typeface="+mj-cs"/>
              </a:rPr>
              <a:t> </a:t>
            </a:r>
            <a:r>
              <a:rPr lang="he-IL" sz="2400" dirty="0" err="1">
                <a:ea typeface="+mn-lt"/>
                <a:cs typeface="+mj-cs"/>
              </a:rPr>
              <a:t>is</a:t>
            </a:r>
            <a:r>
              <a:rPr lang="he-IL" sz="2400" dirty="0">
                <a:ea typeface="+mn-lt"/>
                <a:cs typeface="+mj-cs"/>
              </a:rPr>
              <a:t> </a:t>
            </a:r>
            <a:r>
              <a:rPr lang="he-IL" sz="2400" dirty="0" err="1">
                <a:ea typeface="+mn-lt"/>
                <a:cs typeface="+mj-cs"/>
              </a:rPr>
              <a:t>the</a:t>
            </a:r>
            <a:r>
              <a:rPr lang="he-IL" sz="2400" dirty="0">
                <a:ea typeface="+mn-lt"/>
                <a:cs typeface="+mj-cs"/>
              </a:rPr>
              <a:t> </a:t>
            </a:r>
            <a:r>
              <a:rPr lang="he-IL" sz="2400" dirty="0" err="1">
                <a:ea typeface="+mn-lt"/>
                <a:cs typeface="+mj-cs"/>
              </a:rPr>
              <a:t>case</a:t>
            </a:r>
            <a:r>
              <a:rPr lang="he-IL" sz="2400" dirty="0">
                <a:ea typeface="+mn-lt"/>
                <a:cs typeface="+mj-cs"/>
              </a:rPr>
              <a:t> </a:t>
            </a:r>
            <a:r>
              <a:rPr lang="he-IL" sz="2400" dirty="0" err="1">
                <a:ea typeface="+mn-lt"/>
                <a:cs typeface="+mj-cs"/>
              </a:rPr>
              <a:t>and</a:t>
            </a:r>
            <a:r>
              <a:rPr lang="he-IL" sz="2400" dirty="0">
                <a:ea typeface="+mn-lt"/>
                <a:cs typeface="+mj-cs"/>
              </a:rPr>
              <a:t> </a:t>
            </a:r>
            <a:r>
              <a:rPr lang="he-IL" sz="2400" dirty="0" err="1">
                <a:ea typeface="+mn-lt"/>
                <a:cs typeface="+mj-cs"/>
              </a:rPr>
              <a:t>ended</a:t>
            </a:r>
            <a:r>
              <a:rPr lang="he-IL" sz="2400" dirty="0">
                <a:ea typeface="+mn-lt"/>
                <a:cs typeface="+mj-cs"/>
              </a:rPr>
              <a:t> </a:t>
            </a:r>
            <a:r>
              <a:rPr lang="he-IL" sz="2400" dirty="0" err="1">
                <a:ea typeface="+mn-lt"/>
                <a:cs typeface="+mj-cs"/>
              </a:rPr>
              <a:t>up</a:t>
            </a:r>
            <a:r>
              <a:rPr lang="he-IL" sz="2400" dirty="0">
                <a:ea typeface="+mn-lt"/>
                <a:cs typeface="+mj-cs"/>
              </a:rPr>
              <a:t> </a:t>
            </a:r>
            <a:r>
              <a:rPr lang="he-IL" sz="2400" dirty="0" err="1">
                <a:ea typeface="+mn-lt"/>
                <a:cs typeface="+mj-cs"/>
              </a:rPr>
              <a:t>finding</a:t>
            </a:r>
            <a:r>
              <a:rPr lang="he-IL" sz="2400" dirty="0">
                <a:ea typeface="+mn-lt"/>
                <a:cs typeface="+mj-cs"/>
              </a:rPr>
              <a:t> </a:t>
            </a:r>
            <a:r>
              <a:rPr lang="he-IL" sz="2400" dirty="0" err="1">
                <a:ea typeface="+mn-lt"/>
                <a:cs typeface="+mj-cs"/>
              </a:rPr>
              <a:t>out</a:t>
            </a:r>
            <a:r>
              <a:rPr lang="he-IL" sz="2400" dirty="0">
                <a:ea typeface="+mn-lt"/>
                <a:cs typeface="+mj-cs"/>
              </a:rPr>
              <a:t> </a:t>
            </a:r>
            <a:r>
              <a:rPr lang="he-IL" sz="2400" dirty="0" err="1">
                <a:ea typeface="+mn-lt"/>
                <a:cs typeface="+mj-cs"/>
              </a:rPr>
              <a:t>that</a:t>
            </a:r>
            <a:r>
              <a:rPr lang="he-IL" sz="2400" dirty="0">
                <a:ea typeface="+mn-lt"/>
                <a:cs typeface="+mj-cs"/>
              </a:rPr>
              <a:t> </a:t>
            </a:r>
            <a:r>
              <a:rPr lang="he-IL" sz="2400" dirty="0" err="1">
                <a:ea typeface="+mn-lt"/>
                <a:cs typeface="+mj-cs"/>
              </a:rPr>
              <a:t>wheat</a:t>
            </a:r>
            <a:r>
              <a:rPr lang="he-IL" sz="2400" dirty="0">
                <a:ea typeface="+mn-lt"/>
                <a:cs typeface="+mj-cs"/>
              </a:rPr>
              <a:t> </a:t>
            </a:r>
            <a:r>
              <a:rPr lang="he-IL" sz="2400" dirty="0" err="1">
                <a:ea typeface="+mn-lt"/>
                <a:cs typeface="+mj-cs"/>
              </a:rPr>
              <a:t>prices</a:t>
            </a:r>
            <a:r>
              <a:rPr lang="he-IL" sz="2400" dirty="0">
                <a:ea typeface="+mn-lt"/>
                <a:cs typeface="+mj-cs"/>
              </a:rPr>
              <a:t> </a:t>
            </a:r>
            <a:r>
              <a:rPr lang="he-IL" sz="2400" dirty="0" err="1">
                <a:ea typeface="+mn-lt"/>
                <a:cs typeface="+mj-cs"/>
              </a:rPr>
              <a:t>went</a:t>
            </a:r>
            <a:r>
              <a:rPr lang="he-IL" sz="2400" dirty="0">
                <a:ea typeface="+mn-lt"/>
                <a:cs typeface="+mj-cs"/>
              </a:rPr>
              <a:t> </a:t>
            </a:r>
            <a:r>
              <a:rPr lang="he-IL" sz="2400" dirty="0" err="1">
                <a:ea typeface="+mn-lt"/>
                <a:cs typeface="+mj-cs"/>
              </a:rPr>
              <a:t>up</a:t>
            </a:r>
            <a:r>
              <a:rPr lang="he-IL" sz="2400" dirty="0">
                <a:ea typeface="+mn-lt"/>
                <a:cs typeface="+mj-cs"/>
              </a:rPr>
              <a:t>.</a:t>
            </a:r>
          </a:p>
          <a:p>
            <a:pPr marL="0" indent="0" algn="ctr" rtl="0">
              <a:buNone/>
            </a:pPr>
            <a:endParaRPr lang="en-US" sz="2400" dirty="0">
              <a:ea typeface="+mn-lt"/>
              <a:cs typeface="+mj-cs"/>
            </a:endParaRPr>
          </a:p>
          <a:p>
            <a:pPr marL="0" indent="0" algn="ctr" rtl="0">
              <a:buNone/>
            </a:pPr>
            <a:r>
              <a:rPr lang="he-IL" sz="2400" dirty="0" err="1">
                <a:ea typeface="+mn-lt"/>
                <a:cs typeface="+mj-cs"/>
              </a:rPr>
              <a:t>Later</a:t>
            </a:r>
            <a:r>
              <a:rPr lang="he-IL" sz="2400" dirty="0">
                <a:ea typeface="+mn-lt"/>
                <a:cs typeface="+mj-cs"/>
              </a:rPr>
              <a:t> </a:t>
            </a:r>
            <a:r>
              <a:rPr lang="he-IL" sz="2400" dirty="0" err="1">
                <a:ea typeface="+mn-lt"/>
                <a:cs typeface="+mj-cs"/>
              </a:rPr>
              <a:t>the</a:t>
            </a:r>
            <a:r>
              <a:rPr lang="he-IL" sz="2400" dirty="0">
                <a:ea typeface="+mn-lt"/>
                <a:cs typeface="+mj-cs"/>
              </a:rPr>
              <a:t> </a:t>
            </a:r>
            <a:r>
              <a:rPr lang="he-IL" sz="2400" dirty="0" err="1">
                <a:ea typeface="+mn-lt"/>
                <a:cs typeface="+mj-cs"/>
              </a:rPr>
              <a:t>both</a:t>
            </a:r>
            <a:r>
              <a:rPr lang="he-IL" sz="2400" dirty="0">
                <a:ea typeface="+mn-lt"/>
                <a:cs typeface="+mj-cs"/>
              </a:rPr>
              <a:t> </a:t>
            </a:r>
            <a:r>
              <a:rPr lang="he-IL" sz="2400" dirty="0" err="1">
                <a:ea typeface="+mn-lt"/>
                <a:cs typeface="+mj-cs"/>
              </a:rPr>
              <a:t>of</a:t>
            </a:r>
            <a:r>
              <a:rPr lang="he-IL" sz="2400" dirty="0">
                <a:ea typeface="+mn-lt"/>
                <a:cs typeface="+mj-cs"/>
              </a:rPr>
              <a:t> </a:t>
            </a:r>
            <a:r>
              <a:rPr lang="he-IL" sz="2400" dirty="0" err="1">
                <a:ea typeface="+mn-lt"/>
                <a:cs typeface="+mj-cs"/>
              </a:rPr>
              <a:t>us</a:t>
            </a:r>
            <a:r>
              <a:rPr lang="he-IL" sz="2400" dirty="0">
                <a:ea typeface="+mn-lt"/>
                <a:cs typeface="+mj-cs"/>
              </a:rPr>
              <a:t> </a:t>
            </a:r>
            <a:r>
              <a:rPr lang="he-IL" sz="2400" dirty="0" err="1">
                <a:ea typeface="+mn-lt"/>
                <a:cs typeface="+mj-cs"/>
              </a:rPr>
              <a:t>discussed</a:t>
            </a:r>
            <a:r>
              <a:rPr lang="he-IL" sz="2400" dirty="0">
                <a:ea typeface="+mn-lt"/>
                <a:cs typeface="+mj-cs"/>
              </a:rPr>
              <a:t> </a:t>
            </a:r>
            <a:r>
              <a:rPr lang="he-IL" sz="2400" dirty="0" err="1">
                <a:ea typeface="+mn-lt"/>
                <a:cs typeface="+mj-cs"/>
              </a:rPr>
              <a:t>it</a:t>
            </a:r>
            <a:r>
              <a:rPr lang="he-IL" sz="2400" dirty="0">
                <a:ea typeface="+mn-lt"/>
                <a:cs typeface="+mj-cs"/>
              </a:rPr>
              <a:t> </a:t>
            </a:r>
            <a:r>
              <a:rPr lang="he-IL" sz="2400" dirty="0" err="1">
                <a:ea typeface="+mn-lt"/>
                <a:cs typeface="+mj-cs"/>
              </a:rPr>
              <a:t>and</a:t>
            </a:r>
            <a:r>
              <a:rPr lang="he-IL" sz="2400" dirty="0">
                <a:ea typeface="+mn-lt"/>
                <a:cs typeface="+mj-cs"/>
              </a:rPr>
              <a:t> </a:t>
            </a:r>
            <a:r>
              <a:rPr lang="he-IL" sz="2400" dirty="0" err="1">
                <a:ea typeface="+mn-lt"/>
                <a:cs typeface="+mj-cs"/>
              </a:rPr>
              <a:t>ended</a:t>
            </a:r>
            <a:r>
              <a:rPr lang="he-IL" sz="2400" dirty="0">
                <a:ea typeface="+mn-lt"/>
                <a:cs typeface="+mj-cs"/>
              </a:rPr>
              <a:t> </a:t>
            </a:r>
            <a:r>
              <a:rPr lang="he-IL" sz="2400" dirty="0" err="1">
                <a:ea typeface="+mn-lt"/>
                <a:cs typeface="+mj-cs"/>
              </a:rPr>
              <a:t>up</a:t>
            </a:r>
            <a:r>
              <a:rPr lang="he-IL" sz="2400" dirty="0">
                <a:ea typeface="+mn-lt"/>
                <a:cs typeface="+mj-cs"/>
              </a:rPr>
              <a:t> </a:t>
            </a:r>
            <a:r>
              <a:rPr lang="he-IL" sz="2400" dirty="0" err="1">
                <a:ea typeface="+mn-lt"/>
                <a:cs typeface="+mj-cs"/>
              </a:rPr>
              <a:t>thinking</a:t>
            </a:r>
            <a:r>
              <a:rPr lang="he-IL" sz="2400" dirty="0">
                <a:ea typeface="+mn-lt"/>
                <a:cs typeface="+mj-cs"/>
              </a:rPr>
              <a:t> </a:t>
            </a:r>
            <a:r>
              <a:rPr lang="he-IL" sz="2400" dirty="0" err="1">
                <a:ea typeface="+mn-lt"/>
                <a:cs typeface="+mj-cs"/>
              </a:rPr>
              <a:t>this</a:t>
            </a:r>
            <a:r>
              <a:rPr lang="he-IL" sz="2400" dirty="0">
                <a:ea typeface="+mn-lt"/>
                <a:cs typeface="+mj-cs"/>
              </a:rPr>
              <a:t> </a:t>
            </a:r>
            <a:r>
              <a:rPr lang="he-IL" sz="2400" dirty="0" err="1">
                <a:ea typeface="+mn-lt"/>
                <a:cs typeface="+mj-cs"/>
              </a:rPr>
              <a:t>is</a:t>
            </a:r>
            <a:r>
              <a:rPr lang="he-IL" sz="2400" dirty="0">
                <a:ea typeface="+mn-lt"/>
                <a:cs typeface="+mj-cs"/>
              </a:rPr>
              <a:t> a </a:t>
            </a:r>
            <a:r>
              <a:rPr lang="he-IL" sz="2400" dirty="0" err="1">
                <a:ea typeface="+mn-lt"/>
                <a:cs typeface="+mj-cs"/>
              </a:rPr>
              <a:t>good</a:t>
            </a:r>
            <a:r>
              <a:rPr lang="he-IL" sz="2400" dirty="0">
                <a:ea typeface="+mn-lt"/>
                <a:cs typeface="+mj-cs"/>
              </a:rPr>
              <a:t> </a:t>
            </a:r>
            <a:r>
              <a:rPr lang="he-IL" sz="2400" dirty="0" err="1">
                <a:ea typeface="+mn-lt"/>
                <a:cs typeface="+mj-cs"/>
              </a:rPr>
              <a:t>idea</a:t>
            </a:r>
            <a:r>
              <a:rPr lang="he-IL" sz="2400" dirty="0">
                <a:ea typeface="+mn-lt"/>
                <a:cs typeface="+mj-cs"/>
              </a:rPr>
              <a:t> </a:t>
            </a:r>
            <a:r>
              <a:rPr lang="he-IL" sz="2400" dirty="0" err="1">
                <a:ea typeface="+mn-lt"/>
                <a:cs typeface="+mj-cs"/>
              </a:rPr>
              <a:t>for</a:t>
            </a:r>
            <a:r>
              <a:rPr lang="he-IL" sz="2400" dirty="0">
                <a:ea typeface="+mn-lt"/>
                <a:cs typeface="+mj-cs"/>
              </a:rPr>
              <a:t> a </a:t>
            </a:r>
            <a:r>
              <a:rPr lang="he-IL" sz="2400" dirty="0" err="1">
                <a:ea typeface="+mn-lt"/>
                <a:cs typeface="+mj-cs"/>
              </a:rPr>
              <a:t>project</a:t>
            </a:r>
            <a:r>
              <a:rPr lang="en-US" sz="2400" dirty="0">
                <a:ea typeface="+mn-lt"/>
                <a:cs typeface="+mj-cs"/>
              </a:rPr>
              <a:t>: it has interesting real-world consequences and it doesn’t have a trivial answer</a:t>
            </a:r>
            <a:endParaRPr lang="he-IL" sz="2400" dirty="0">
              <a:ea typeface="+mn-lt"/>
              <a:cs typeface="+mj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51E87DFC-DAD7-43CF-A53D-D9290C32B9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16"/>
          <a:stretch/>
        </p:blipFill>
        <p:spPr>
          <a:xfrm>
            <a:off x="8584893" y="306146"/>
            <a:ext cx="2878795" cy="2664865"/>
          </a:xfrm>
          <a:prstGeom prst="rect">
            <a:avLst/>
          </a:prstGeom>
        </p:spPr>
      </p:pic>
      <p:pic>
        <p:nvPicPr>
          <p:cNvPr id="9" name="תמונה 8" descr="תמונה שמכילה צמח, דשא, חוץ, יבש&#10;&#10;התיאור נוצר באופן אוטומטי">
            <a:extLst>
              <a:ext uri="{FF2B5EF4-FFF2-40B4-BE49-F238E27FC236}">
                <a16:creationId xmlns:a16="http://schemas.microsoft.com/office/drawing/2014/main" id="{062CBEFA-C94A-4324-BF7F-A05D9BFB02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68" r="6053"/>
          <a:stretch/>
        </p:blipFill>
        <p:spPr>
          <a:xfrm>
            <a:off x="8590209" y="3648119"/>
            <a:ext cx="2873480" cy="229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27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06B1E80-7453-4D9B-8124-795D115FF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" name="תמונה 4">
            <a:extLst>
              <a:ext uri="{FF2B5EF4-FFF2-40B4-BE49-F238E27FC236}">
                <a16:creationId xmlns:a16="http://schemas.microsoft.com/office/drawing/2014/main" id="{ECA341AC-595F-481A-89B4-9CBCB04D60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34753" y="-1"/>
            <a:ext cx="12326754" cy="6930189"/>
          </a:xfrm>
        </p:spPr>
      </p:pic>
    </p:spTree>
    <p:extLst>
      <p:ext uri="{BB962C8B-B14F-4D97-AF65-F5344CB8AC3E}">
        <p14:creationId xmlns:p14="http://schemas.microsoft.com/office/powerpoint/2010/main" val="25317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9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598AF5D6-3A88-40C4-A351-110CAF8D4A7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21278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he-IL" b="1" dirty="0" err="1">
                <a:ea typeface="+mj-lt"/>
                <a:cs typeface="+mj-lt"/>
              </a:rPr>
              <a:t>Crawling</a:t>
            </a:r>
            <a:r>
              <a:rPr lang="he-IL" b="1" dirty="0">
                <a:ea typeface="+mj-lt"/>
                <a:cs typeface="+mj-lt"/>
              </a:rPr>
              <a:t> </a:t>
            </a:r>
            <a:r>
              <a:rPr lang="he-IL" b="1" dirty="0" err="1">
                <a:ea typeface="+mj-lt"/>
                <a:cs typeface="+mj-lt"/>
              </a:rPr>
              <a:t>and</a:t>
            </a:r>
            <a:r>
              <a:rPr lang="he-IL" b="1" dirty="0">
                <a:ea typeface="+mj-lt"/>
                <a:cs typeface="+mj-lt"/>
              </a:rPr>
              <a:t> </a:t>
            </a:r>
            <a:r>
              <a:rPr lang="he-IL" b="1" dirty="0" err="1">
                <a:ea typeface="+mj-lt"/>
                <a:cs typeface="+mj-lt"/>
              </a:rPr>
              <a:t>Data</a:t>
            </a:r>
            <a:r>
              <a:rPr lang="he-IL" b="1" dirty="0">
                <a:ea typeface="+mj-lt"/>
                <a:cs typeface="+mj-lt"/>
              </a:rPr>
              <a:t> </a:t>
            </a:r>
            <a:r>
              <a:rPr lang="en-US" b="1" dirty="0">
                <a:ea typeface="+mj-lt"/>
                <a:cs typeface="+mj-lt"/>
              </a:rPr>
              <a:t>G</a:t>
            </a:r>
            <a:r>
              <a:rPr lang="he-IL" b="1" dirty="0" err="1">
                <a:ea typeface="+mj-lt"/>
                <a:cs typeface="+mj-lt"/>
              </a:rPr>
              <a:t>athering</a:t>
            </a:r>
            <a:r>
              <a:rPr lang="he-IL" b="1" dirty="0">
                <a:ea typeface="+mj-lt"/>
                <a:cs typeface="+mj-lt"/>
              </a:rPr>
              <a:t> </a:t>
            </a:r>
            <a:endParaRPr lang="he-IL" dirty="0">
              <a:cs typeface="Times New Roman"/>
            </a:endParaRP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EFD9E801-53D2-4DAF-8333-EBE55B637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42" y="1862151"/>
            <a:ext cx="9892716" cy="330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87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C9E87A0-FC1E-4D12-83D1-90A4474B4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12783"/>
          </a:xfrm>
        </p:spPr>
        <p:txBody>
          <a:bodyPr/>
          <a:lstStyle/>
          <a:p>
            <a:pPr algn="ctr" rtl="0"/>
            <a:r>
              <a:rPr lang="he-IL" b="1" dirty="0" err="1">
                <a:ea typeface="+mj-lt"/>
                <a:cs typeface="+mj-lt"/>
              </a:rPr>
              <a:t>Crawling</a:t>
            </a:r>
            <a:r>
              <a:rPr lang="he-IL" b="1" dirty="0">
                <a:ea typeface="+mj-lt"/>
                <a:cs typeface="+mj-lt"/>
              </a:rPr>
              <a:t> </a:t>
            </a:r>
            <a:r>
              <a:rPr lang="he-IL" b="1" dirty="0" err="1">
                <a:ea typeface="+mj-lt"/>
                <a:cs typeface="+mj-lt"/>
              </a:rPr>
              <a:t>and</a:t>
            </a:r>
            <a:r>
              <a:rPr lang="he-IL" b="1" dirty="0">
                <a:ea typeface="+mj-lt"/>
                <a:cs typeface="+mj-lt"/>
              </a:rPr>
              <a:t> </a:t>
            </a:r>
            <a:r>
              <a:rPr lang="he-IL" b="1" dirty="0" err="1">
                <a:ea typeface="+mj-lt"/>
                <a:cs typeface="+mj-lt"/>
              </a:rPr>
              <a:t>Data</a:t>
            </a:r>
            <a:r>
              <a:rPr lang="he-IL" b="1" dirty="0">
                <a:ea typeface="+mj-lt"/>
                <a:cs typeface="+mj-lt"/>
              </a:rPr>
              <a:t> </a:t>
            </a:r>
            <a:r>
              <a:rPr lang="en-US" b="1" dirty="0">
                <a:ea typeface="+mj-lt"/>
                <a:cs typeface="+mj-lt"/>
              </a:rPr>
              <a:t>G</a:t>
            </a:r>
            <a:r>
              <a:rPr lang="he-IL" b="1" dirty="0" err="1">
                <a:ea typeface="+mj-lt"/>
                <a:cs typeface="+mj-lt"/>
              </a:rPr>
              <a:t>athering</a:t>
            </a:r>
            <a:r>
              <a:rPr lang="he-IL" b="1" dirty="0">
                <a:ea typeface="+mj-lt"/>
                <a:cs typeface="+mj-lt"/>
              </a:rPr>
              <a:t> </a:t>
            </a:r>
            <a:endParaRPr lang="he-IL" dirty="0">
              <a:cs typeface="Times New Roman"/>
            </a:endParaRPr>
          </a:p>
        </p:txBody>
      </p:sp>
      <p:graphicFrame>
        <p:nvGraphicFramePr>
          <p:cNvPr id="4" name="דיאגרמה 3">
            <a:extLst>
              <a:ext uri="{FF2B5EF4-FFF2-40B4-BE49-F238E27FC236}">
                <a16:creationId xmlns:a16="http://schemas.microsoft.com/office/drawing/2014/main" id="{BAE0D0F3-5F22-4774-9868-F5B8CC7104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4919057"/>
              </p:ext>
            </p:extLst>
          </p:nvPr>
        </p:nvGraphicFramePr>
        <p:xfrm>
          <a:off x="1203158" y="1376413"/>
          <a:ext cx="9928993" cy="50047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4393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1">
            <a:extLst>
              <a:ext uri="{FF2B5EF4-FFF2-40B4-BE49-F238E27FC236}">
                <a16:creationId xmlns:a16="http://schemas.microsoft.com/office/drawing/2014/main" id="{953ABCA3-8BF5-483F-BC1E-787CA37D028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21278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he-IL" b="1" dirty="0" err="1">
                <a:ea typeface="+mj-lt"/>
                <a:cs typeface="+mj-lt"/>
              </a:rPr>
              <a:t>Crawling</a:t>
            </a:r>
            <a:r>
              <a:rPr lang="he-IL" b="1" dirty="0">
                <a:ea typeface="+mj-lt"/>
                <a:cs typeface="+mj-lt"/>
              </a:rPr>
              <a:t> </a:t>
            </a:r>
            <a:r>
              <a:rPr lang="he-IL" b="1" dirty="0" err="1">
                <a:ea typeface="+mj-lt"/>
                <a:cs typeface="+mj-lt"/>
              </a:rPr>
              <a:t>and</a:t>
            </a:r>
            <a:r>
              <a:rPr lang="he-IL" b="1" dirty="0">
                <a:ea typeface="+mj-lt"/>
                <a:cs typeface="+mj-lt"/>
              </a:rPr>
              <a:t> </a:t>
            </a:r>
            <a:r>
              <a:rPr lang="he-IL" b="1" dirty="0" err="1">
                <a:ea typeface="+mj-lt"/>
                <a:cs typeface="+mj-lt"/>
              </a:rPr>
              <a:t>Data</a:t>
            </a:r>
            <a:r>
              <a:rPr lang="he-IL" b="1" dirty="0">
                <a:ea typeface="+mj-lt"/>
                <a:cs typeface="+mj-lt"/>
              </a:rPr>
              <a:t> </a:t>
            </a:r>
            <a:r>
              <a:rPr lang="en-US" b="1" dirty="0">
                <a:ea typeface="+mj-lt"/>
                <a:cs typeface="+mj-lt"/>
              </a:rPr>
              <a:t>G</a:t>
            </a:r>
            <a:r>
              <a:rPr lang="he-IL" b="1" dirty="0" err="1">
                <a:ea typeface="+mj-lt"/>
                <a:cs typeface="+mj-lt"/>
              </a:rPr>
              <a:t>athering</a:t>
            </a:r>
            <a:r>
              <a:rPr lang="he-IL" b="1" dirty="0">
                <a:ea typeface="+mj-lt"/>
                <a:cs typeface="+mj-lt"/>
              </a:rPr>
              <a:t> </a:t>
            </a:r>
            <a:r>
              <a:rPr lang="en-US" b="1" dirty="0">
                <a:ea typeface="+mj-lt"/>
                <a:cs typeface="+mj-lt"/>
              </a:rPr>
              <a:t>– Our Code</a:t>
            </a:r>
            <a:r>
              <a:rPr lang="he-IL" b="1" dirty="0">
                <a:ea typeface="+mj-lt"/>
                <a:cs typeface="+mj-lt"/>
              </a:rPr>
              <a:t> </a:t>
            </a:r>
            <a:endParaRPr lang="he-IL" dirty="0">
              <a:cs typeface="Times New Roman"/>
            </a:endParaRPr>
          </a:p>
        </p:txBody>
      </p:sp>
      <p:pic>
        <p:nvPicPr>
          <p:cNvPr id="8" name="תמונה 8">
            <a:extLst>
              <a:ext uri="{FF2B5EF4-FFF2-40B4-BE49-F238E27FC236}">
                <a16:creationId xmlns:a16="http://schemas.microsoft.com/office/drawing/2014/main" id="{60883C30-D62F-4104-ABFC-57824E0A3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370" y="2642473"/>
            <a:ext cx="3786404" cy="489068"/>
          </a:xfrm>
          <a:prstGeom prst="rect">
            <a:avLst/>
          </a:prstGeom>
        </p:spPr>
      </p:pic>
      <p:pic>
        <p:nvPicPr>
          <p:cNvPr id="7" name="תמונה 7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308F3D8D-B34F-44AB-A6E9-98ACDF7285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60370" y="1212783"/>
            <a:ext cx="5856936" cy="1429690"/>
          </a:xfrm>
        </p:spPr>
      </p:pic>
      <p:pic>
        <p:nvPicPr>
          <p:cNvPr id="6" name="תמונה 9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5C3E2122-FFC8-48EC-94BF-DFED5F599E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221" r="-1" b="41600"/>
          <a:stretch/>
        </p:blipFill>
        <p:spPr>
          <a:xfrm>
            <a:off x="791626" y="1139098"/>
            <a:ext cx="10046421" cy="4924818"/>
          </a:xfrm>
          <a:prstGeom prst="rect">
            <a:avLst/>
          </a:prstGeom>
        </p:spPr>
      </p:pic>
      <p:pic>
        <p:nvPicPr>
          <p:cNvPr id="10" name="תמונה 9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41687A76-5812-4807-9D3E-BBD5DC7E5F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1" t="60317" r="-1" b="1"/>
          <a:stretch/>
        </p:blipFill>
        <p:spPr>
          <a:xfrm>
            <a:off x="863934" y="1139098"/>
            <a:ext cx="10955889" cy="366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249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1">
            <a:extLst>
              <a:ext uri="{FF2B5EF4-FFF2-40B4-BE49-F238E27FC236}">
                <a16:creationId xmlns:a16="http://schemas.microsoft.com/office/drawing/2014/main" id="{237D44B1-E519-4D12-91DF-126386763AC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21278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b="1" dirty="0">
                <a:ea typeface="+mj-lt"/>
                <a:cs typeface="+mj-lt"/>
              </a:rPr>
              <a:t>Our Data</a:t>
            </a:r>
            <a:r>
              <a:rPr lang="he-IL" b="1" dirty="0">
                <a:ea typeface="+mj-lt"/>
                <a:cs typeface="+mj-lt"/>
              </a:rPr>
              <a:t> </a:t>
            </a:r>
            <a:endParaRPr lang="he-IL" dirty="0">
              <a:cs typeface="Times New Roman"/>
            </a:endParaRPr>
          </a:p>
        </p:txBody>
      </p:sp>
      <p:pic>
        <p:nvPicPr>
          <p:cNvPr id="8" name="תמונה 7" descr="תמונה שמכילה שולחן&#10;&#10;התיאור נוצר באופן אוטומטי">
            <a:extLst>
              <a:ext uri="{FF2B5EF4-FFF2-40B4-BE49-F238E27FC236}">
                <a16:creationId xmlns:a16="http://schemas.microsoft.com/office/drawing/2014/main" id="{92B0A156-577F-41F2-9496-C5BD4509C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50" y="1756323"/>
            <a:ext cx="10564699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699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72BA945-96C5-43C6-8E49-F7730ACEE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290781"/>
          </a:xfrm>
        </p:spPr>
        <p:txBody>
          <a:bodyPr>
            <a:normAutofit/>
          </a:bodyPr>
          <a:lstStyle/>
          <a:p>
            <a:pPr algn="ctr" rtl="0"/>
            <a:r>
              <a:rPr lang="en-US" b="1" dirty="0">
                <a:ea typeface="+mj-lt"/>
                <a:cs typeface="+mj-lt"/>
              </a:rPr>
              <a:t>I</a:t>
            </a:r>
            <a:r>
              <a:rPr lang="he-IL" b="1" dirty="0" err="1">
                <a:ea typeface="+mj-lt"/>
                <a:cs typeface="+mj-lt"/>
              </a:rPr>
              <a:t>nvestpy</a:t>
            </a:r>
            <a:r>
              <a:rPr lang="he-IL" i="1" dirty="0">
                <a:latin typeface="Consolas"/>
                <a:cs typeface="Times New Roman"/>
              </a:rPr>
              <a:t> 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EB9EB6E-FA36-4A44-BDA7-896AD65DA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2107" y="5985482"/>
            <a:ext cx="9687788" cy="872518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 rtl="0">
              <a:spcBef>
                <a:spcPct val="0"/>
              </a:spcBef>
              <a:buNone/>
            </a:pPr>
            <a:endParaRPr lang="he-IL" dirty="0">
              <a:latin typeface="+mj-lt"/>
              <a:ea typeface="+mj-lt"/>
              <a:cs typeface="+mj-lt"/>
            </a:endParaRPr>
          </a:p>
          <a:p>
            <a:pPr algn="ctr" rtl="0">
              <a:spcBef>
                <a:spcPct val="0"/>
              </a:spcBef>
              <a:buNone/>
            </a:pPr>
            <a:r>
              <a:rPr lang="he-IL" dirty="0" err="1">
                <a:latin typeface="+mj-lt"/>
                <a:ea typeface="+mj-lt"/>
                <a:cs typeface="+mj-lt"/>
              </a:rPr>
              <a:t>get</a:t>
            </a:r>
            <a:r>
              <a:rPr lang="en-US" dirty="0">
                <a:latin typeface="+mj-lt"/>
                <a:ea typeface="+mj-lt"/>
                <a:cs typeface="+mj-lt"/>
              </a:rPr>
              <a:t>s wheat and oil pricing </a:t>
            </a:r>
            <a:r>
              <a:rPr lang="he-IL" dirty="0">
                <a:latin typeface="+mj-lt"/>
                <a:ea typeface="+mj-lt"/>
                <a:cs typeface="+mj-lt"/>
              </a:rPr>
              <a:t>data from Investing.com</a:t>
            </a:r>
          </a:p>
          <a:p>
            <a:pPr algn="ctr" rtl="0">
              <a:spcBef>
                <a:spcPct val="0"/>
              </a:spcBef>
              <a:buNone/>
            </a:pPr>
            <a:endParaRPr lang="he-IL" sz="4400" b="1" dirty="0">
              <a:latin typeface="+mj-lt"/>
              <a:ea typeface="+mj-lt"/>
              <a:cs typeface="+mj-lt"/>
            </a:endParaRPr>
          </a:p>
        </p:txBody>
      </p:sp>
      <p:pic>
        <p:nvPicPr>
          <p:cNvPr id="4" name="תמונה 4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68ADBD1D-D190-4565-BB0C-FE7ACABDB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106" y="1309036"/>
            <a:ext cx="9687788" cy="467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320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TM04033925[[fn=טיפה]]</Template>
  <TotalTime>140</TotalTime>
  <Words>413</Words>
  <Application>Microsoft Office PowerPoint</Application>
  <PresentationFormat>מסך רחב</PresentationFormat>
  <Paragraphs>64</Paragraphs>
  <Slides>16</Slides>
  <Notes>3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Wingdings</vt:lpstr>
      <vt:lpstr>ערכת נושא Office</vt:lpstr>
      <vt:lpstr>How natural phenomenas and world scales affect the wheat price in the United States </vt:lpstr>
      <vt:lpstr>sources</vt:lpstr>
      <vt:lpstr>Why?</vt:lpstr>
      <vt:lpstr>מצגת של PowerPoint‏</vt:lpstr>
      <vt:lpstr>מצגת של PowerPoint‏</vt:lpstr>
      <vt:lpstr>Crawling and Data Gathering </vt:lpstr>
      <vt:lpstr>מצגת של PowerPoint‏</vt:lpstr>
      <vt:lpstr>מצגת של PowerPoint‏</vt:lpstr>
      <vt:lpstr>Investpy </vt:lpstr>
      <vt:lpstr> Data Cleaning  </vt:lpstr>
      <vt:lpstr>מצגת של PowerPoint‏</vt:lpstr>
      <vt:lpstr> EDA- visualization </vt:lpstr>
      <vt:lpstr> EDA- visualization </vt:lpstr>
      <vt:lpstr>Random Forest Regressor</vt:lpstr>
      <vt:lpstr>Accuracy</vt:lpstr>
      <vt:lpstr> Conclusions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hp</dc:creator>
  <cp:lastModifiedBy>Or Mutay</cp:lastModifiedBy>
  <cp:revision>402</cp:revision>
  <dcterms:created xsi:type="dcterms:W3CDTF">2022-01-25T21:08:11Z</dcterms:created>
  <dcterms:modified xsi:type="dcterms:W3CDTF">2022-01-26T11:45:18Z</dcterms:modified>
</cp:coreProperties>
</file>