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8"/>
  </p:notesMasterIdLst>
  <p:sldIdLst>
    <p:sldId id="256" r:id="rId2"/>
    <p:sldId id="276" r:id="rId3"/>
    <p:sldId id="258" r:id="rId4"/>
    <p:sldId id="261" r:id="rId5"/>
    <p:sldId id="278" r:id="rId6"/>
    <p:sldId id="263" r:id="rId7"/>
    <p:sldId id="264" r:id="rId8"/>
    <p:sldId id="267" r:id="rId9"/>
    <p:sldId id="268" r:id="rId10"/>
    <p:sldId id="279" r:id="rId11"/>
    <p:sldId id="270" r:id="rId12"/>
    <p:sldId id="271" r:id="rId13"/>
    <p:sldId id="272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2F3"/>
    <a:srgbClr val="233557"/>
    <a:srgbClr val="A8BBDC"/>
    <a:srgbClr val="4970B5"/>
    <a:srgbClr val="223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947FF3-AB74-4430-913F-68B6CB35621A}" v="1351" dt="2022-01-26T11:45:15.516"/>
    <p1510:client id="{637A43D9-0E58-40F1-B5D7-49CCCFF38CA1}" v="8" dt="2022-01-29T21:01:13.394"/>
    <p1510:client id="{F4B6806B-E48D-4D87-870C-9E6132453563}" v="19" dt="2022-01-29T18:27:10.6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31" autoAdjust="0"/>
    <p:restoredTop sz="88625" autoAdjust="0"/>
  </p:normalViewPr>
  <p:slideViewPr>
    <p:cSldViewPr snapToGrid="0">
      <p:cViewPr varScale="1">
        <p:scale>
          <a:sx n="61" d="100"/>
          <a:sy n="61" d="100"/>
        </p:scale>
        <p:origin x="2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11605D-193F-4E16-8A62-A67550434564}" type="doc">
      <dgm:prSet loTypeId="urn:microsoft.com/office/officeart/2005/8/layout/process4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DF359C10-6B39-483D-B5E2-E5680B9728A2}">
      <dgm:prSet phldrT="[טקסט]" custT="1"/>
      <dgm:spPr/>
      <dgm:t>
        <a:bodyPr/>
        <a:lstStyle/>
        <a:p>
          <a:pPr rtl="1"/>
          <a:r>
            <a:rPr lang="en-US" sz="3200" dirty="0">
              <a:latin typeface="+mj-lt"/>
              <a:cs typeface="Arial"/>
            </a:rPr>
            <a:t>B</a:t>
          </a:r>
          <a:r>
            <a:rPr lang="he-IL" sz="3200" dirty="0" err="1">
              <a:latin typeface="+mj-lt"/>
              <a:cs typeface="Arial"/>
            </a:rPr>
            <a:t>eatiful</a:t>
          </a:r>
          <a:r>
            <a:rPr lang="en-US" sz="3200" dirty="0">
              <a:latin typeface="+mj-lt"/>
              <a:cs typeface="Arial"/>
            </a:rPr>
            <a:t>S</a:t>
          </a:r>
          <a:r>
            <a:rPr lang="he-IL" sz="3200" dirty="0" err="1">
              <a:latin typeface="+mj-lt"/>
              <a:cs typeface="Arial"/>
            </a:rPr>
            <a:t>oup</a:t>
          </a:r>
          <a:endParaRPr lang="he-IL" sz="3200" dirty="0">
            <a:latin typeface="+mj-lt"/>
          </a:endParaRPr>
        </a:p>
      </dgm:t>
    </dgm:pt>
    <dgm:pt modelId="{501B0455-89D3-4EB9-AE9C-EF42E2BA330F}" type="parTrans" cxnId="{9F00BF49-D808-4E28-BB86-51E696076EB5}">
      <dgm:prSet/>
      <dgm:spPr/>
      <dgm:t>
        <a:bodyPr/>
        <a:lstStyle/>
        <a:p>
          <a:pPr rtl="1"/>
          <a:endParaRPr lang="he-IL"/>
        </a:p>
      </dgm:t>
    </dgm:pt>
    <dgm:pt modelId="{73CEC093-B018-4131-8DB7-0B027E17C1B8}" type="sibTrans" cxnId="{9F00BF49-D808-4E28-BB86-51E696076EB5}">
      <dgm:prSet/>
      <dgm:spPr/>
      <dgm:t>
        <a:bodyPr/>
        <a:lstStyle/>
        <a:p>
          <a:pPr rtl="1"/>
          <a:endParaRPr lang="he-IL"/>
        </a:p>
      </dgm:t>
    </dgm:pt>
    <dgm:pt modelId="{DFD74773-934E-4DAF-9DE5-3CCCF3DA0B61}">
      <dgm:prSet phldrT="[טקסט]" custT="1"/>
      <dgm:spPr/>
      <dgm:t>
        <a:bodyPr/>
        <a:lstStyle/>
        <a:p>
          <a:pPr rtl="0"/>
          <a:r>
            <a:rPr lang="en-US" sz="2800" dirty="0">
              <a:latin typeface="+mj-lt"/>
              <a:cs typeface="Arial"/>
            </a:rPr>
            <a:t>Tried </a:t>
          </a:r>
          <a:r>
            <a:rPr lang="he-IL" sz="2800" dirty="0" err="1">
              <a:latin typeface="+mj-lt"/>
              <a:cs typeface="Arial"/>
            </a:rPr>
            <a:t>using</a:t>
          </a:r>
          <a:r>
            <a:rPr lang="he-IL" sz="2800" dirty="0">
              <a:latin typeface="+mj-lt"/>
              <a:cs typeface="Arial"/>
            </a:rPr>
            <a:t> </a:t>
          </a:r>
          <a:r>
            <a:rPr lang="en-US" sz="2800" dirty="0">
              <a:latin typeface="+mj-lt"/>
              <a:cs typeface="Arial"/>
            </a:rPr>
            <a:t>but the p</a:t>
          </a:r>
          <a:r>
            <a:rPr lang="he-IL" sz="2800" dirty="0" err="1">
              <a:latin typeface="+mj-lt"/>
              <a:cs typeface="Arial"/>
            </a:rPr>
            <a:t>age</a:t>
          </a:r>
          <a:r>
            <a:rPr lang="he-IL" sz="2800" dirty="0">
              <a:latin typeface="+mj-lt"/>
              <a:cs typeface="Arial"/>
            </a:rPr>
            <a:t> </a:t>
          </a:r>
          <a:r>
            <a:rPr lang="he-IL" sz="2800" dirty="0" err="1">
              <a:latin typeface="+mj-lt"/>
              <a:cs typeface="Arial"/>
            </a:rPr>
            <a:t>didn't</a:t>
          </a:r>
          <a:r>
            <a:rPr lang="he-IL" sz="2800" dirty="0">
              <a:latin typeface="+mj-lt"/>
              <a:cs typeface="Arial"/>
            </a:rPr>
            <a:t> </a:t>
          </a:r>
          <a:r>
            <a:rPr lang="he-IL" sz="2800" dirty="0" err="1">
              <a:latin typeface="+mj-lt"/>
              <a:cs typeface="Arial"/>
            </a:rPr>
            <a:t>load</a:t>
          </a:r>
          <a:r>
            <a:rPr lang="he-IL" sz="2800" dirty="0">
              <a:latin typeface="+mj-lt"/>
              <a:cs typeface="Arial"/>
            </a:rPr>
            <a:t> </a:t>
          </a:r>
          <a:r>
            <a:rPr lang="he-IL" sz="2800" dirty="0" err="1">
              <a:latin typeface="+mj-lt"/>
              <a:cs typeface="Arial"/>
            </a:rPr>
            <a:t>properly</a:t>
          </a:r>
          <a:r>
            <a:rPr lang="he-IL" sz="2800" dirty="0">
              <a:latin typeface="+mj-lt"/>
              <a:cs typeface="Arial"/>
            </a:rPr>
            <a:t> </a:t>
          </a:r>
          <a:r>
            <a:rPr lang="en-US" sz="2800" dirty="0">
              <a:latin typeface="+mj-lt"/>
              <a:cs typeface="Arial"/>
              <a:sym typeface="Wingdings" panose="05000000000000000000" pitchFamily="2" charset="2"/>
            </a:rPr>
            <a:t> </a:t>
          </a:r>
          <a:r>
            <a:rPr lang="he-IL" sz="2800" dirty="0">
              <a:latin typeface="+mj-lt"/>
              <a:cs typeface="Arial"/>
            </a:rPr>
            <a:t> </a:t>
          </a:r>
          <a:endParaRPr lang="he-IL" sz="2800" dirty="0">
            <a:latin typeface="+mj-lt"/>
          </a:endParaRPr>
        </a:p>
      </dgm:t>
    </dgm:pt>
    <dgm:pt modelId="{B31FF22F-D24F-4F99-A318-B8A46AB64608}" type="parTrans" cxnId="{76124CC1-5107-4B1C-81C4-09CA851F6E5D}">
      <dgm:prSet/>
      <dgm:spPr/>
      <dgm:t>
        <a:bodyPr/>
        <a:lstStyle/>
        <a:p>
          <a:pPr rtl="1"/>
          <a:endParaRPr lang="he-IL"/>
        </a:p>
      </dgm:t>
    </dgm:pt>
    <dgm:pt modelId="{D4DE55ED-E608-451E-A1B4-7CBF4501E6E8}" type="sibTrans" cxnId="{76124CC1-5107-4B1C-81C4-09CA851F6E5D}">
      <dgm:prSet/>
      <dgm:spPr/>
      <dgm:t>
        <a:bodyPr/>
        <a:lstStyle/>
        <a:p>
          <a:pPr rtl="1"/>
          <a:endParaRPr lang="he-IL"/>
        </a:p>
      </dgm:t>
    </dgm:pt>
    <dgm:pt modelId="{3865BE89-992E-4038-9BDB-1578E9D27CA3}">
      <dgm:prSet phldrT="[טקסט]" custT="1"/>
      <dgm:spPr/>
      <dgm:t>
        <a:bodyPr/>
        <a:lstStyle/>
        <a:p>
          <a:pPr rtl="1"/>
          <a:r>
            <a:rPr lang="en-US" sz="3200" dirty="0">
              <a:latin typeface="Calibri Light" panose="020F0302020204030204"/>
              <a:cs typeface="Arial"/>
            </a:rPr>
            <a:t>S</a:t>
          </a:r>
          <a:r>
            <a:rPr lang="he-IL" sz="3200" dirty="0" err="1">
              <a:cs typeface="Arial"/>
            </a:rPr>
            <a:t>elenium</a:t>
          </a:r>
          <a:endParaRPr lang="he-IL" sz="2500" dirty="0" err="1"/>
        </a:p>
      </dgm:t>
    </dgm:pt>
    <dgm:pt modelId="{84E84668-ABE8-4C24-9013-C828E5A86417}" type="parTrans" cxnId="{6FED8E3C-4BDF-4976-9852-8C53B546FFCB}">
      <dgm:prSet/>
      <dgm:spPr/>
      <dgm:t>
        <a:bodyPr/>
        <a:lstStyle/>
        <a:p>
          <a:pPr rtl="1"/>
          <a:endParaRPr lang="he-IL"/>
        </a:p>
      </dgm:t>
    </dgm:pt>
    <dgm:pt modelId="{A1A5E529-526D-406A-8B53-FC467C0F135F}" type="sibTrans" cxnId="{6FED8E3C-4BDF-4976-9852-8C53B546FFCB}">
      <dgm:prSet/>
      <dgm:spPr/>
      <dgm:t>
        <a:bodyPr/>
        <a:lstStyle/>
        <a:p>
          <a:pPr rtl="1"/>
          <a:endParaRPr lang="he-IL"/>
        </a:p>
      </dgm:t>
    </dgm:pt>
    <dgm:pt modelId="{BA98E039-1D39-44F4-A441-C99266AF80D2}">
      <dgm:prSet phldrT="[טקסט]" custT="1"/>
      <dgm:spPr/>
      <dgm:t>
        <a:bodyPr/>
        <a:lstStyle/>
        <a:p>
          <a:pPr rtl="1"/>
          <a:r>
            <a:rPr lang="en-US" sz="2800" dirty="0" err="1">
              <a:ea typeface="+mn-lt"/>
              <a:cs typeface="Arial"/>
            </a:rPr>
            <a:t>Succ</a:t>
          </a:r>
          <a:r>
            <a:rPr lang="he-IL" sz="2800" dirty="0" err="1">
              <a:ea typeface="+mn-lt"/>
              <a:cs typeface="+mn-lt"/>
            </a:rPr>
            <a:t>eeded</a:t>
          </a:r>
          <a:r>
            <a:rPr lang="he-IL" sz="2800" dirty="0">
              <a:ea typeface="+mn-lt"/>
              <a:cs typeface="+mn-lt"/>
            </a:rPr>
            <a:t> </a:t>
          </a:r>
          <a:r>
            <a:rPr lang="he-IL" sz="2800" dirty="0" err="1">
              <a:ea typeface="+mn-lt"/>
              <a:cs typeface="+mn-lt"/>
            </a:rPr>
            <a:t>in</a:t>
          </a:r>
          <a:r>
            <a:rPr lang="he-IL" sz="2800" dirty="0">
              <a:ea typeface="+mn-lt"/>
              <a:cs typeface="+mn-lt"/>
            </a:rPr>
            <a:t> </a:t>
          </a:r>
          <a:r>
            <a:rPr lang="he-IL" sz="2800" dirty="0" err="1">
              <a:ea typeface="+mn-lt"/>
              <a:cs typeface="+mn-lt"/>
            </a:rPr>
            <a:t>getting</a:t>
          </a:r>
          <a:r>
            <a:rPr lang="he-IL" sz="2800" dirty="0">
              <a:ea typeface="+mn-lt"/>
              <a:cs typeface="+mn-lt"/>
            </a:rPr>
            <a:t> </a:t>
          </a:r>
          <a:r>
            <a:rPr lang="he-IL" sz="2800" dirty="0" err="1">
              <a:ea typeface="+mn-lt"/>
              <a:cs typeface="+mn-lt"/>
            </a:rPr>
            <a:t>to</a:t>
          </a:r>
          <a:r>
            <a:rPr lang="he-IL" sz="2800" dirty="0">
              <a:ea typeface="+mn-lt"/>
              <a:cs typeface="+mn-lt"/>
            </a:rPr>
            <a:t> </a:t>
          </a:r>
          <a:r>
            <a:rPr lang="he-IL" sz="2800" dirty="0" err="1">
              <a:ea typeface="+mn-lt"/>
              <a:cs typeface="+mn-lt"/>
            </a:rPr>
            <a:t>the</a:t>
          </a:r>
          <a:r>
            <a:rPr lang="he-IL" sz="2800" dirty="0">
              <a:ea typeface="+mn-lt"/>
              <a:cs typeface="+mn-lt"/>
            </a:rPr>
            <a:t> </a:t>
          </a:r>
          <a:r>
            <a:rPr lang="he-IL" sz="2800" dirty="0" err="1">
              <a:ea typeface="+mn-lt"/>
              <a:cs typeface="+mn-lt"/>
            </a:rPr>
            <a:t>data</a:t>
          </a:r>
          <a:r>
            <a:rPr lang="he-IL" sz="2800" dirty="0">
              <a:ea typeface="+mn-lt"/>
              <a:cs typeface="+mn-lt"/>
            </a:rPr>
            <a:t> </a:t>
          </a:r>
          <a:r>
            <a:rPr lang="he-IL" sz="2800" dirty="0" err="1">
              <a:ea typeface="+mn-lt"/>
              <a:cs typeface="+mn-lt"/>
            </a:rPr>
            <a:t>we</a:t>
          </a:r>
          <a:r>
            <a:rPr lang="he-IL" sz="2800" dirty="0">
              <a:ea typeface="+mn-lt"/>
              <a:cs typeface="+mn-lt"/>
            </a:rPr>
            <a:t> </a:t>
          </a:r>
          <a:r>
            <a:rPr lang="he-IL" sz="2800" dirty="0" err="1">
              <a:ea typeface="+mn-lt"/>
              <a:cs typeface="+mn-lt"/>
            </a:rPr>
            <a:t>were</a:t>
          </a:r>
          <a:r>
            <a:rPr lang="he-IL" sz="2800" dirty="0">
              <a:ea typeface="+mn-lt"/>
              <a:cs typeface="+mn-lt"/>
            </a:rPr>
            <a:t> </a:t>
          </a:r>
          <a:r>
            <a:rPr lang="he-IL" sz="2800" dirty="0" err="1">
              <a:ea typeface="+mn-lt"/>
              <a:cs typeface="+mn-lt"/>
            </a:rPr>
            <a:t>looking</a:t>
          </a:r>
          <a:r>
            <a:rPr lang="he-IL" sz="2800" dirty="0">
              <a:ea typeface="+mn-lt"/>
              <a:cs typeface="+mn-lt"/>
            </a:rPr>
            <a:t> </a:t>
          </a:r>
          <a:r>
            <a:rPr lang="he-IL" sz="2800" dirty="0" err="1">
              <a:ea typeface="+mn-lt"/>
              <a:cs typeface="+mn-lt"/>
            </a:rPr>
            <a:t>for</a:t>
          </a:r>
          <a:r>
            <a:rPr lang="en-US" sz="2800" dirty="0">
              <a:ea typeface="+mn-lt"/>
              <a:cs typeface="+mn-lt"/>
            </a:rPr>
            <a:t>! </a:t>
          </a:r>
          <a:r>
            <a:rPr lang="en-US" sz="2800" dirty="0">
              <a:ea typeface="+mn-lt"/>
              <a:cs typeface="+mn-lt"/>
              <a:sym typeface="Wingdings" panose="05000000000000000000" pitchFamily="2" charset="2"/>
            </a:rPr>
            <a:t></a:t>
          </a:r>
          <a:endParaRPr lang="he-IL" sz="2800" dirty="0"/>
        </a:p>
      </dgm:t>
    </dgm:pt>
    <dgm:pt modelId="{7B1D83F4-DE41-4E31-868D-8086D8D91C6C}" type="parTrans" cxnId="{AA28F7FB-A64B-4AF5-A256-503627F822CB}">
      <dgm:prSet/>
      <dgm:spPr/>
      <dgm:t>
        <a:bodyPr/>
        <a:lstStyle/>
        <a:p>
          <a:pPr rtl="1"/>
          <a:endParaRPr lang="he-IL"/>
        </a:p>
      </dgm:t>
    </dgm:pt>
    <dgm:pt modelId="{A6EA334A-FBDB-43D1-8A4A-13FFF73206F2}" type="sibTrans" cxnId="{AA28F7FB-A64B-4AF5-A256-503627F822CB}">
      <dgm:prSet/>
      <dgm:spPr/>
      <dgm:t>
        <a:bodyPr/>
        <a:lstStyle/>
        <a:p>
          <a:pPr rtl="1"/>
          <a:endParaRPr lang="he-IL"/>
        </a:p>
      </dgm:t>
    </dgm:pt>
    <dgm:pt modelId="{0AAA9B55-EE9F-4795-A8DD-E65718647BB5}">
      <dgm:prSet phldrT="[טקסט]" custT="1"/>
      <dgm:spPr/>
      <dgm:t>
        <a:bodyPr/>
        <a:lstStyle/>
        <a:p>
          <a:pPr rtl="1"/>
          <a:r>
            <a:rPr lang="en-US" sz="3200" dirty="0"/>
            <a:t>Getting the data</a:t>
          </a:r>
          <a:endParaRPr lang="he-IL" sz="3200" dirty="0"/>
        </a:p>
      </dgm:t>
    </dgm:pt>
    <dgm:pt modelId="{1C201E46-E60C-4938-AF52-78060E4F3575}" type="parTrans" cxnId="{ED542D97-78BE-47B9-9523-FA3120970F59}">
      <dgm:prSet/>
      <dgm:spPr/>
      <dgm:t>
        <a:bodyPr/>
        <a:lstStyle/>
        <a:p>
          <a:pPr rtl="1"/>
          <a:endParaRPr lang="he-IL"/>
        </a:p>
      </dgm:t>
    </dgm:pt>
    <dgm:pt modelId="{0F495EB1-2BE5-4F2B-9213-4DCC69BB631C}" type="sibTrans" cxnId="{ED542D97-78BE-47B9-9523-FA3120970F59}">
      <dgm:prSet/>
      <dgm:spPr/>
      <dgm:t>
        <a:bodyPr/>
        <a:lstStyle/>
        <a:p>
          <a:pPr rtl="1"/>
          <a:endParaRPr lang="he-IL"/>
        </a:p>
      </dgm:t>
    </dgm:pt>
    <dgm:pt modelId="{575240E1-BF4C-4859-92FB-EE0E6623124A}">
      <dgm:prSet phldrT="[טקסט]" custT="1"/>
      <dgm:spPr/>
      <dgm:t>
        <a:bodyPr/>
        <a:lstStyle/>
        <a:p>
          <a:pPr rtl="0"/>
          <a:r>
            <a:rPr lang="en-US" sz="2400" dirty="0">
              <a:ea typeface="+mn-lt"/>
              <a:cs typeface="+mn-lt"/>
            </a:rPr>
            <a:t>By </a:t>
          </a:r>
          <a:r>
            <a:rPr lang="he-IL" sz="2400" dirty="0" err="1">
              <a:ea typeface="+mn-lt"/>
              <a:cs typeface="+mn-lt"/>
            </a:rPr>
            <a:t>going</a:t>
          </a:r>
          <a:r>
            <a:rPr lang="he-IL" sz="2400" dirty="0">
              <a:ea typeface="+mn-lt"/>
              <a:cs typeface="+mn-lt"/>
            </a:rPr>
            <a:t> </a:t>
          </a:r>
          <a:r>
            <a:rPr lang="he-IL" sz="2400" dirty="0" err="1">
              <a:ea typeface="+mn-lt"/>
              <a:cs typeface="+mn-lt"/>
            </a:rPr>
            <a:t>through</a:t>
          </a:r>
          <a:r>
            <a:rPr lang="he-IL" sz="2400" dirty="0">
              <a:ea typeface="+mn-lt"/>
              <a:cs typeface="+mn-lt"/>
            </a:rPr>
            <a:t> </a:t>
          </a:r>
          <a:r>
            <a:rPr lang="he-IL" sz="2400" dirty="0" err="1">
              <a:ea typeface="+mn-lt"/>
              <a:cs typeface="+mn-lt"/>
            </a:rPr>
            <a:t>the</a:t>
          </a:r>
          <a:r>
            <a:rPr lang="he-IL" sz="2400" dirty="0">
              <a:ea typeface="+mn-lt"/>
              <a:cs typeface="+mn-lt"/>
            </a:rPr>
            <a:t> </a:t>
          </a:r>
          <a:r>
            <a:rPr lang="he-IL" sz="2400" dirty="0" err="1">
              <a:ea typeface="+mn-lt"/>
              <a:cs typeface="+mn-lt"/>
            </a:rPr>
            <a:t>html</a:t>
          </a:r>
          <a:r>
            <a:rPr lang="he-IL" sz="2400" dirty="0">
              <a:ea typeface="+mn-lt"/>
              <a:cs typeface="+mn-lt"/>
            </a:rPr>
            <a:t> </a:t>
          </a:r>
          <a:r>
            <a:rPr lang="en-US" sz="2400" dirty="0">
              <a:ea typeface="+mn-lt"/>
              <a:cs typeface="+mn-lt"/>
            </a:rPr>
            <a:t>contents</a:t>
          </a:r>
          <a:r>
            <a:rPr lang="he-IL" sz="2400" dirty="0">
              <a:ea typeface="+mn-lt"/>
              <a:cs typeface="+mn-lt"/>
            </a:rPr>
            <a:t> </a:t>
          </a:r>
          <a:r>
            <a:rPr lang="he-IL" sz="2400" dirty="0" err="1">
              <a:ea typeface="+mn-lt"/>
              <a:cs typeface="+mn-lt"/>
            </a:rPr>
            <a:t>of</a:t>
          </a:r>
          <a:r>
            <a:rPr lang="he-IL" sz="2400" dirty="0">
              <a:ea typeface="+mn-lt"/>
              <a:cs typeface="+mn-lt"/>
            </a:rPr>
            <a:t> </a:t>
          </a:r>
          <a:r>
            <a:rPr lang="he-IL" sz="2400" dirty="0" err="1">
              <a:ea typeface="+mn-lt"/>
              <a:cs typeface="+mn-lt"/>
            </a:rPr>
            <a:t>the</a:t>
          </a:r>
          <a:r>
            <a:rPr lang="he-IL" sz="2400" dirty="0">
              <a:ea typeface="+mn-lt"/>
              <a:cs typeface="+mn-lt"/>
            </a:rPr>
            <a:t> </a:t>
          </a:r>
          <a:r>
            <a:rPr lang="he-IL" sz="2400" dirty="0" err="1">
              <a:ea typeface="+mn-lt"/>
              <a:cs typeface="+mn-lt"/>
            </a:rPr>
            <a:t>page</a:t>
          </a:r>
          <a:r>
            <a:rPr lang="he-IL" sz="2400" dirty="0">
              <a:ea typeface="+mn-lt"/>
              <a:cs typeface="+mn-lt"/>
            </a:rPr>
            <a:t> </a:t>
          </a:r>
          <a:r>
            <a:rPr lang="he-IL" sz="2800" dirty="0" err="1">
              <a:ea typeface="+mn-lt"/>
              <a:cs typeface="+mn-lt"/>
            </a:rPr>
            <a:t>we</a:t>
          </a:r>
          <a:r>
            <a:rPr lang="he-IL" sz="2800" dirty="0">
              <a:ea typeface="+mn-lt"/>
              <a:cs typeface="+mn-lt"/>
            </a:rPr>
            <a:t> </a:t>
          </a:r>
          <a:r>
            <a:rPr lang="he-IL" sz="2800" dirty="0" err="1">
              <a:ea typeface="+mn-lt"/>
              <a:cs typeface="+mn-lt"/>
            </a:rPr>
            <a:t>got</a:t>
          </a:r>
          <a:r>
            <a:rPr lang="he-IL" sz="2800" dirty="0">
              <a:ea typeface="+mn-lt"/>
              <a:cs typeface="+mn-lt"/>
            </a:rPr>
            <a:t> </a:t>
          </a:r>
          <a:r>
            <a:rPr lang="he-IL" sz="2800" dirty="0" err="1">
              <a:ea typeface="+mn-lt"/>
              <a:cs typeface="+mn-lt"/>
            </a:rPr>
            <a:t>hold</a:t>
          </a:r>
          <a:r>
            <a:rPr lang="he-IL" sz="2800" dirty="0">
              <a:ea typeface="+mn-lt"/>
              <a:cs typeface="+mn-lt"/>
            </a:rPr>
            <a:t> </a:t>
          </a:r>
          <a:r>
            <a:rPr lang="he-IL" sz="2800" dirty="0" err="1">
              <a:ea typeface="+mn-lt"/>
              <a:cs typeface="+mn-lt"/>
            </a:rPr>
            <a:t>of</a:t>
          </a:r>
          <a:r>
            <a:rPr lang="he-IL" sz="2800" dirty="0">
              <a:ea typeface="+mn-lt"/>
              <a:cs typeface="+mn-lt"/>
            </a:rPr>
            <a:t> </a:t>
          </a:r>
          <a:r>
            <a:rPr lang="he-IL" sz="2800" dirty="0" err="1">
              <a:ea typeface="+mn-lt"/>
              <a:cs typeface="+mn-lt"/>
            </a:rPr>
            <a:t>the</a:t>
          </a:r>
          <a:r>
            <a:rPr lang="he-IL" sz="2800" dirty="0">
              <a:ea typeface="+mn-lt"/>
              <a:cs typeface="+mn-lt"/>
            </a:rPr>
            <a:t> </a:t>
          </a:r>
          <a:r>
            <a:rPr lang="he-IL" sz="2800" dirty="0" err="1">
              <a:ea typeface="+mn-lt"/>
              <a:cs typeface="+mn-lt"/>
            </a:rPr>
            <a:t>data</a:t>
          </a:r>
          <a:endParaRPr lang="he-IL" sz="2800" dirty="0"/>
        </a:p>
      </dgm:t>
    </dgm:pt>
    <dgm:pt modelId="{64CA67A2-7B9B-4467-A13C-CB5EAEFF5250}" type="parTrans" cxnId="{EC609D57-F51E-4318-A7D8-3D54C32589DE}">
      <dgm:prSet/>
      <dgm:spPr/>
      <dgm:t>
        <a:bodyPr/>
        <a:lstStyle/>
        <a:p>
          <a:pPr rtl="1"/>
          <a:endParaRPr lang="he-IL"/>
        </a:p>
      </dgm:t>
    </dgm:pt>
    <dgm:pt modelId="{091BAB66-042E-45BA-94C4-FEBA773C1395}" type="sibTrans" cxnId="{EC609D57-F51E-4318-A7D8-3D54C32589DE}">
      <dgm:prSet/>
      <dgm:spPr/>
      <dgm:t>
        <a:bodyPr/>
        <a:lstStyle/>
        <a:p>
          <a:pPr rtl="1"/>
          <a:endParaRPr lang="he-IL"/>
        </a:p>
      </dgm:t>
    </dgm:pt>
    <dgm:pt modelId="{DC0A0ECA-2EF1-4306-9256-B69B44128272}" type="pres">
      <dgm:prSet presAssocID="{9111605D-193F-4E16-8A62-A67550434564}" presName="Name0" presStyleCnt="0">
        <dgm:presLayoutVars>
          <dgm:dir/>
          <dgm:animLvl val="lvl"/>
          <dgm:resizeHandles val="exact"/>
        </dgm:presLayoutVars>
      </dgm:prSet>
      <dgm:spPr/>
    </dgm:pt>
    <dgm:pt modelId="{52B53AD5-52D6-47CB-98F3-87E076D3A578}" type="pres">
      <dgm:prSet presAssocID="{0AAA9B55-EE9F-4795-A8DD-E65718647BB5}" presName="boxAndChildren" presStyleCnt="0"/>
      <dgm:spPr/>
    </dgm:pt>
    <dgm:pt modelId="{C8F2184B-70F0-48DE-8538-6C2C4F10A2FF}" type="pres">
      <dgm:prSet presAssocID="{0AAA9B55-EE9F-4795-A8DD-E65718647BB5}" presName="parentTextBox" presStyleLbl="node1" presStyleIdx="0" presStyleCnt="3"/>
      <dgm:spPr/>
    </dgm:pt>
    <dgm:pt modelId="{4CF8368E-61CC-49D5-92EA-58D141A6798B}" type="pres">
      <dgm:prSet presAssocID="{0AAA9B55-EE9F-4795-A8DD-E65718647BB5}" presName="entireBox" presStyleLbl="node1" presStyleIdx="0" presStyleCnt="3"/>
      <dgm:spPr/>
    </dgm:pt>
    <dgm:pt modelId="{FF81C561-58C6-47C5-9BF1-67DADAD80A7D}" type="pres">
      <dgm:prSet presAssocID="{0AAA9B55-EE9F-4795-A8DD-E65718647BB5}" presName="descendantBox" presStyleCnt="0"/>
      <dgm:spPr/>
    </dgm:pt>
    <dgm:pt modelId="{40E23BA1-981E-41EE-B8B7-F66B7C17F86E}" type="pres">
      <dgm:prSet presAssocID="{575240E1-BF4C-4859-92FB-EE0E6623124A}" presName="childTextBox" presStyleLbl="fgAccFollowNode1" presStyleIdx="0" presStyleCnt="3">
        <dgm:presLayoutVars>
          <dgm:bulletEnabled val="1"/>
        </dgm:presLayoutVars>
      </dgm:prSet>
      <dgm:spPr/>
    </dgm:pt>
    <dgm:pt modelId="{207D896E-5125-4936-ACC8-A09539AF6FA5}" type="pres">
      <dgm:prSet presAssocID="{A1A5E529-526D-406A-8B53-FC467C0F135F}" presName="sp" presStyleCnt="0"/>
      <dgm:spPr/>
    </dgm:pt>
    <dgm:pt modelId="{0F7FF8EF-B836-43D0-9E33-A3CFCF8212FC}" type="pres">
      <dgm:prSet presAssocID="{3865BE89-992E-4038-9BDB-1578E9D27CA3}" presName="arrowAndChildren" presStyleCnt="0"/>
      <dgm:spPr/>
    </dgm:pt>
    <dgm:pt modelId="{B9E08493-946A-4AF0-9ABB-88AE19A14D6C}" type="pres">
      <dgm:prSet presAssocID="{3865BE89-992E-4038-9BDB-1578E9D27CA3}" presName="parentTextArrow" presStyleLbl="node1" presStyleIdx="0" presStyleCnt="3"/>
      <dgm:spPr/>
    </dgm:pt>
    <dgm:pt modelId="{535C0769-CDD5-436A-AA52-91A6E8CD5D7F}" type="pres">
      <dgm:prSet presAssocID="{3865BE89-992E-4038-9BDB-1578E9D27CA3}" presName="arrow" presStyleLbl="node1" presStyleIdx="1" presStyleCnt="3"/>
      <dgm:spPr/>
    </dgm:pt>
    <dgm:pt modelId="{E9D575E7-3D0D-4F74-8CBF-4FDD60BF1E0F}" type="pres">
      <dgm:prSet presAssocID="{3865BE89-992E-4038-9BDB-1578E9D27CA3}" presName="descendantArrow" presStyleCnt="0"/>
      <dgm:spPr/>
    </dgm:pt>
    <dgm:pt modelId="{AEE02715-928A-4B64-9E46-292F6C503870}" type="pres">
      <dgm:prSet presAssocID="{BA98E039-1D39-44F4-A441-C99266AF80D2}" presName="childTextArrow" presStyleLbl="fgAccFollowNode1" presStyleIdx="1" presStyleCnt="3">
        <dgm:presLayoutVars>
          <dgm:bulletEnabled val="1"/>
        </dgm:presLayoutVars>
      </dgm:prSet>
      <dgm:spPr/>
    </dgm:pt>
    <dgm:pt modelId="{4C072D3D-5681-4477-A055-3EE4C1759E3D}" type="pres">
      <dgm:prSet presAssocID="{73CEC093-B018-4131-8DB7-0B027E17C1B8}" presName="sp" presStyleCnt="0"/>
      <dgm:spPr/>
    </dgm:pt>
    <dgm:pt modelId="{DF42CBA4-1BDC-4091-85FE-4FF3E8ED29CA}" type="pres">
      <dgm:prSet presAssocID="{DF359C10-6B39-483D-B5E2-E5680B9728A2}" presName="arrowAndChildren" presStyleCnt="0"/>
      <dgm:spPr/>
    </dgm:pt>
    <dgm:pt modelId="{E0032890-A183-4EC4-A0B6-DB4E06D5B0D5}" type="pres">
      <dgm:prSet presAssocID="{DF359C10-6B39-483D-B5E2-E5680B9728A2}" presName="parentTextArrow" presStyleLbl="node1" presStyleIdx="1" presStyleCnt="3"/>
      <dgm:spPr/>
    </dgm:pt>
    <dgm:pt modelId="{CBA7C95D-672A-4B08-A0CF-423B1886A1E6}" type="pres">
      <dgm:prSet presAssocID="{DF359C10-6B39-483D-B5E2-E5680B9728A2}" presName="arrow" presStyleLbl="node1" presStyleIdx="2" presStyleCnt="3" custLinFactNeighborX="-105"/>
      <dgm:spPr/>
    </dgm:pt>
    <dgm:pt modelId="{84F7C713-660E-45D7-94CB-2041F4FD699E}" type="pres">
      <dgm:prSet presAssocID="{DF359C10-6B39-483D-B5E2-E5680B9728A2}" presName="descendantArrow" presStyleCnt="0"/>
      <dgm:spPr/>
    </dgm:pt>
    <dgm:pt modelId="{D3BE122B-EB61-4910-B18E-7CAC5FB261D8}" type="pres">
      <dgm:prSet presAssocID="{DFD74773-934E-4DAF-9DE5-3CCCF3DA0B61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6FED8E3C-4BDF-4976-9852-8C53B546FFCB}" srcId="{9111605D-193F-4E16-8A62-A67550434564}" destId="{3865BE89-992E-4038-9BDB-1578E9D27CA3}" srcOrd="1" destOrd="0" parTransId="{84E84668-ABE8-4C24-9013-C828E5A86417}" sibTransId="{A1A5E529-526D-406A-8B53-FC467C0F135F}"/>
    <dgm:cxn modelId="{9F00BF49-D808-4E28-BB86-51E696076EB5}" srcId="{9111605D-193F-4E16-8A62-A67550434564}" destId="{DF359C10-6B39-483D-B5E2-E5680B9728A2}" srcOrd="0" destOrd="0" parTransId="{501B0455-89D3-4EB9-AE9C-EF42E2BA330F}" sibTransId="{73CEC093-B018-4131-8DB7-0B027E17C1B8}"/>
    <dgm:cxn modelId="{AB8FC04A-E38B-4ACB-8E5F-8EF4D8C8A825}" type="presOf" srcId="{3865BE89-992E-4038-9BDB-1578E9D27CA3}" destId="{B9E08493-946A-4AF0-9ABB-88AE19A14D6C}" srcOrd="0" destOrd="0" presId="urn:microsoft.com/office/officeart/2005/8/layout/process4"/>
    <dgm:cxn modelId="{735D244B-58C9-463D-81D6-DCCD5C05F3D0}" type="presOf" srcId="{575240E1-BF4C-4859-92FB-EE0E6623124A}" destId="{40E23BA1-981E-41EE-B8B7-F66B7C17F86E}" srcOrd="0" destOrd="0" presId="urn:microsoft.com/office/officeart/2005/8/layout/process4"/>
    <dgm:cxn modelId="{EC609D57-F51E-4318-A7D8-3D54C32589DE}" srcId="{0AAA9B55-EE9F-4795-A8DD-E65718647BB5}" destId="{575240E1-BF4C-4859-92FB-EE0E6623124A}" srcOrd="0" destOrd="0" parTransId="{64CA67A2-7B9B-4467-A13C-CB5EAEFF5250}" sibTransId="{091BAB66-042E-45BA-94C4-FEBA773C1395}"/>
    <dgm:cxn modelId="{CA6F3A7B-681C-4E7C-A184-A1172CEAAA9E}" type="presOf" srcId="{DF359C10-6B39-483D-B5E2-E5680B9728A2}" destId="{CBA7C95D-672A-4B08-A0CF-423B1886A1E6}" srcOrd="1" destOrd="0" presId="urn:microsoft.com/office/officeart/2005/8/layout/process4"/>
    <dgm:cxn modelId="{ED542D97-78BE-47B9-9523-FA3120970F59}" srcId="{9111605D-193F-4E16-8A62-A67550434564}" destId="{0AAA9B55-EE9F-4795-A8DD-E65718647BB5}" srcOrd="2" destOrd="0" parTransId="{1C201E46-E60C-4938-AF52-78060E4F3575}" sibTransId="{0F495EB1-2BE5-4F2B-9213-4DCC69BB631C}"/>
    <dgm:cxn modelId="{9238E1AD-FFF1-48FB-BA11-C08A2F73FC95}" type="presOf" srcId="{DF359C10-6B39-483D-B5E2-E5680B9728A2}" destId="{E0032890-A183-4EC4-A0B6-DB4E06D5B0D5}" srcOrd="0" destOrd="0" presId="urn:microsoft.com/office/officeart/2005/8/layout/process4"/>
    <dgm:cxn modelId="{DE992CAF-8CB9-42D5-B840-84A423FB9EC4}" type="presOf" srcId="{0AAA9B55-EE9F-4795-A8DD-E65718647BB5}" destId="{4CF8368E-61CC-49D5-92EA-58D141A6798B}" srcOrd="1" destOrd="0" presId="urn:microsoft.com/office/officeart/2005/8/layout/process4"/>
    <dgm:cxn modelId="{7ED2AFAF-B445-46D5-90CE-7F198FBFDABB}" type="presOf" srcId="{9111605D-193F-4E16-8A62-A67550434564}" destId="{DC0A0ECA-2EF1-4306-9256-B69B44128272}" srcOrd="0" destOrd="0" presId="urn:microsoft.com/office/officeart/2005/8/layout/process4"/>
    <dgm:cxn modelId="{76124CC1-5107-4B1C-81C4-09CA851F6E5D}" srcId="{DF359C10-6B39-483D-B5E2-E5680B9728A2}" destId="{DFD74773-934E-4DAF-9DE5-3CCCF3DA0B61}" srcOrd="0" destOrd="0" parTransId="{B31FF22F-D24F-4F99-A318-B8A46AB64608}" sibTransId="{D4DE55ED-E608-451E-A1B4-7CBF4501E6E8}"/>
    <dgm:cxn modelId="{71245DD5-77B9-403C-9CC6-DFAF5E104501}" type="presOf" srcId="{BA98E039-1D39-44F4-A441-C99266AF80D2}" destId="{AEE02715-928A-4B64-9E46-292F6C503870}" srcOrd="0" destOrd="0" presId="urn:microsoft.com/office/officeart/2005/8/layout/process4"/>
    <dgm:cxn modelId="{C0937BDD-6B8F-418C-ABBA-890F9B7FCA20}" type="presOf" srcId="{3865BE89-992E-4038-9BDB-1578E9D27CA3}" destId="{535C0769-CDD5-436A-AA52-91A6E8CD5D7F}" srcOrd="1" destOrd="0" presId="urn:microsoft.com/office/officeart/2005/8/layout/process4"/>
    <dgm:cxn modelId="{6D0432E7-BAC1-4DF6-B6BB-CD250E0A139E}" type="presOf" srcId="{DFD74773-934E-4DAF-9DE5-3CCCF3DA0B61}" destId="{D3BE122B-EB61-4910-B18E-7CAC5FB261D8}" srcOrd="0" destOrd="0" presId="urn:microsoft.com/office/officeart/2005/8/layout/process4"/>
    <dgm:cxn modelId="{63F486E8-53C4-4430-B056-EBAAA228D0F5}" type="presOf" srcId="{0AAA9B55-EE9F-4795-A8DD-E65718647BB5}" destId="{C8F2184B-70F0-48DE-8538-6C2C4F10A2FF}" srcOrd="0" destOrd="0" presId="urn:microsoft.com/office/officeart/2005/8/layout/process4"/>
    <dgm:cxn modelId="{AA28F7FB-A64B-4AF5-A256-503627F822CB}" srcId="{3865BE89-992E-4038-9BDB-1578E9D27CA3}" destId="{BA98E039-1D39-44F4-A441-C99266AF80D2}" srcOrd="0" destOrd="0" parTransId="{7B1D83F4-DE41-4E31-868D-8086D8D91C6C}" sibTransId="{A6EA334A-FBDB-43D1-8A4A-13FFF73206F2}"/>
    <dgm:cxn modelId="{E7CB2191-BCF3-4C7B-BE41-204D18766F3C}" type="presParOf" srcId="{DC0A0ECA-2EF1-4306-9256-B69B44128272}" destId="{52B53AD5-52D6-47CB-98F3-87E076D3A578}" srcOrd="0" destOrd="0" presId="urn:microsoft.com/office/officeart/2005/8/layout/process4"/>
    <dgm:cxn modelId="{81B6C21E-C26B-4722-9B4C-25243380C173}" type="presParOf" srcId="{52B53AD5-52D6-47CB-98F3-87E076D3A578}" destId="{C8F2184B-70F0-48DE-8538-6C2C4F10A2FF}" srcOrd="0" destOrd="0" presId="urn:microsoft.com/office/officeart/2005/8/layout/process4"/>
    <dgm:cxn modelId="{BFC7635D-982E-40CE-8FB2-61A29166AC15}" type="presParOf" srcId="{52B53AD5-52D6-47CB-98F3-87E076D3A578}" destId="{4CF8368E-61CC-49D5-92EA-58D141A6798B}" srcOrd="1" destOrd="0" presId="urn:microsoft.com/office/officeart/2005/8/layout/process4"/>
    <dgm:cxn modelId="{B8A2ABC6-7F49-4735-9028-E37409D79511}" type="presParOf" srcId="{52B53AD5-52D6-47CB-98F3-87E076D3A578}" destId="{FF81C561-58C6-47C5-9BF1-67DADAD80A7D}" srcOrd="2" destOrd="0" presId="urn:microsoft.com/office/officeart/2005/8/layout/process4"/>
    <dgm:cxn modelId="{5E41B690-5506-44DB-8704-B42214321D09}" type="presParOf" srcId="{FF81C561-58C6-47C5-9BF1-67DADAD80A7D}" destId="{40E23BA1-981E-41EE-B8B7-F66B7C17F86E}" srcOrd="0" destOrd="0" presId="urn:microsoft.com/office/officeart/2005/8/layout/process4"/>
    <dgm:cxn modelId="{88FD3B76-07ED-4938-9818-33A5D6F4FE08}" type="presParOf" srcId="{DC0A0ECA-2EF1-4306-9256-B69B44128272}" destId="{207D896E-5125-4936-ACC8-A09539AF6FA5}" srcOrd="1" destOrd="0" presId="urn:microsoft.com/office/officeart/2005/8/layout/process4"/>
    <dgm:cxn modelId="{53B9D154-D301-41F7-827C-7CD6E8E7913A}" type="presParOf" srcId="{DC0A0ECA-2EF1-4306-9256-B69B44128272}" destId="{0F7FF8EF-B836-43D0-9E33-A3CFCF8212FC}" srcOrd="2" destOrd="0" presId="urn:microsoft.com/office/officeart/2005/8/layout/process4"/>
    <dgm:cxn modelId="{6322AE40-3D06-4D9B-9C23-624C26D67182}" type="presParOf" srcId="{0F7FF8EF-B836-43D0-9E33-A3CFCF8212FC}" destId="{B9E08493-946A-4AF0-9ABB-88AE19A14D6C}" srcOrd="0" destOrd="0" presId="urn:microsoft.com/office/officeart/2005/8/layout/process4"/>
    <dgm:cxn modelId="{F311429E-6ABD-4E86-9C8C-34B2EE39AF1D}" type="presParOf" srcId="{0F7FF8EF-B836-43D0-9E33-A3CFCF8212FC}" destId="{535C0769-CDD5-436A-AA52-91A6E8CD5D7F}" srcOrd="1" destOrd="0" presId="urn:microsoft.com/office/officeart/2005/8/layout/process4"/>
    <dgm:cxn modelId="{CE6797E5-94A5-465F-8C10-5D30B3516C4C}" type="presParOf" srcId="{0F7FF8EF-B836-43D0-9E33-A3CFCF8212FC}" destId="{E9D575E7-3D0D-4F74-8CBF-4FDD60BF1E0F}" srcOrd="2" destOrd="0" presId="urn:microsoft.com/office/officeart/2005/8/layout/process4"/>
    <dgm:cxn modelId="{61DE86BE-FC24-4FBA-BCEC-85ABDC6F527D}" type="presParOf" srcId="{E9D575E7-3D0D-4F74-8CBF-4FDD60BF1E0F}" destId="{AEE02715-928A-4B64-9E46-292F6C503870}" srcOrd="0" destOrd="0" presId="urn:microsoft.com/office/officeart/2005/8/layout/process4"/>
    <dgm:cxn modelId="{275A000C-B96C-48F7-A695-5B4E22C7C13A}" type="presParOf" srcId="{DC0A0ECA-2EF1-4306-9256-B69B44128272}" destId="{4C072D3D-5681-4477-A055-3EE4C1759E3D}" srcOrd="3" destOrd="0" presId="urn:microsoft.com/office/officeart/2005/8/layout/process4"/>
    <dgm:cxn modelId="{A74D853F-A388-43B2-9F0A-BD659CB7340F}" type="presParOf" srcId="{DC0A0ECA-2EF1-4306-9256-B69B44128272}" destId="{DF42CBA4-1BDC-4091-85FE-4FF3E8ED29CA}" srcOrd="4" destOrd="0" presId="urn:microsoft.com/office/officeart/2005/8/layout/process4"/>
    <dgm:cxn modelId="{AB33614A-CFA8-4F99-8823-E3A2B325D88C}" type="presParOf" srcId="{DF42CBA4-1BDC-4091-85FE-4FF3E8ED29CA}" destId="{E0032890-A183-4EC4-A0B6-DB4E06D5B0D5}" srcOrd="0" destOrd="0" presId="urn:microsoft.com/office/officeart/2005/8/layout/process4"/>
    <dgm:cxn modelId="{0F336D8E-E5C7-44B3-A1EC-6C669D0A7178}" type="presParOf" srcId="{DF42CBA4-1BDC-4091-85FE-4FF3E8ED29CA}" destId="{CBA7C95D-672A-4B08-A0CF-423B1886A1E6}" srcOrd="1" destOrd="0" presId="urn:microsoft.com/office/officeart/2005/8/layout/process4"/>
    <dgm:cxn modelId="{1C540F24-FABA-4093-92A9-519274F84DB4}" type="presParOf" srcId="{DF42CBA4-1BDC-4091-85FE-4FF3E8ED29CA}" destId="{84F7C713-660E-45D7-94CB-2041F4FD699E}" srcOrd="2" destOrd="0" presId="urn:microsoft.com/office/officeart/2005/8/layout/process4"/>
    <dgm:cxn modelId="{C9A652C0-81D1-41E5-A254-06442CB7A714}" type="presParOf" srcId="{84F7C713-660E-45D7-94CB-2041F4FD699E}" destId="{D3BE122B-EB61-4910-B18E-7CAC5FB261D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F8368E-61CC-49D5-92EA-58D141A6798B}">
      <dsp:nvSpPr>
        <dsp:cNvPr id="0" name=""/>
        <dsp:cNvSpPr/>
      </dsp:nvSpPr>
      <dsp:spPr>
        <a:xfrm>
          <a:off x="0" y="3767362"/>
          <a:ext cx="9928993" cy="12365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Getting the data</a:t>
          </a:r>
          <a:endParaRPr lang="he-IL" sz="3200" kern="1200" dirty="0"/>
        </a:p>
      </dsp:txBody>
      <dsp:txXfrm>
        <a:off x="0" y="3767362"/>
        <a:ext cx="9928993" cy="667727"/>
      </dsp:txXfrm>
    </dsp:sp>
    <dsp:sp modelId="{40E23BA1-981E-41EE-B8B7-F66B7C17F86E}">
      <dsp:nvSpPr>
        <dsp:cNvPr id="0" name=""/>
        <dsp:cNvSpPr/>
      </dsp:nvSpPr>
      <dsp:spPr>
        <a:xfrm>
          <a:off x="0" y="4410359"/>
          <a:ext cx="9928993" cy="5688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a typeface="+mn-lt"/>
              <a:cs typeface="+mn-lt"/>
            </a:rPr>
            <a:t>By </a:t>
          </a:r>
          <a:r>
            <a:rPr lang="he-IL" sz="2400" kern="1200" dirty="0" err="1">
              <a:ea typeface="+mn-lt"/>
              <a:cs typeface="+mn-lt"/>
            </a:rPr>
            <a:t>going</a:t>
          </a:r>
          <a:r>
            <a:rPr lang="he-IL" sz="2400" kern="1200" dirty="0">
              <a:ea typeface="+mn-lt"/>
              <a:cs typeface="+mn-lt"/>
            </a:rPr>
            <a:t> </a:t>
          </a:r>
          <a:r>
            <a:rPr lang="he-IL" sz="2400" kern="1200" dirty="0" err="1">
              <a:ea typeface="+mn-lt"/>
              <a:cs typeface="+mn-lt"/>
            </a:rPr>
            <a:t>through</a:t>
          </a:r>
          <a:r>
            <a:rPr lang="he-IL" sz="2400" kern="1200" dirty="0">
              <a:ea typeface="+mn-lt"/>
              <a:cs typeface="+mn-lt"/>
            </a:rPr>
            <a:t> </a:t>
          </a:r>
          <a:r>
            <a:rPr lang="he-IL" sz="2400" kern="1200" dirty="0" err="1">
              <a:ea typeface="+mn-lt"/>
              <a:cs typeface="+mn-lt"/>
            </a:rPr>
            <a:t>the</a:t>
          </a:r>
          <a:r>
            <a:rPr lang="he-IL" sz="2400" kern="1200" dirty="0">
              <a:ea typeface="+mn-lt"/>
              <a:cs typeface="+mn-lt"/>
            </a:rPr>
            <a:t> </a:t>
          </a:r>
          <a:r>
            <a:rPr lang="he-IL" sz="2400" kern="1200" dirty="0" err="1">
              <a:ea typeface="+mn-lt"/>
              <a:cs typeface="+mn-lt"/>
            </a:rPr>
            <a:t>html</a:t>
          </a:r>
          <a:r>
            <a:rPr lang="he-IL" sz="2400" kern="1200" dirty="0">
              <a:ea typeface="+mn-lt"/>
              <a:cs typeface="+mn-lt"/>
            </a:rPr>
            <a:t> </a:t>
          </a:r>
          <a:r>
            <a:rPr lang="en-US" sz="2400" kern="1200" dirty="0">
              <a:ea typeface="+mn-lt"/>
              <a:cs typeface="+mn-lt"/>
            </a:rPr>
            <a:t>contents</a:t>
          </a:r>
          <a:r>
            <a:rPr lang="he-IL" sz="2400" kern="1200" dirty="0">
              <a:ea typeface="+mn-lt"/>
              <a:cs typeface="+mn-lt"/>
            </a:rPr>
            <a:t> </a:t>
          </a:r>
          <a:r>
            <a:rPr lang="he-IL" sz="2400" kern="1200" dirty="0" err="1">
              <a:ea typeface="+mn-lt"/>
              <a:cs typeface="+mn-lt"/>
            </a:rPr>
            <a:t>of</a:t>
          </a:r>
          <a:r>
            <a:rPr lang="he-IL" sz="2400" kern="1200" dirty="0">
              <a:ea typeface="+mn-lt"/>
              <a:cs typeface="+mn-lt"/>
            </a:rPr>
            <a:t> </a:t>
          </a:r>
          <a:r>
            <a:rPr lang="he-IL" sz="2400" kern="1200" dirty="0" err="1">
              <a:ea typeface="+mn-lt"/>
              <a:cs typeface="+mn-lt"/>
            </a:rPr>
            <a:t>the</a:t>
          </a:r>
          <a:r>
            <a:rPr lang="he-IL" sz="2400" kern="1200" dirty="0">
              <a:ea typeface="+mn-lt"/>
              <a:cs typeface="+mn-lt"/>
            </a:rPr>
            <a:t> </a:t>
          </a:r>
          <a:r>
            <a:rPr lang="he-IL" sz="2400" kern="1200" dirty="0" err="1">
              <a:ea typeface="+mn-lt"/>
              <a:cs typeface="+mn-lt"/>
            </a:rPr>
            <a:t>page</a:t>
          </a:r>
          <a:r>
            <a:rPr lang="he-IL" sz="2400" kern="1200" dirty="0">
              <a:ea typeface="+mn-lt"/>
              <a:cs typeface="+mn-lt"/>
            </a:rPr>
            <a:t> </a:t>
          </a:r>
          <a:r>
            <a:rPr lang="he-IL" sz="2800" kern="1200" dirty="0" err="1">
              <a:ea typeface="+mn-lt"/>
              <a:cs typeface="+mn-lt"/>
            </a:rPr>
            <a:t>we</a:t>
          </a:r>
          <a:r>
            <a:rPr lang="he-IL" sz="2800" kern="1200" dirty="0">
              <a:ea typeface="+mn-lt"/>
              <a:cs typeface="+mn-lt"/>
            </a:rPr>
            <a:t> </a:t>
          </a:r>
          <a:r>
            <a:rPr lang="he-IL" sz="2800" kern="1200" dirty="0" err="1">
              <a:ea typeface="+mn-lt"/>
              <a:cs typeface="+mn-lt"/>
            </a:rPr>
            <a:t>got</a:t>
          </a:r>
          <a:r>
            <a:rPr lang="he-IL" sz="2800" kern="1200" dirty="0">
              <a:ea typeface="+mn-lt"/>
              <a:cs typeface="+mn-lt"/>
            </a:rPr>
            <a:t> </a:t>
          </a:r>
          <a:r>
            <a:rPr lang="he-IL" sz="2800" kern="1200" dirty="0" err="1">
              <a:ea typeface="+mn-lt"/>
              <a:cs typeface="+mn-lt"/>
            </a:rPr>
            <a:t>hold</a:t>
          </a:r>
          <a:r>
            <a:rPr lang="he-IL" sz="2800" kern="1200" dirty="0">
              <a:ea typeface="+mn-lt"/>
              <a:cs typeface="+mn-lt"/>
            </a:rPr>
            <a:t> </a:t>
          </a:r>
          <a:r>
            <a:rPr lang="he-IL" sz="2800" kern="1200" dirty="0" err="1">
              <a:ea typeface="+mn-lt"/>
              <a:cs typeface="+mn-lt"/>
            </a:rPr>
            <a:t>of</a:t>
          </a:r>
          <a:r>
            <a:rPr lang="he-IL" sz="2800" kern="1200" dirty="0">
              <a:ea typeface="+mn-lt"/>
              <a:cs typeface="+mn-lt"/>
            </a:rPr>
            <a:t> </a:t>
          </a:r>
          <a:r>
            <a:rPr lang="he-IL" sz="2800" kern="1200" dirty="0" err="1">
              <a:ea typeface="+mn-lt"/>
              <a:cs typeface="+mn-lt"/>
            </a:rPr>
            <a:t>the</a:t>
          </a:r>
          <a:r>
            <a:rPr lang="he-IL" sz="2800" kern="1200" dirty="0">
              <a:ea typeface="+mn-lt"/>
              <a:cs typeface="+mn-lt"/>
            </a:rPr>
            <a:t> </a:t>
          </a:r>
          <a:r>
            <a:rPr lang="he-IL" sz="2800" kern="1200" dirty="0" err="1">
              <a:ea typeface="+mn-lt"/>
              <a:cs typeface="+mn-lt"/>
            </a:rPr>
            <a:t>data</a:t>
          </a:r>
          <a:endParaRPr lang="he-IL" sz="2800" kern="1200" dirty="0"/>
        </a:p>
      </dsp:txBody>
      <dsp:txXfrm>
        <a:off x="0" y="4410359"/>
        <a:ext cx="9928993" cy="568804"/>
      </dsp:txXfrm>
    </dsp:sp>
    <dsp:sp modelId="{535C0769-CDD5-436A-AA52-91A6E8CD5D7F}">
      <dsp:nvSpPr>
        <dsp:cNvPr id="0" name=""/>
        <dsp:cNvSpPr/>
      </dsp:nvSpPr>
      <dsp:spPr>
        <a:xfrm rot="10800000">
          <a:off x="0" y="1884123"/>
          <a:ext cx="9928993" cy="1901787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alibri Light" panose="020F0302020204030204"/>
              <a:cs typeface="Arial"/>
            </a:rPr>
            <a:t>S</a:t>
          </a:r>
          <a:r>
            <a:rPr lang="he-IL" sz="3200" kern="1200" dirty="0" err="1">
              <a:cs typeface="Arial"/>
            </a:rPr>
            <a:t>elenium</a:t>
          </a:r>
          <a:endParaRPr lang="he-IL" sz="2500" kern="1200" dirty="0" err="1"/>
        </a:p>
      </dsp:txBody>
      <dsp:txXfrm rot="-10800000">
        <a:off x="0" y="1884123"/>
        <a:ext cx="9928993" cy="667527"/>
      </dsp:txXfrm>
    </dsp:sp>
    <dsp:sp modelId="{AEE02715-928A-4B64-9E46-292F6C503870}">
      <dsp:nvSpPr>
        <dsp:cNvPr id="0" name=""/>
        <dsp:cNvSpPr/>
      </dsp:nvSpPr>
      <dsp:spPr>
        <a:xfrm>
          <a:off x="0" y="2551650"/>
          <a:ext cx="9928993" cy="56863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35560" rIns="199136" bIns="35560" numCol="1" spcCol="1270" anchor="ctr" anchorCtr="0">
          <a:noAutofit/>
        </a:bodyPr>
        <a:lstStyle/>
        <a:p>
          <a:pPr marL="0" lvl="0" indent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ea typeface="+mn-lt"/>
              <a:cs typeface="Arial"/>
            </a:rPr>
            <a:t>Succ</a:t>
          </a:r>
          <a:r>
            <a:rPr lang="he-IL" sz="2800" kern="1200" dirty="0" err="1">
              <a:ea typeface="+mn-lt"/>
              <a:cs typeface="+mn-lt"/>
            </a:rPr>
            <a:t>eeded</a:t>
          </a:r>
          <a:r>
            <a:rPr lang="he-IL" sz="2800" kern="1200" dirty="0">
              <a:ea typeface="+mn-lt"/>
              <a:cs typeface="+mn-lt"/>
            </a:rPr>
            <a:t> </a:t>
          </a:r>
          <a:r>
            <a:rPr lang="he-IL" sz="2800" kern="1200" dirty="0" err="1">
              <a:ea typeface="+mn-lt"/>
              <a:cs typeface="+mn-lt"/>
            </a:rPr>
            <a:t>in</a:t>
          </a:r>
          <a:r>
            <a:rPr lang="he-IL" sz="2800" kern="1200" dirty="0">
              <a:ea typeface="+mn-lt"/>
              <a:cs typeface="+mn-lt"/>
            </a:rPr>
            <a:t> </a:t>
          </a:r>
          <a:r>
            <a:rPr lang="he-IL" sz="2800" kern="1200" dirty="0" err="1">
              <a:ea typeface="+mn-lt"/>
              <a:cs typeface="+mn-lt"/>
            </a:rPr>
            <a:t>getting</a:t>
          </a:r>
          <a:r>
            <a:rPr lang="he-IL" sz="2800" kern="1200" dirty="0">
              <a:ea typeface="+mn-lt"/>
              <a:cs typeface="+mn-lt"/>
            </a:rPr>
            <a:t> </a:t>
          </a:r>
          <a:r>
            <a:rPr lang="he-IL" sz="2800" kern="1200" dirty="0" err="1">
              <a:ea typeface="+mn-lt"/>
              <a:cs typeface="+mn-lt"/>
            </a:rPr>
            <a:t>to</a:t>
          </a:r>
          <a:r>
            <a:rPr lang="he-IL" sz="2800" kern="1200" dirty="0">
              <a:ea typeface="+mn-lt"/>
              <a:cs typeface="+mn-lt"/>
            </a:rPr>
            <a:t> </a:t>
          </a:r>
          <a:r>
            <a:rPr lang="he-IL" sz="2800" kern="1200" dirty="0" err="1">
              <a:ea typeface="+mn-lt"/>
              <a:cs typeface="+mn-lt"/>
            </a:rPr>
            <a:t>the</a:t>
          </a:r>
          <a:r>
            <a:rPr lang="he-IL" sz="2800" kern="1200" dirty="0">
              <a:ea typeface="+mn-lt"/>
              <a:cs typeface="+mn-lt"/>
            </a:rPr>
            <a:t> </a:t>
          </a:r>
          <a:r>
            <a:rPr lang="he-IL" sz="2800" kern="1200" dirty="0" err="1">
              <a:ea typeface="+mn-lt"/>
              <a:cs typeface="+mn-lt"/>
            </a:rPr>
            <a:t>data</a:t>
          </a:r>
          <a:r>
            <a:rPr lang="he-IL" sz="2800" kern="1200" dirty="0">
              <a:ea typeface="+mn-lt"/>
              <a:cs typeface="+mn-lt"/>
            </a:rPr>
            <a:t> </a:t>
          </a:r>
          <a:r>
            <a:rPr lang="he-IL" sz="2800" kern="1200" dirty="0" err="1">
              <a:ea typeface="+mn-lt"/>
              <a:cs typeface="+mn-lt"/>
            </a:rPr>
            <a:t>we</a:t>
          </a:r>
          <a:r>
            <a:rPr lang="he-IL" sz="2800" kern="1200" dirty="0">
              <a:ea typeface="+mn-lt"/>
              <a:cs typeface="+mn-lt"/>
            </a:rPr>
            <a:t> </a:t>
          </a:r>
          <a:r>
            <a:rPr lang="he-IL" sz="2800" kern="1200" dirty="0" err="1">
              <a:ea typeface="+mn-lt"/>
              <a:cs typeface="+mn-lt"/>
            </a:rPr>
            <a:t>were</a:t>
          </a:r>
          <a:r>
            <a:rPr lang="he-IL" sz="2800" kern="1200" dirty="0">
              <a:ea typeface="+mn-lt"/>
              <a:cs typeface="+mn-lt"/>
            </a:rPr>
            <a:t> </a:t>
          </a:r>
          <a:r>
            <a:rPr lang="he-IL" sz="2800" kern="1200" dirty="0" err="1">
              <a:ea typeface="+mn-lt"/>
              <a:cs typeface="+mn-lt"/>
            </a:rPr>
            <a:t>looking</a:t>
          </a:r>
          <a:r>
            <a:rPr lang="he-IL" sz="2800" kern="1200" dirty="0">
              <a:ea typeface="+mn-lt"/>
              <a:cs typeface="+mn-lt"/>
            </a:rPr>
            <a:t> </a:t>
          </a:r>
          <a:r>
            <a:rPr lang="he-IL" sz="2800" kern="1200" dirty="0" err="1">
              <a:ea typeface="+mn-lt"/>
              <a:cs typeface="+mn-lt"/>
            </a:rPr>
            <a:t>for</a:t>
          </a:r>
          <a:r>
            <a:rPr lang="en-US" sz="2800" kern="1200" dirty="0">
              <a:ea typeface="+mn-lt"/>
              <a:cs typeface="+mn-lt"/>
            </a:rPr>
            <a:t>! </a:t>
          </a:r>
          <a:r>
            <a:rPr lang="en-US" sz="2800" kern="1200" dirty="0">
              <a:ea typeface="+mn-lt"/>
              <a:cs typeface="+mn-lt"/>
              <a:sym typeface="Wingdings" panose="05000000000000000000" pitchFamily="2" charset="2"/>
            </a:rPr>
            <a:t></a:t>
          </a:r>
          <a:endParaRPr lang="he-IL" sz="2800" kern="1200" dirty="0"/>
        </a:p>
      </dsp:txBody>
      <dsp:txXfrm>
        <a:off x="0" y="2551650"/>
        <a:ext cx="9928993" cy="568634"/>
      </dsp:txXfrm>
    </dsp:sp>
    <dsp:sp modelId="{CBA7C95D-672A-4B08-A0CF-423B1886A1E6}">
      <dsp:nvSpPr>
        <dsp:cNvPr id="0" name=""/>
        <dsp:cNvSpPr/>
      </dsp:nvSpPr>
      <dsp:spPr>
        <a:xfrm rot="10800000">
          <a:off x="0" y="884"/>
          <a:ext cx="9928993" cy="1901787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+mj-lt"/>
              <a:cs typeface="Arial"/>
            </a:rPr>
            <a:t>B</a:t>
          </a:r>
          <a:r>
            <a:rPr lang="he-IL" sz="3200" kern="1200" dirty="0" err="1">
              <a:latin typeface="+mj-lt"/>
              <a:cs typeface="Arial"/>
            </a:rPr>
            <a:t>eatiful</a:t>
          </a:r>
          <a:r>
            <a:rPr lang="en-US" sz="3200" kern="1200" dirty="0">
              <a:latin typeface="+mj-lt"/>
              <a:cs typeface="Arial"/>
            </a:rPr>
            <a:t>S</a:t>
          </a:r>
          <a:r>
            <a:rPr lang="he-IL" sz="3200" kern="1200" dirty="0" err="1">
              <a:latin typeface="+mj-lt"/>
              <a:cs typeface="Arial"/>
            </a:rPr>
            <a:t>oup</a:t>
          </a:r>
          <a:endParaRPr lang="he-IL" sz="3200" kern="1200" dirty="0">
            <a:latin typeface="+mj-lt"/>
          </a:endParaRPr>
        </a:p>
      </dsp:txBody>
      <dsp:txXfrm rot="-10800000">
        <a:off x="0" y="884"/>
        <a:ext cx="9928993" cy="667527"/>
      </dsp:txXfrm>
    </dsp:sp>
    <dsp:sp modelId="{D3BE122B-EB61-4910-B18E-7CAC5FB261D8}">
      <dsp:nvSpPr>
        <dsp:cNvPr id="0" name=""/>
        <dsp:cNvSpPr/>
      </dsp:nvSpPr>
      <dsp:spPr>
        <a:xfrm>
          <a:off x="0" y="668411"/>
          <a:ext cx="9928993" cy="56863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35560" rIns="199136" bIns="3556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+mj-lt"/>
              <a:cs typeface="Arial"/>
            </a:rPr>
            <a:t>Tried </a:t>
          </a:r>
          <a:r>
            <a:rPr lang="he-IL" sz="2800" kern="1200" dirty="0" err="1">
              <a:latin typeface="+mj-lt"/>
              <a:cs typeface="Arial"/>
            </a:rPr>
            <a:t>using</a:t>
          </a:r>
          <a:r>
            <a:rPr lang="he-IL" sz="2800" kern="1200" dirty="0">
              <a:latin typeface="+mj-lt"/>
              <a:cs typeface="Arial"/>
            </a:rPr>
            <a:t> </a:t>
          </a:r>
          <a:r>
            <a:rPr lang="en-US" sz="2800" kern="1200" dirty="0">
              <a:latin typeface="+mj-lt"/>
              <a:cs typeface="Arial"/>
            </a:rPr>
            <a:t>but the p</a:t>
          </a:r>
          <a:r>
            <a:rPr lang="he-IL" sz="2800" kern="1200" dirty="0" err="1">
              <a:latin typeface="+mj-lt"/>
              <a:cs typeface="Arial"/>
            </a:rPr>
            <a:t>age</a:t>
          </a:r>
          <a:r>
            <a:rPr lang="he-IL" sz="2800" kern="1200" dirty="0">
              <a:latin typeface="+mj-lt"/>
              <a:cs typeface="Arial"/>
            </a:rPr>
            <a:t> </a:t>
          </a:r>
          <a:r>
            <a:rPr lang="he-IL" sz="2800" kern="1200" dirty="0" err="1">
              <a:latin typeface="+mj-lt"/>
              <a:cs typeface="Arial"/>
            </a:rPr>
            <a:t>didn't</a:t>
          </a:r>
          <a:r>
            <a:rPr lang="he-IL" sz="2800" kern="1200" dirty="0">
              <a:latin typeface="+mj-lt"/>
              <a:cs typeface="Arial"/>
            </a:rPr>
            <a:t> </a:t>
          </a:r>
          <a:r>
            <a:rPr lang="he-IL" sz="2800" kern="1200" dirty="0" err="1">
              <a:latin typeface="+mj-lt"/>
              <a:cs typeface="Arial"/>
            </a:rPr>
            <a:t>load</a:t>
          </a:r>
          <a:r>
            <a:rPr lang="he-IL" sz="2800" kern="1200" dirty="0">
              <a:latin typeface="+mj-lt"/>
              <a:cs typeface="Arial"/>
            </a:rPr>
            <a:t> </a:t>
          </a:r>
          <a:r>
            <a:rPr lang="he-IL" sz="2800" kern="1200" dirty="0" err="1">
              <a:latin typeface="+mj-lt"/>
              <a:cs typeface="Arial"/>
            </a:rPr>
            <a:t>properly</a:t>
          </a:r>
          <a:r>
            <a:rPr lang="he-IL" sz="2800" kern="1200" dirty="0">
              <a:latin typeface="+mj-lt"/>
              <a:cs typeface="Arial"/>
            </a:rPr>
            <a:t> </a:t>
          </a:r>
          <a:r>
            <a:rPr lang="en-US" sz="2800" kern="1200" dirty="0">
              <a:latin typeface="+mj-lt"/>
              <a:cs typeface="Arial"/>
              <a:sym typeface="Wingdings" panose="05000000000000000000" pitchFamily="2" charset="2"/>
            </a:rPr>
            <a:t> </a:t>
          </a:r>
          <a:r>
            <a:rPr lang="he-IL" sz="2800" kern="1200" dirty="0">
              <a:latin typeface="+mj-lt"/>
              <a:cs typeface="Arial"/>
            </a:rPr>
            <a:t> </a:t>
          </a:r>
          <a:endParaRPr lang="he-IL" sz="2800" kern="1200" dirty="0">
            <a:latin typeface="+mj-lt"/>
          </a:endParaRPr>
        </a:p>
      </dsp:txBody>
      <dsp:txXfrm>
        <a:off x="0" y="668411"/>
        <a:ext cx="9928993" cy="5686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AAF53-7705-4447-9171-685712099FF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CE7D9-76D5-4D74-82B1-4008EF5F3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48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ing.com/commodities/us-wheat-historical-data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wunderground.com/history/monthly/us/al/hope-hull/KMGM/date" TargetMode="External"/><Relationship Id="rId4" Type="http://schemas.openxmlformats.org/officeDocument/2006/relationships/hyperlink" Target="https://www.investing.com/commodities/crude-oil-historical-data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>
                <a:cs typeface="Calibri"/>
                <a:hlinkClick r:id="rId3"/>
              </a:rPr>
              <a:t>קישור לשער מסחר החיטה בארה"ב</a:t>
            </a:r>
            <a:r>
              <a:rPr lang="he-IL" dirty="0">
                <a:cs typeface="Calibri"/>
              </a:rPr>
              <a:t>  </a:t>
            </a:r>
            <a:endParaRPr lang="en-US" dirty="0">
              <a:cs typeface="Calibri"/>
            </a:endParaRP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>
                <a:cs typeface="Calibri"/>
                <a:hlinkClick r:id="rId4"/>
              </a:rPr>
              <a:t>קישור לשער מסחר הנפט בארה"ב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>
                <a:ea typeface="+mn-lt"/>
                <a:cs typeface="+mn-lt"/>
                <a:hlinkClick r:id="rId5"/>
              </a:rPr>
              <a:t>קישור ל: </a:t>
            </a:r>
            <a:r>
              <a:rPr lang="he-IL" dirty="0" err="1">
                <a:ea typeface="+mn-lt"/>
                <a:cs typeface="+mn-lt"/>
                <a:hlinkClick r:id="rId5"/>
              </a:rPr>
              <a:t>wunderground</a:t>
            </a:r>
            <a:endParaRPr lang="he-IL" dirty="0">
              <a:cs typeface="Calibri"/>
            </a:endParaRPr>
          </a:p>
          <a:p>
            <a:pPr algn="r" rtl="1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CE7D9-76D5-4D74-82B1-4008EF5F3D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95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CE7D9-76D5-4D74-82B1-4008EF5F3D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23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>
                <a:ea typeface="+mj-lt"/>
                <a:cs typeface="+mj-lt"/>
              </a:rPr>
              <a:t>By using sklearn we decided to apply RandomForestRegressor which helps us to train a model that predict average price of wheat 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CE7D9-76D5-4D74-82B1-4008EF5F3D5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95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כ"ז/שבט/תשפ"ב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9642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כ"ז/שבט/תשפ"ב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043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כ"ז/שבט/תשפ"ב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4124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כ"ז/שבט/תשפ"ב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9925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כ"ז/שבט/תשפ"ב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1268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כ"ז/שבט/תשפ"ב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665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כ"ז/שבט/תשפ"ב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741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כ"ז/שבט/תשפ"ב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209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כ"ז/שבט/תשפ"ב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066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כ"ז/שבט/תשפ"ב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8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כ"ז/שבט/תשפ"ב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3462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2000">
              <a:schemeClr val="accent1">
                <a:lumMod val="5000"/>
                <a:lumOff val="95000"/>
              </a:schemeClr>
            </a:gs>
            <a:gs pos="84000">
              <a:srgbClr val="D9E2F3"/>
            </a:gs>
            <a:gs pos="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BA6C2-223D-49D5-8CD2-1757D9EC7028}" type="datetimeFigureOut">
              <a:rPr lang="he-IL" smtClean="0"/>
              <a:t>כ"ז/שבט/תשפ"ב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589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www.wunderground.com/history/monthly/us/al/hope-hull/KMGM/d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vesting.com/commodities/crude-oil-historical-data" TargetMode="External"/><Relationship Id="rId5" Type="http://schemas.openxmlformats.org/officeDocument/2006/relationships/hyperlink" Target="https://www.investing.com/commodities/us-wheat-historical-data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he-IL" sz="4800" dirty="0" err="1">
                <a:solidFill>
                  <a:srgbClr val="FFFFFF"/>
                </a:solidFill>
                <a:ea typeface="+mj-lt"/>
                <a:cs typeface="+mj-lt"/>
              </a:rPr>
              <a:t>How</a:t>
            </a:r>
            <a:r>
              <a:rPr lang="he-IL" sz="4800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he-IL" sz="4800" dirty="0" err="1">
                <a:solidFill>
                  <a:srgbClr val="FFFFFF"/>
                </a:solidFill>
                <a:ea typeface="+mj-lt"/>
                <a:cs typeface="+mj-lt"/>
              </a:rPr>
              <a:t>natural</a:t>
            </a:r>
            <a:r>
              <a:rPr lang="he-IL" sz="4800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he-IL" sz="4800" dirty="0" err="1">
                <a:solidFill>
                  <a:srgbClr val="FFFFFF"/>
                </a:solidFill>
                <a:ea typeface="+mj-lt"/>
                <a:cs typeface="+mj-lt"/>
              </a:rPr>
              <a:t>phenomenas</a:t>
            </a:r>
            <a:r>
              <a:rPr lang="he-IL" sz="4800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he-IL" sz="4800" dirty="0" err="1">
                <a:solidFill>
                  <a:srgbClr val="FFFFFF"/>
                </a:solidFill>
                <a:ea typeface="+mj-lt"/>
                <a:cs typeface="+mj-lt"/>
              </a:rPr>
              <a:t>and</a:t>
            </a:r>
            <a:r>
              <a:rPr lang="he-IL" sz="4800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he-IL" sz="4800" dirty="0" err="1">
                <a:solidFill>
                  <a:srgbClr val="FFFFFF"/>
                </a:solidFill>
                <a:ea typeface="+mj-lt"/>
                <a:cs typeface="+mj-lt"/>
              </a:rPr>
              <a:t>world</a:t>
            </a:r>
            <a:r>
              <a:rPr lang="he-IL" sz="4800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he-IL" sz="4800" dirty="0" err="1">
                <a:solidFill>
                  <a:srgbClr val="FFFFFF"/>
                </a:solidFill>
                <a:ea typeface="+mj-lt"/>
                <a:cs typeface="+mj-lt"/>
              </a:rPr>
              <a:t>scales</a:t>
            </a:r>
            <a:r>
              <a:rPr lang="he-IL" sz="4800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he-IL" sz="4800" dirty="0" err="1">
                <a:solidFill>
                  <a:srgbClr val="FFFFFF"/>
                </a:solidFill>
                <a:ea typeface="+mj-lt"/>
                <a:cs typeface="+mj-lt"/>
              </a:rPr>
              <a:t>affect</a:t>
            </a:r>
            <a:r>
              <a:rPr lang="he-IL" sz="4800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he-IL" sz="4800" dirty="0" err="1">
                <a:solidFill>
                  <a:srgbClr val="FFFFFF"/>
                </a:solidFill>
                <a:ea typeface="+mj-lt"/>
                <a:cs typeface="+mj-lt"/>
              </a:rPr>
              <a:t>the</a:t>
            </a:r>
            <a:r>
              <a:rPr lang="he-IL" sz="4800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he-IL" sz="4800" dirty="0" err="1">
                <a:solidFill>
                  <a:srgbClr val="FFFFFF"/>
                </a:solidFill>
                <a:ea typeface="+mj-lt"/>
                <a:cs typeface="+mj-lt"/>
              </a:rPr>
              <a:t>wheat</a:t>
            </a:r>
            <a:r>
              <a:rPr lang="en-US" sz="4800" dirty="0">
                <a:solidFill>
                  <a:srgbClr val="FFFFFF"/>
                </a:solidFill>
                <a:ea typeface="+mj-lt"/>
                <a:cs typeface="+mj-lt"/>
              </a:rPr>
              <a:t> price </a:t>
            </a:r>
            <a:r>
              <a:rPr lang="he-IL" sz="4800" dirty="0" err="1">
                <a:solidFill>
                  <a:srgbClr val="FFFFFF"/>
                </a:solidFill>
                <a:ea typeface="+mj-lt"/>
                <a:cs typeface="+mj-lt"/>
              </a:rPr>
              <a:t>in</a:t>
            </a:r>
            <a:r>
              <a:rPr lang="he-IL" sz="4800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he-IL" sz="4800" dirty="0" err="1">
                <a:solidFill>
                  <a:srgbClr val="FFFFFF"/>
                </a:solidFill>
                <a:ea typeface="+mj-lt"/>
                <a:cs typeface="+mj-lt"/>
              </a:rPr>
              <a:t>the</a:t>
            </a:r>
            <a:r>
              <a:rPr lang="he-IL" sz="4800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he-IL" sz="4800" dirty="0" err="1">
                <a:solidFill>
                  <a:srgbClr val="FFFFFF"/>
                </a:solidFill>
                <a:ea typeface="+mj-lt"/>
                <a:cs typeface="+mj-lt"/>
              </a:rPr>
              <a:t>United</a:t>
            </a:r>
            <a:r>
              <a:rPr lang="he-IL" sz="4800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he-IL" sz="4800" dirty="0" err="1">
                <a:solidFill>
                  <a:srgbClr val="FFFFFF"/>
                </a:solidFill>
                <a:ea typeface="+mj-lt"/>
                <a:cs typeface="+mj-lt"/>
              </a:rPr>
              <a:t>States</a:t>
            </a:r>
            <a:endParaRPr lang="he-IL" sz="4800" dirty="0">
              <a:solidFill>
                <a:srgbClr val="FFFFFF"/>
              </a:solidFill>
            </a:endParaRPr>
          </a:p>
          <a:p>
            <a:pPr algn="l"/>
            <a:endParaRPr lang="he-IL" sz="4800" dirty="0">
              <a:solidFill>
                <a:srgbClr val="FFFFFF"/>
              </a:solidFill>
              <a:cs typeface="Times New Roman"/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7795967" y="3666851"/>
            <a:ext cx="4435015" cy="758269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    Nir </a:t>
            </a:r>
            <a:r>
              <a:rPr lang="en-US" dirty="0" err="1">
                <a:solidFill>
                  <a:schemeClr val="bg1"/>
                </a:solidFill>
              </a:rPr>
              <a:t>Kedem</a:t>
            </a:r>
            <a:r>
              <a:rPr lang="en-US" dirty="0">
                <a:solidFill>
                  <a:schemeClr val="bg1"/>
                </a:solidFill>
              </a:rPr>
              <a:t>             </a:t>
            </a:r>
            <a:r>
              <a:rPr lang="en-US" dirty="0" err="1">
                <a:solidFill>
                  <a:schemeClr val="bg1"/>
                </a:solidFill>
              </a:rPr>
              <a:t>Kfir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Shabi</a:t>
            </a:r>
            <a:endParaRPr lang="he-IL" dirty="0">
              <a:solidFill>
                <a:schemeClr val="bg1"/>
              </a:solidFill>
            </a:endParaRPr>
          </a:p>
        </p:txBody>
      </p:sp>
      <p:pic>
        <p:nvPicPr>
          <p:cNvPr id="29" name="תמונה 4" descr="תמונה שמכילה אדם, רוק, חוץ, איש&#10;&#10;התיאור נוצר באופן אוטומטי">
            <a:extLst>
              <a:ext uri="{FF2B5EF4-FFF2-40B4-BE49-F238E27FC236}">
                <a16:creationId xmlns:a16="http://schemas.microsoft.com/office/drawing/2014/main" id="{B7846BA9-7447-4485-8099-6C53120F4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4178" y="4545054"/>
            <a:ext cx="2140813" cy="21441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6" name="תמונה 5" descr="תמונה שמכילה חוץ, איש, אדם, עץ&#10;&#10;התיאור נוצר באופן אוטומטי">
            <a:extLst>
              <a:ext uri="{FF2B5EF4-FFF2-40B4-BE49-F238E27FC236}">
                <a16:creationId xmlns:a16="http://schemas.microsoft.com/office/drawing/2014/main" id="{49F252A3-EE89-4ACA-B10A-988BF8B1F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474" y="4545054"/>
            <a:ext cx="2174240" cy="21441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78401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B712EE4-C360-4C96-A840-78A4EE44D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0"/>
            <a:ext cx="12191999" cy="895149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900" b="1" dirty="0">
                <a:ea typeface="+mj-lt"/>
                <a:cs typeface="+mj-lt"/>
              </a:rPr>
            </a:br>
            <a:r>
              <a:rPr lang="he-IL" sz="4900" b="1" dirty="0" err="1">
                <a:ea typeface="+mj-lt"/>
                <a:cs typeface="+mj-lt"/>
              </a:rPr>
              <a:t>Data</a:t>
            </a:r>
            <a:r>
              <a:rPr lang="he-IL" sz="4900" b="1" dirty="0">
                <a:ea typeface="+mj-lt"/>
                <a:cs typeface="+mj-lt"/>
              </a:rPr>
              <a:t> </a:t>
            </a:r>
            <a:r>
              <a:rPr lang="he-IL" sz="4900" b="1" dirty="0" err="1">
                <a:ea typeface="+mj-lt"/>
                <a:cs typeface="+mj-lt"/>
              </a:rPr>
              <a:t>Cleaning</a:t>
            </a:r>
            <a:r>
              <a:rPr lang="he-IL" sz="4900" b="1" dirty="0">
                <a:ea typeface="+mj-lt"/>
                <a:cs typeface="+mj-lt"/>
              </a:rPr>
              <a:t> </a:t>
            </a:r>
            <a:endParaRPr lang="he-IL" sz="4900" dirty="0"/>
          </a:p>
          <a:p>
            <a:endParaRPr lang="he-IL" dirty="0">
              <a:cs typeface="Times New Roman"/>
            </a:endParaRPr>
          </a:p>
        </p:txBody>
      </p:sp>
      <p:grpSp>
        <p:nvGrpSpPr>
          <p:cNvPr id="7" name="קבוצה 6">
            <a:extLst>
              <a:ext uri="{FF2B5EF4-FFF2-40B4-BE49-F238E27FC236}">
                <a16:creationId xmlns:a16="http://schemas.microsoft.com/office/drawing/2014/main" id="{A8DCC372-D17E-4AC9-B591-3A47355CE427}"/>
              </a:ext>
            </a:extLst>
          </p:cNvPr>
          <p:cNvGrpSpPr/>
          <p:nvPr/>
        </p:nvGrpSpPr>
        <p:grpSpPr>
          <a:xfrm>
            <a:off x="2452872" y="2062213"/>
            <a:ext cx="7286253" cy="1890007"/>
            <a:chOff x="2452872" y="2062213"/>
            <a:chExt cx="7286253" cy="1890007"/>
          </a:xfrm>
        </p:grpSpPr>
        <p:pic>
          <p:nvPicPr>
            <p:cNvPr id="8" name="תמונה 7" descr="תמונה שמכילה טקסט&#10;&#10;התיאור נוצר באופן אוטומטי">
              <a:extLst>
                <a:ext uri="{FF2B5EF4-FFF2-40B4-BE49-F238E27FC236}">
                  <a16:creationId xmlns:a16="http://schemas.microsoft.com/office/drawing/2014/main" id="{80A0D045-EAF9-43F9-9D7D-EA1627A8621D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2872" y="2062213"/>
              <a:ext cx="7286253" cy="1366787"/>
            </a:xfrm>
            <a:prstGeom prst="rect">
              <a:avLst/>
            </a:prstGeom>
          </p:spPr>
        </p:pic>
        <p:sp>
          <p:nvSpPr>
            <p:cNvPr id="10" name="תיבת טקסט 9">
              <a:extLst>
                <a:ext uri="{FF2B5EF4-FFF2-40B4-BE49-F238E27FC236}">
                  <a16:creationId xmlns:a16="http://schemas.microsoft.com/office/drawing/2014/main" id="{F2BFAEF5-576B-4743-B032-28A483A4DD1B}"/>
                </a:ext>
              </a:extLst>
            </p:cNvPr>
            <p:cNvSpPr txBox="1"/>
            <p:nvPr/>
          </p:nvSpPr>
          <p:spPr>
            <a:xfrm>
              <a:off x="2452872" y="3429000"/>
              <a:ext cx="728625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/>
              <a:r>
                <a:rPr lang="he-IL" sz="2800" dirty="0" err="1">
                  <a:latin typeface="+mj-lt"/>
                  <a:cs typeface="Calibri"/>
                </a:rPr>
                <a:t>Dealing</a:t>
              </a:r>
              <a:r>
                <a:rPr lang="he-IL" sz="2800" dirty="0">
                  <a:latin typeface="+mj-lt"/>
                  <a:cs typeface="Calibri"/>
                </a:rPr>
                <a:t> </a:t>
              </a:r>
              <a:r>
                <a:rPr lang="he-IL" sz="2800" dirty="0" err="1">
                  <a:latin typeface="+mj-lt"/>
                  <a:cs typeface="Calibri"/>
                </a:rPr>
                <a:t>with</a:t>
              </a:r>
              <a:r>
                <a:rPr lang="he-IL" sz="2800" dirty="0">
                  <a:latin typeface="+mj-lt"/>
                  <a:cs typeface="Calibri"/>
                </a:rPr>
                <a:t> </a:t>
              </a:r>
              <a:r>
                <a:rPr lang="en-US" sz="2800" dirty="0">
                  <a:latin typeface="+mj-lt"/>
                  <a:cs typeface="Calibri"/>
                </a:rPr>
                <a:t>missing</a:t>
              </a:r>
              <a:r>
                <a:rPr lang="he-IL" sz="2800" dirty="0">
                  <a:latin typeface="+mj-lt"/>
                  <a:cs typeface="Calibri"/>
                </a:rPr>
                <a:t> </a:t>
              </a:r>
              <a:r>
                <a:rPr lang="he-IL" sz="2800" dirty="0" err="1">
                  <a:latin typeface="+mj-lt"/>
                  <a:cs typeface="Calibri"/>
                </a:rPr>
                <a:t>values</a:t>
              </a:r>
              <a:endParaRPr lang="he-IL" sz="2800" dirty="0">
                <a:latin typeface="+mj-lt"/>
                <a:ea typeface="+mn-lt"/>
                <a:cs typeface="+mn-lt"/>
              </a:endParaRPr>
            </a:p>
          </p:txBody>
        </p:sp>
      </p:grpSp>
      <p:sp>
        <p:nvSpPr>
          <p:cNvPr id="11" name="מציין מיקום תוכן 2" descr="Dealing with missing values&#10;">
            <a:extLst>
              <a:ext uri="{FF2B5EF4-FFF2-40B4-BE49-F238E27FC236}">
                <a16:creationId xmlns:a16="http://schemas.microsoft.com/office/drawing/2014/main" id="{7125E45F-4A82-4F86-A07B-998EFDAAF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605" y="5841887"/>
            <a:ext cx="10490228" cy="618554"/>
          </a:xfrm>
        </p:spPr>
        <p:txBody>
          <a:bodyPr vert="horz" lIns="91440" tIns="45720" rIns="91440" bIns="45720" rtlCol="1" anchor="t">
            <a:normAutofit/>
          </a:bodyPr>
          <a:lstStyle/>
          <a:p>
            <a:pPr marL="0" indent="0" algn="ctr" rtl="0">
              <a:buNone/>
            </a:pPr>
            <a:r>
              <a:rPr lang="he-IL" dirty="0">
                <a:latin typeface="+mj-lt"/>
                <a:cs typeface="Calibri"/>
              </a:rPr>
              <a:t>Dealing with outliers</a:t>
            </a:r>
            <a:endParaRPr lang="he-IL" dirty="0">
              <a:latin typeface="+mj-lt"/>
              <a:ea typeface="+mn-lt"/>
              <a:cs typeface="+mn-lt"/>
            </a:endParaRPr>
          </a:p>
          <a:p>
            <a:pPr algn="ctr" rtl="0"/>
            <a:endParaRPr lang="en-US" dirty="0">
              <a:cs typeface="Calibri"/>
            </a:endParaRPr>
          </a:p>
          <a:p>
            <a:pPr algn="ctr" rtl="0"/>
            <a:endParaRPr lang="en-US" dirty="0">
              <a:cs typeface="Calibri"/>
            </a:endParaRPr>
          </a:p>
          <a:p>
            <a:pPr algn="ctr" rtl="0"/>
            <a:endParaRPr lang="en-US" dirty="0">
              <a:cs typeface="Calibri"/>
            </a:endParaRPr>
          </a:p>
          <a:p>
            <a:pPr algn="ctr" rtl="0"/>
            <a:endParaRPr lang="en-US" dirty="0">
              <a:cs typeface="Calibri"/>
            </a:endParaRPr>
          </a:p>
          <a:p>
            <a:pPr algn="ctr" rtl="0"/>
            <a:endParaRPr lang="en-US" dirty="0">
              <a:cs typeface="Calibri"/>
            </a:endParaRPr>
          </a:p>
          <a:p>
            <a:pPr algn="ctr" rtl="0"/>
            <a:endParaRPr lang="he-IL" dirty="0">
              <a:ea typeface="+mn-lt"/>
              <a:cs typeface="+mn-lt"/>
            </a:endParaRPr>
          </a:p>
          <a:p>
            <a:pPr algn="ctr" rtl="0"/>
            <a:endParaRPr lang="he-IL" dirty="0">
              <a:cs typeface="Arial"/>
            </a:endParaRPr>
          </a:p>
        </p:txBody>
      </p:sp>
      <p:pic>
        <p:nvPicPr>
          <p:cNvPr id="12" name="תמונה 6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A6828231-2593-4AFB-9BEC-2EF47BE7F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605" y="1016112"/>
            <a:ext cx="10490228" cy="482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9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6916DBF5-8364-4C09-ADBE-6E278238CA28}"/>
              </a:ext>
            </a:extLst>
          </p:cNvPr>
          <p:cNvSpPr txBox="1"/>
          <p:nvPr/>
        </p:nvSpPr>
        <p:spPr>
          <a:xfrm>
            <a:off x="835791" y="2549195"/>
            <a:ext cx="1001989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rtl="0"/>
            <a:r>
              <a:rPr lang="he-IL" sz="2800" dirty="0" err="1">
                <a:latin typeface="+mj-lt"/>
                <a:cs typeface="Arial"/>
              </a:rPr>
              <a:t>After</a:t>
            </a:r>
            <a:r>
              <a:rPr lang="he-IL" sz="2800" dirty="0">
                <a:latin typeface="+mj-lt"/>
                <a:cs typeface="Arial"/>
              </a:rPr>
              <a:t> </a:t>
            </a:r>
            <a:r>
              <a:rPr lang="he-IL" sz="2800" dirty="0" err="1">
                <a:latin typeface="+mj-lt"/>
                <a:cs typeface="Arial"/>
              </a:rPr>
              <a:t>cleaning</a:t>
            </a:r>
            <a:r>
              <a:rPr lang="he-IL" sz="2800" dirty="0">
                <a:latin typeface="+mj-lt"/>
                <a:cs typeface="Arial"/>
              </a:rPr>
              <a:t>, </a:t>
            </a:r>
            <a:r>
              <a:rPr lang="he-IL" sz="2800" dirty="0" err="1">
                <a:latin typeface="+mj-lt"/>
                <a:cs typeface="Arial"/>
              </a:rPr>
              <a:t>merging</a:t>
            </a:r>
            <a:r>
              <a:rPr lang="he-IL" sz="2800" dirty="0">
                <a:latin typeface="+mj-lt"/>
                <a:cs typeface="Arial"/>
              </a:rPr>
              <a:t> </a:t>
            </a:r>
            <a:r>
              <a:rPr lang="en-US" sz="2800" dirty="0">
                <a:latin typeface="+mj-lt"/>
                <a:cs typeface="Arial"/>
              </a:rPr>
              <a:t>and normalized</a:t>
            </a:r>
            <a:r>
              <a:rPr lang="he-IL" sz="2800" dirty="0">
                <a:latin typeface="+mj-lt"/>
                <a:cs typeface="Arial"/>
              </a:rPr>
              <a:t> </a:t>
            </a:r>
            <a:r>
              <a:rPr lang="he-IL" sz="2800" dirty="0" err="1">
                <a:latin typeface="+mj-lt"/>
                <a:cs typeface="Arial"/>
              </a:rPr>
              <a:t>the</a:t>
            </a:r>
            <a:r>
              <a:rPr lang="he-IL" sz="2800" dirty="0">
                <a:latin typeface="+mj-lt"/>
                <a:cs typeface="Arial"/>
              </a:rPr>
              <a:t> </a:t>
            </a:r>
            <a:r>
              <a:rPr lang="he-IL" sz="2800" dirty="0" err="1">
                <a:latin typeface="+mj-lt"/>
                <a:cs typeface="Arial"/>
              </a:rPr>
              <a:t>data</a:t>
            </a:r>
            <a:r>
              <a:rPr lang="he-IL" sz="2800" dirty="0">
                <a:latin typeface="+mj-lt"/>
                <a:cs typeface="Arial"/>
              </a:rPr>
              <a:t> </a:t>
            </a:r>
            <a:r>
              <a:rPr lang="he-IL" sz="2800" dirty="0" err="1">
                <a:latin typeface="+mj-lt"/>
                <a:cs typeface="Arial"/>
              </a:rPr>
              <a:t>with</a:t>
            </a:r>
            <a:r>
              <a:rPr lang="he-IL" sz="2800" dirty="0">
                <a:latin typeface="+mj-lt"/>
                <a:cs typeface="Arial"/>
              </a:rPr>
              <a:t> </a:t>
            </a:r>
            <a:r>
              <a:rPr lang="he-IL" sz="2800" dirty="0" err="1">
                <a:latin typeface="+mj-lt"/>
                <a:cs typeface="Arial"/>
              </a:rPr>
              <a:t>oil</a:t>
            </a:r>
            <a:r>
              <a:rPr lang="he-IL" sz="2800" dirty="0">
                <a:latin typeface="+mj-lt"/>
                <a:cs typeface="Arial"/>
              </a:rPr>
              <a:t> </a:t>
            </a:r>
            <a:r>
              <a:rPr lang="he-IL" sz="2800" dirty="0" err="1">
                <a:latin typeface="+mj-lt"/>
                <a:cs typeface="Arial"/>
              </a:rPr>
              <a:t>prices</a:t>
            </a:r>
            <a:r>
              <a:rPr lang="he-IL" sz="2800" dirty="0">
                <a:latin typeface="+mj-lt"/>
                <a:cs typeface="Arial"/>
              </a:rPr>
              <a:t> </a:t>
            </a:r>
            <a:r>
              <a:rPr lang="he-IL" sz="2800" dirty="0" err="1">
                <a:latin typeface="+mj-lt"/>
                <a:cs typeface="Arial"/>
              </a:rPr>
              <a:t>and</a:t>
            </a:r>
            <a:r>
              <a:rPr lang="he-IL" sz="2800" dirty="0">
                <a:latin typeface="+mj-lt"/>
                <a:cs typeface="Arial"/>
              </a:rPr>
              <a:t> </a:t>
            </a:r>
            <a:r>
              <a:rPr lang="he-IL" sz="2800" dirty="0" err="1">
                <a:latin typeface="+mj-lt"/>
                <a:cs typeface="Arial"/>
              </a:rPr>
              <a:t>wheat</a:t>
            </a:r>
            <a:r>
              <a:rPr lang="he-IL" sz="2800" dirty="0">
                <a:latin typeface="+mj-lt"/>
                <a:cs typeface="Arial"/>
              </a:rPr>
              <a:t> </a:t>
            </a:r>
            <a:r>
              <a:rPr lang="he-IL" sz="2800" dirty="0" err="1">
                <a:latin typeface="+mj-lt"/>
                <a:cs typeface="Arial"/>
              </a:rPr>
              <a:t>prices</a:t>
            </a:r>
            <a:r>
              <a:rPr lang="he-IL" sz="2800" dirty="0">
                <a:latin typeface="+mj-lt"/>
                <a:cs typeface="Arial"/>
              </a:rPr>
              <a:t> </a:t>
            </a:r>
            <a:r>
              <a:rPr lang="he-IL" sz="2800" dirty="0" err="1">
                <a:latin typeface="+mj-lt"/>
                <a:cs typeface="Arial"/>
              </a:rPr>
              <a:t>we</a:t>
            </a:r>
            <a:r>
              <a:rPr lang="he-IL" sz="2800" dirty="0">
                <a:latin typeface="+mj-lt"/>
                <a:cs typeface="Arial"/>
              </a:rPr>
              <a:t> </a:t>
            </a:r>
            <a:r>
              <a:rPr lang="he-IL" sz="2800" dirty="0" err="1">
                <a:latin typeface="+mj-lt"/>
                <a:cs typeface="Arial"/>
              </a:rPr>
              <a:t>go</a:t>
            </a:r>
            <a:r>
              <a:rPr lang="en-US" sz="2800" dirty="0">
                <a:latin typeface="+mj-lt"/>
                <a:cs typeface="Arial"/>
              </a:rPr>
              <a:t>t 1,800,000</a:t>
            </a:r>
            <a:r>
              <a:rPr lang="he-IL" sz="2800" dirty="0">
                <a:latin typeface="+mj-lt"/>
                <a:cs typeface="Arial"/>
              </a:rPr>
              <a:t>  </a:t>
            </a:r>
            <a:r>
              <a:rPr lang="he-IL" sz="2800" dirty="0" err="1">
                <a:latin typeface="+mj-lt"/>
                <a:cs typeface="Arial"/>
              </a:rPr>
              <a:t>dat</a:t>
            </a:r>
            <a:r>
              <a:rPr lang="en-US" sz="2800" dirty="0">
                <a:latin typeface="+mj-lt"/>
                <a:cs typeface="Arial"/>
              </a:rPr>
              <a:t>a points</a:t>
            </a:r>
            <a:endParaRPr lang="he-IL" sz="2800" dirty="0">
              <a:cs typeface="Arial"/>
            </a:endParaRPr>
          </a:p>
        </p:txBody>
      </p:sp>
      <p:sp>
        <p:nvSpPr>
          <p:cNvPr id="5" name="כותרת 1">
            <a:extLst>
              <a:ext uri="{FF2B5EF4-FFF2-40B4-BE49-F238E27FC236}">
                <a16:creationId xmlns:a16="http://schemas.microsoft.com/office/drawing/2014/main" id="{BDBD5E3E-A312-4745-B90F-8C576E015027}"/>
              </a:ext>
            </a:extLst>
          </p:cNvPr>
          <p:cNvSpPr txBox="1">
            <a:spLocks/>
          </p:cNvSpPr>
          <p:nvPr/>
        </p:nvSpPr>
        <p:spPr>
          <a:xfrm>
            <a:off x="-2" y="0"/>
            <a:ext cx="12191999" cy="895149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75000" lnSpcReduction="2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br>
              <a:rPr lang="en-US" sz="4900" b="1" dirty="0">
                <a:ea typeface="+mj-lt"/>
                <a:cs typeface="+mj-lt"/>
              </a:rPr>
            </a:br>
            <a:r>
              <a:rPr lang="he-IL" sz="4900" b="1" dirty="0" err="1">
                <a:ea typeface="+mj-lt"/>
                <a:cs typeface="+mj-lt"/>
              </a:rPr>
              <a:t>Data</a:t>
            </a:r>
            <a:r>
              <a:rPr lang="en-US" sz="4900" b="1" dirty="0">
                <a:ea typeface="+mj-lt"/>
                <a:cs typeface="+mj-lt"/>
              </a:rPr>
              <a:t> after</a:t>
            </a:r>
            <a:r>
              <a:rPr lang="he-IL" sz="4900" b="1" dirty="0">
                <a:ea typeface="+mj-lt"/>
                <a:cs typeface="+mj-lt"/>
              </a:rPr>
              <a:t> </a:t>
            </a:r>
            <a:r>
              <a:rPr lang="he-IL" sz="4900" b="1" dirty="0" err="1">
                <a:ea typeface="+mj-lt"/>
                <a:cs typeface="+mj-lt"/>
              </a:rPr>
              <a:t>Cleaning</a:t>
            </a:r>
            <a:r>
              <a:rPr lang="he-IL" sz="4900" b="1" dirty="0">
                <a:ea typeface="+mj-lt"/>
                <a:cs typeface="+mj-lt"/>
              </a:rPr>
              <a:t> </a:t>
            </a:r>
            <a:r>
              <a:rPr lang="en-US" sz="4900" b="1" dirty="0">
                <a:ea typeface="+mj-lt"/>
                <a:cs typeface="+mj-lt"/>
              </a:rPr>
              <a:t>and merging</a:t>
            </a:r>
            <a:r>
              <a:rPr lang="he-IL" sz="4900" b="1" dirty="0">
                <a:ea typeface="+mj-lt"/>
                <a:cs typeface="+mj-lt"/>
              </a:rPr>
              <a:t> </a:t>
            </a:r>
            <a:endParaRPr lang="he-IL" sz="4900" dirty="0"/>
          </a:p>
          <a:p>
            <a:pPr algn="l" rtl="0"/>
            <a:endParaRPr lang="he-IL" dirty="0">
              <a:cs typeface="Times New Roman"/>
            </a:endParaRP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F995F008-D0A0-4131-8BCB-6B0BBC3EFF97}"/>
              </a:ext>
            </a:extLst>
          </p:cNvPr>
          <p:cNvSpPr txBox="1"/>
          <p:nvPr/>
        </p:nvSpPr>
        <p:spPr>
          <a:xfrm>
            <a:off x="4298480" y="2945704"/>
            <a:ext cx="60976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+mj-lt"/>
                <a:cs typeface="Arial"/>
              </a:rPr>
              <a:t>1.8M DATA POINTS</a:t>
            </a:r>
            <a:endParaRPr lang="he-IL" sz="3200" b="1" dirty="0">
              <a:latin typeface="+mj-lt"/>
            </a:endParaRPr>
          </a:p>
        </p:txBody>
      </p:sp>
      <p:pic>
        <p:nvPicPr>
          <p:cNvPr id="17" name="תמונה 16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9AF19E94-948A-4B93-B5AB-29D1A6C981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39"/>
          <a:stretch/>
        </p:blipFill>
        <p:spPr>
          <a:xfrm>
            <a:off x="1336310" y="1938510"/>
            <a:ext cx="8570882" cy="431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9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7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00023 L -0.06849 -0.00023 C -0.09908 -0.00023 -0.13684 -0.07523 -0.13684 -0.13588 L -0.13684 -0.27153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49" y="-1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3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3" grpId="0"/>
      <p:bldP spid="1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4">
            <a:extLst>
              <a:ext uri="{FF2B5EF4-FFF2-40B4-BE49-F238E27FC236}">
                <a16:creationId xmlns:a16="http://schemas.microsoft.com/office/drawing/2014/main" id="{ACF175D2-E5A5-453D-AD6D-0A73299C0F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547" y="1179525"/>
            <a:ext cx="5676771" cy="5545245"/>
          </a:xfr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0BDFD192-6C35-4AE5-BC49-FF801645D85F}"/>
              </a:ext>
            </a:extLst>
          </p:cNvPr>
          <p:cNvSpPr txBox="1"/>
          <p:nvPr/>
        </p:nvSpPr>
        <p:spPr>
          <a:xfrm>
            <a:off x="6280684" y="2305615"/>
            <a:ext cx="5783377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l" rtl="0">
              <a:buFont typeface="Wingdings" panose="05000000000000000000" pitchFamily="2" charset="2"/>
              <a:buChar char="v"/>
            </a:pPr>
            <a:r>
              <a:rPr lang="he-IL" sz="2800" dirty="0">
                <a:latin typeface="+mj-lt"/>
                <a:cs typeface="Arial"/>
              </a:rPr>
              <a:t>We were looking for correlation</a:t>
            </a:r>
            <a:r>
              <a:rPr lang="en-US" sz="2800" dirty="0">
                <a:latin typeface="+mj-lt"/>
                <a:cs typeface="Arial"/>
              </a:rPr>
              <a:t>s in the dataset</a:t>
            </a:r>
          </a:p>
          <a:p>
            <a:pPr algn="l" rtl="0"/>
            <a:endParaRPr lang="en-US" sz="2800" dirty="0">
              <a:latin typeface="+mj-lt"/>
              <a:cs typeface="Arial"/>
            </a:endParaRPr>
          </a:p>
          <a:p>
            <a:pPr marL="457200" indent="-457200" algn="l" rtl="0">
              <a:buFont typeface="Wingdings" panose="05000000000000000000" pitchFamily="2" charset="2"/>
              <a:buChar char="v"/>
            </a:pPr>
            <a:r>
              <a:rPr lang="en-US" sz="2800" dirty="0">
                <a:latin typeface="+mj-lt"/>
                <a:cs typeface="Arial"/>
              </a:rPr>
              <a:t>N</a:t>
            </a:r>
            <a:r>
              <a:rPr lang="he-IL" sz="2800" dirty="0">
                <a:latin typeface="+mj-lt"/>
                <a:cs typeface="Arial"/>
              </a:rPr>
              <a:t>oticed a </a:t>
            </a:r>
            <a:r>
              <a:rPr lang="en-US" sz="2800" dirty="0">
                <a:latin typeface="+mj-lt"/>
                <a:cs typeface="Arial"/>
              </a:rPr>
              <a:t>correlation </a:t>
            </a:r>
            <a:r>
              <a:rPr lang="he-IL" sz="2800" dirty="0">
                <a:latin typeface="+mj-lt"/>
                <a:cs typeface="Arial"/>
              </a:rPr>
              <a:t>between wheat and oil </a:t>
            </a:r>
            <a:r>
              <a:rPr lang="en-US" sz="2800" dirty="0">
                <a:latin typeface="+mj-lt"/>
                <a:cs typeface="Arial"/>
              </a:rPr>
              <a:t> prices</a:t>
            </a:r>
            <a:endParaRPr lang="he-IL" sz="2800" dirty="0">
              <a:latin typeface="+mj-lt"/>
              <a:cs typeface="Arial"/>
            </a:endParaRPr>
          </a:p>
        </p:txBody>
      </p:sp>
      <p:sp>
        <p:nvSpPr>
          <p:cNvPr id="6" name="כותרת 1">
            <a:extLst>
              <a:ext uri="{FF2B5EF4-FFF2-40B4-BE49-F238E27FC236}">
                <a16:creationId xmlns:a16="http://schemas.microsoft.com/office/drawing/2014/main" id="{E9154BD2-4A58-4245-81D8-7645A1CAA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325563"/>
          </a:xfrm>
        </p:spPr>
        <p:txBody>
          <a:bodyPr/>
          <a:lstStyle/>
          <a:p>
            <a:pPr algn="ctr"/>
            <a:br>
              <a:rPr lang="he-IL" b="1" dirty="0">
                <a:ea typeface="+mj-lt"/>
                <a:cs typeface="+mj-lt"/>
              </a:rPr>
            </a:br>
            <a:r>
              <a:rPr lang="he-IL" b="1" dirty="0">
                <a:ea typeface="+mj-lt"/>
                <a:cs typeface="+mj-lt"/>
              </a:rPr>
              <a:t>EDA- </a:t>
            </a:r>
            <a:r>
              <a:rPr lang="he-IL" b="1" dirty="0" err="1">
                <a:ea typeface="+mj-lt"/>
                <a:cs typeface="+mj-lt"/>
              </a:rPr>
              <a:t>visualization</a:t>
            </a:r>
            <a:endParaRPr lang="he-IL" dirty="0"/>
          </a:p>
          <a:p>
            <a:endParaRPr lang="he-IL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6213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89967B99-0FC8-4F74-85D2-B2C513EC3328}"/>
              </a:ext>
            </a:extLst>
          </p:cNvPr>
          <p:cNvSpPr txBox="1"/>
          <p:nvPr/>
        </p:nvSpPr>
        <p:spPr>
          <a:xfrm>
            <a:off x="5507421" y="1650124"/>
            <a:ext cx="6419302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 algn="l" rtl="0">
              <a:buFont typeface="Wingdings" panose="05000000000000000000" pitchFamily="2" charset="2"/>
              <a:buChar char="v"/>
            </a:pPr>
            <a:r>
              <a:rPr lang="en-US" sz="2800" dirty="0">
                <a:latin typeface="+mj-lt"/>
                <a:ea typeface="+mn-lt"/>
                <a:cs typeface="+mn-lt"/>
              </a:rPr>
              <a:t>Decided </a:t>
            </a:r>
            <a:r>
              <a:rPr lang="he-IL" sz="2800" dirty="0">
                <a:latin typeface="+mj-lt"/>
                <a:ea typeface="+mn-lt"/>
                <a:cs typeface="+mn-lt"/>
              </a:rPr>
              <a:t>to </a:t>
            </a:r>
            <a:r>
              <a:rPr lang="en-US" sz="2800" dirty="0">
                <a:latin typeface="+mj-lt"/>
                <a:ea typeface="+mn-lt"/>
                <a:cs typeface="+mn-lt"/>
              </a:rPr>
              <a:t>do a</a:t>
            </a:r>
            <a:r>
              <a:rPr lang="he-IL" sz="2800" dirty="0">
                <a:latin typeface="+mj-lt"/>
                <a:ea typeface="+mn-lt"/>
                <a:cs typeface="+mn-lt"/>
              </a:rPr>
              <a:t> </a:t>
            </a:r>
            <a:r>
              <a:rPr lang="he-IL" sz="2800" dirty="0" err="1">
                <a:latin typeface="+mj-lt"/>
                <a:ea typeface="+mn-lt"/>
                <a:cs typeface="+mn-lt"/>
              </a:rPr>
              <a:t>linear</a:t>
            </a:r>
            <a:r>
              <a:rPr lang="he-IL" sz="2800" dirty="0">
                <a:latin typeface="+mj-lt"/>
                <a:ea typeface="+mn-lt"/>
                <a:cs typeface="+mn-lt"/>
              </a:rPr>
              <a:t> </a:t>
            </a:r>
            <a:r>
              <a:rPr lang="he-IL" sz="2800" dirty="0" err="1">
                <a:latin typeface="+mj-lt"/>
                <a:ea typeface="+mn-lt"/>
                <a:cs typeface="+mn-lt"/>
              </a:rPr>
              <a:t>regression</a:t>
            </a:r>
            <a:endParaRPr lang="he-IL" sz="2800" dirty="0">
              <a:latin typeface="+mj-lt"/>
              <a:ea typeface="+mn-lt"/>
              <a:cs typeface="+mn-lt"/>
            </a:endParaRPr>
          </a:p>
          <a:p>
            <a:pPr marL="514350" indent="-514350" algn="l" rtl="0">
              <a:buFont typeface="Wingdings" panose="05000000000000000000" pitchFamily="2" charset="2"/>
              <a:buChar char="v"/>
            </a:pPr>
            <a:endParaRPr lang="en-US" sz="2800" dirty="0">
              <a:latin typeface="+mj-lt"/>
              <a:ea typeface="+mn-lt"/>
              <a:cs typeface="+mn-lt"/>
            </a:endParaRPr>
          </a:p>
          <a:p>
            <a:pPr marL="971550" lvl="1" indent="-514350" algn="l" rtl="0">
              <a:buFont typeface="Wingdings" panose="05000000000000000000" pitchFamily="2" charset="2"/>
              <a:buChar char="v"/>
            </a:pPr>
            <a:r>
              <a:rPr lang="en-US" sz="2800" dirty="0">
                <a:latin typeface="+mj-lt"/>
                <a:ea typeface="+mn-lt"/>
                <a:cs typeface="+mn-lt"/>
              </a:rPr>
              <a:t>C</a:t>
            </a:r>
            <a:r>
              <a:rPr lang="he-IL" sz="2800" dirty="0">
                <a:latin typeface="+mj-lt"/>
                <a:ea typeface="+mn-lt"/>
                <a:cs typeface="+mn-lt"/>
              </a:rPr>
              <a:t>heck how strong the </a:t>
            </a:r>
            <a:r>
              <a:rPr lang="en-US" sz="2800" dirty="0">
                <a:latin typeface="+mj-lt"/>
                <a:ea typeface="+mn-lt"/>
                <a:cs typeface="+mn-lt"/>
              </a:rPr>
              <a:t>correlation</a:t>
            </a:r>
            <a:r>
              <a:rPr lang="he-IL" sz="2800" dirty="0">
                <a:latin typeface="+mj-lt"/>
                <a:ea typeface="+mn-lt"/>
                <a:cs typeface="+mn-lt"/>
              </a:rPr>
              <a:t> between these two </a:t>
            </a:r>
            <a:r>
              <a:rPr lang="he-IL" sz="2800" dirty="0" err="1">
                <a:latin typeface="+mj-lt"/>
                <a:ea typeface="+mn-lt"/>
                <a:cs typeface="+mn-lt"/>
              </a:rPr>
              <a:t>attributes</a:t>
            </a:r>
            <a:r>
              <a:rPr lang="he-IL" sz="2800" dirty="0">
                <a:latin typeface="+mj-lt"/>
                <a:ea typeface="+mn-lt"/>
                <a:cs typeface="+mn-lt"/>
              </a:rPr>
              <a:t> </a:t>
            </a:r>
            <a:r>
              <a:rPr lang="he-IL" sz="2800" dirty="0" err="1">
                <a:latin typeface="+mj-lt"/>
                <a:ea typeface="+mn-lt"/>
                <a:cs typeface="+mn-lt"/>
              </a:rPr>
              <a:t>is</a:t>
            </a:r>
            <a:endParaRPr lang="he-IL" sz="2800" dirty="0">
              <a:latin typeface="+mj-lt"/>
              <a:ea typeface="+mn-lt"/>
              <a:cs typeface="+mn-lt"/>
            </a:endParaRPr>
          </a:p>
          <a:p>
            <a:pPr marL="971550" lvl="1" indent="-514350" algn="l" rtl="0">
              <a:buFont typeface="Wingdings" panose="05000000000000000000" pitchFamily="2" charset="2"/>
              <a:buChar char="v"/>
            </a:pPr>
            <a:endParaRPr lang="en-US" sz="2800" dirty="0">
              <a:latin typeface="+mj-lt"/>
              <a:ea typeface="+mn-lt"/>
              <a:cs typeface="Arial"/>
            </a:endParaRPr>
          </a:p>
          <a:p>
            <a:pPr marL="971550" lvl="1" indent="-514350" algn="l" rtl="0">
              <a:buFont typeface="Wingdings" panose="05000000000000000000" pitchFamily="2" charset="2"/>
              <a:buChar char="v"/>
            </a:pPr>
            <a:r>
              <a:rPr lang="he-IL" sz="2800" dirty="0">
                <a:latin typeface="+mj-lt"/>
                <a:cs typeface="Calibri"/>
              </a:rPr>
              <a:t>But we found the accuracy rate of the model disappointing </a:t>
            </a:r>
          </a:p>
        </p:txBody>
      </p:sp>
      <p:pic>
        <p:nvPicPr>
          <p:cNvPr id="7" name="תמונה 7">
            <a:extLst>
              <a:ext uri="{FF2B5EF4-FFF2-40B4-BE49-F238E27FC236}">
                <a16:creationId xmlns:a16="http://schemas.microsoft.com/office/drawing/2014/main" id="{9469D35F-6007-4D37-A9A0-6CBF5FD2F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7" y="6054216"/>
            <a:ext cx="4819050" cy="307599"/>
          </a:xfrm>
          <a:prstGeom prst="rect">
            <a:avLst/>
          </a:prstGeom>
        </p:spPr>
      </p:pic>
      <p:pic>
        <p:nvPicPr>
          <p:cNvPr id="13" name="תמונה 13">
            <a:extLst>
              <a:ext uri="{FF2B5EF4-FFF2-40B4-BE49-F238E27FC236}">
                <a16:creationId xmlns:a16="http://schemas.microsoft.com/office/drawing/2014/main" id="{FE020DD0-4A33-4E74-A438-9B5869849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5277" y="1408386"/>
            <a:ext cx="4819050" cy="4645308"/>
          </a:xfrm>
        </p:spPr>
      </p:pic>
      <p:sp>
        <p:nvSpPr>
          <p:cNvPr id="8" name="כותרת 1">
            <a:extLst>
              <a:ext uri="{FF2B5EF4-FFF2-40B4-BE49-F238E27FC236}">
                <a16:creationId xmlns:a16="http://schemas.microsoft.com/office/drawing/2014/main" id="{D3A398A6-72FD-47ED-92F5-AD36E8BF3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br>
              <a:rPr lang="he-IL" b="1" dirty="0">
                <a:ea typeface="+mj-lt"/>
                <a:cs typeface="+mj-lt"/>
              </a:rPr>
            </a:br>
            <a:r>
              <a:rPr lang="he-IL" b="1" dirty="0">
                <a:ea typeface="+mj-lt"/>
                <a:cs typeface="+mj-lt"/>
              </a:rPr>
              <a:t>EDA- </a:t>
            </a:r>
            <a:r>
              <a:rPr lang="he-IL" b="1" dirty="0" err="1">
                <a:ea typeface="+mj-lt"/>
                <a:cs typeface="+mj-lt"/>
              </a:rPr>
              <a:t>visualization</a:t>
            </a:r>
            <a:endParaRPr lang="he-IL" dirty="0"/>
          </a:p>
          <a:p>
            <a:endParaRPr lang="he-IL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0912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1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37BC672-F731-4558-943D-747E20873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en-US" b="1" dirty="0">
                <a:ea typeface="+mj-lt"/>
                <a:cs typeface="+mj-lt"/>
              </a:rPr>
              <a:t>Random Forest Regressor</a:t>
            </a:r>
            <a:endParaRPr lang="he-IL" b="1" dirty="0">
              <a:ea typeface="+mj-lt"/>
              <a:cs typeface="+mj-lt"/>
            </a:endParaRPr>
          </a:p>
        </p:txBody>
      </p:sp>
      <p:pic>
        <p:nvPicPr>
          <p:cNvPr id="5" name="תמונה 5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FEDFBFD5-6392-47D8-B6BD-4B8BED24D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26979" y="1325563"/>
            <a:ext cx="6687875" cy="4788796"/>
          </a:xfrm>
        </p:spPr>
      </p:pic>
      <p:pic>
        <p:nvPicPr>
          <p:cNvPr id="8" name="תמונה 8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323F788E-B2B2-4D77-AE58-49720D3BD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2815" y="1230178"/>
            <a:ext cx="5066370" cy="23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20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7">
            <a:extLst>
              <a:ext uri="{FF2B5EF4-FFF2-40B4-BE49-F238E27FC236}">
                <a16:creationId xmlns:a16="http://schemas.microsoft.com/office/drawing/2014/main" id="{0630E81C-E66E-46D1-9E9F-27BC8AFCC8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512" y="1828871"/>
            <a:ext cx="6543867" cy="3386635"/>
          </a:xfrm>
        </p:spPr>
      </p:pic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30A70F5E-FC22-49E4-A77E-A067F31618CC}"/>
              </a:ext>
            </a:extLst>
          </p:cNvPr>
          <p:cNvSpPr txBox="1"/>
          <p:nvPr/>
        </p:nvSpPr>
        <p:spPr>
          <a:xfrm>
            <a:off x="6726620" y="2015249"/>
            <a:ext cx="5465379" cy="32002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l" rtl="0">
              <a:buFont typeface="Wingdings" panose="05000000000000000000" pitchFamily="2" charset="2"/>
              <a:buChar char="v"/>
            </a:pPr>
            <a:r>
              <a:rPr lang="he-IL" sz="2800" dirty="0">
                <a:latin typeface="+mj-lt"/>
                <a:cs typeface="Arial"/>
              </a:rPr>
              <a:t>We saw that the accuracy rate for the </a:t>
            </a:r>
            <a:r>
              <a:rPr lang="he-IL" sz="2800" dirty="0">
                <a:latin typeface="+mj-lt"/>
                <a:cs typeface="Calibri Light"/>
              </a:rPr>
              <a:t>RandomForestRegressor</a:t>
            </a:r>
            <a:r>
              <a:rPr lang="en-US" sz="2800" dirty="0">
                <a:latin typeface="+mj-lt"/>
                <a:cs typeface="Calibri Light"/>
              </a:rPr>
              <a:t> m</a:t>
            </a:r>
            <a:r>
              <a:rPr lang="he-IL" sz="2800" dirty="0">
                <a:latin typeface="+mj-lt"/>
                <a:cs typeface="Calibri Light"/>
              </a:rPr>
              <a:t>odel </a:t>
            </a:r>
            <a:r>
              <a:rPr lang="he-IL" sz="2800" dirty="0" err="1">
                <a:latin typeface="+mj-lt"/>
                <a:cs typeface="Calibri Light"/>
              </a:rPr>
              <a:t>is</a:t>
            </a:r>
            <a:r>
              <a:rPr lang="en-US" sz="2800" dirty="0">
                <a:latin typeface="+mj-lt"/>
                <a:cs typeface="Calibri Light"/>
              </a:rPr>
              <a:t> better</a:t>
            </a:r>
          </a:p>
          <a:p>
            <a:pPr marL="457200" indent="-457200" algn="l" rtl="0">
              <a:buFont typeface="Wingdings" panose="05000000000000000000" pitchFamily="2" charset="2"/>
              <a:buChar char="v"/>
            </a:pPr>
            <a:endParaRPr lang="en-US" sz="2800" dirty="0">
              <a:latin typeface="+mj-lt"/>
              <a:cs typeface="Calibri Light"/>
            </a:endParaRPr>
          </a:p>
          <a:p>
            <a:pPr marL="457200" indent="-457200" algn="l" rtl="0">
              <a:buFont typeface="Wingdings" panose="05000000000000000000" pitchFamily="2" charset="2"/>
              <a:buChar char="v"/>
            </a:pPr>
            <a:r>
              <a:rPr lang="en-US" sz="2800" dirty="0">
                <a:latin typeface="+mj-lt"/>
                <a:cs typeface="Calibri Light"/>
              </a:rPr>
              <a:t>O</a:t>
            </a:r>
            <a:r>
              <a:rPr lang="he-IL" sz="2800" dirty="0">
                <a:latin typeface="+mj-lt"/>
                <a:cs typeface="Calibri Light"/>
              </a:rPr>
              <a:t>riginal values </a:t>
            </a:r>
            <a:r>
              <a:rPr lang="en-US" sz="2800" dirty="0">
                <a:latin typeface="+mj-lt"/>
                <a:cs typeface="Calibri Light"/>
              </a:rPr>
              <a:t>vs.</a:t>
            </a:r>
            <a:r>
              <a:rPr lang="he-IL" sz="2800" dirty="0">
                <a:latin typeface="+mj-lt"/>
                <a:cs typeface="Calibri Light"/>
              </a:rPr>
              <a:t> predicted values in one plot showing how accurate the model is</a:t>
            </a:r>
          </a:p>
        </p:txBody>
      </p:sp>
      <p:sp>
        <p:nvSpPr>
          <p:cNvPr id="5" name="כותרת 1">
            <a:extLst>
              <a:ext uri="{FF2B5EF4-FFF2-40B4-BE49-F238E27FC236}">
                <a16:creationId xmlns:a16="http://schemas.microsoft.com/office/drawing/2014/main" id="{BD1B0C5C-D945-4C6C-B29E-807CAC062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en-US" b="1" dirty="0">
                <a:ea typeface="+mj-lt"/>
                <a:cs typeface="+mj-lt"/>
              </a:rPr>
              <a:t>A</a:t>
            </a:r>
            <a:r>
              <a:rPr lang="he-IL" b="1" dirty="0" err="1">
                <a:ea typeface="+mj-lt"/>
                <a:cs typeface="+mj-lt"/>
              </a:rPr>
              <a:t>ccuracy</a:t>
            </a:r>
            <a:endParaRPr lang="he-IL" b="1" dirty="0">
              <a:ea typeface="+mj-lt"/>
              <a:cs typeface="+mj-lt"/>
            </a:endParaRPr>
          </a:p>
        </p:txBody>
      </p:sp>
      <p:pic>
        <p:nvPicPr>
          <p:cNvPr id="10" name="תמונה 7">
            <a:extLst>
              <a:ext uri="{FF2B5EF4-FFF2-40B4-BE49-F238E27FC236}">
                <a16:creationId xmlns:a16="http://schemas.microsoft.com/office/drawing/2014/main" id="{5ECBF418-7828-454F-9A8D-C8DB7FD09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463" y="1476774"/>
            <a:ext cx="8919849" cy="461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DF7173B-5460-4F56-8A09-8A00B8D9B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531"/>
            <a:ext cx="12318124" cy="1325563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br>
              <a:rPr lang="he-IL" b="1" dirty="0">
                <a:ea typeface="+mj-lt"/>
                <a:cs typeface="+mj-lt"/>
              </a:rPr>
            </a:br>
            <a:r>
              <a:rPr lang="he-IL" b="1" dirty="0" err="1">
                <a:ea typeface="+mj-lt"/>
                <a:cs typeface="+mj-lt"/>
              </a:rPr>
              <a:t>Conclusions</a:t>
            </a:r>
            <a:endParaRPr lang="he-IL" b="1" dirty="0">
              <a:ea typeface="+mj-lt"/>
              <a:cs typeface="+mj-lt"/>
            </a:endParaRPr>
          </a:p>
          <a:p>
            <a:pPr algn="ctr"/>
            <a:endParaRPr lang="he-IL" b="1" dirty="0">
              <a:ea typeface="+mj-lt"/>
              <a:cs typeface="+mj-lt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AFC02F3-D65C-4527-BE34-8A447233D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338" y="1825625"/>
            <a:ext cx="10502462" cy="2452085"/>
          </a:xfrm>
        </p:spPr>
        <p:txBody>
          <a:bodyPr vert="horz" lIns="91440" tIns="45720" rIns="91440" bIns="45720" rtlCol="1" anchor="t">
            <a:normAutofit/>
          </a:bodyPr>
          <a:lstStyle/>
          <a:p>
            <a:pPr algn="l" rtl="0">
              <a:buFont typeface="Wingdings" panose="05000000000000000000" pitchFamily="2" charset="2"/>
              <a:buChar char="v"/>
            </a:pPr>
            <a:r>
              <a:rPr lang="he-IL" sz="3200" dirty="0">
                <a:latin typeface="+mj-lt"/>
                <a:cs typeface="Arial"/>
              </a:rPr>
              <a:t>After </a:t>
            </a:r>
            <a:r>
              <a:rPr lang="he-IL" sz="3200" dirty="0" err="1">
                <a:latin typeface="+mj-lt"/>
                <a:cs typeface="Arial"/>
              </a:rPr>
              <a:t>using</a:t>
            </a:r>
            <a:r>
              <a:rPr lang="he-IL" sz="3200" dirty="0">
                <a:latin typeface="+mj-lt"/>
                <a:cs typeface="Arial"/>
              </a:rPr>
              <a:t> </a:t>
            </a:r>
            <a:r>
              <a:rPr lang="he-IL" sz="3200" dirty="0" err="1">
                <a:latin typeface="+mj-lt"/>
                <a:cs typeface="Arial"/>
              </a:rPr>
              <a:t>RandomForest</a:t>
            </a:r>
            <a:endParaRPr lang="he-IL" sz="3200" dirty="0">
              <a:latin typeface="+mj-lt"/>
              <a:cs typeface="Arial"/>
            </a:endParaRPr>
          </a:p>
          <a:p>
            <a:pPr lvl="1" algn="l" rtl="0">
              <a:buFont typeface="Wingdings" panose="05000000000000000000" pitchFamily="2" charset="2"/>
              <a:buChar char="v"/>
            </a:pPr>
            <a:r>
              <a:rPr lang="he-IL" sz="2800" dirty="0" err="1">
                <a:latin typeface="+mj-lt"/>
                <a:cs typeface="Arial"/>
              </a:rPr>
              <a:t>we</a:t>
            </a:r>
            <a:r>
              <a:rPr lang="he-IL" sz="2800" dirty="0">
                <a:latin typeface="+mj-lt"/>
                <a:cs typeface="Arial"/>
              </a:rPr>
              <a:t> conclude that there is a </a:t>
            </a:r>
            <a:r>
              <a:rPr lang="en-US" sz="2800" dirty="0">
                <a:latin typeface="+mj-lt"/>
                <a:cs typeface="Arial"/>
              </a:rPr>
              <a:t>positive correlation</a:t>
            </a:r>
            <a:r>
              <a:rPr lang="he-IL" sz="2800" dirty="0">
                <a:latin typeface="+mj-lt"/>
                <a:cs typeface="Arial"/>
              </a:rPr>
              <a:t> between the price</a:t>
            </a:r>
            <a:r>
              <a:rPr lang="en-US" sz="2800" dirty="0">
                <a:latin typeface="+mj-lt"/>
                <a:cs typeface="Arial"/>
              </a:rPr>
              <a:t> of wheat, price of oil and weather data in the US</a:t>
            </a:r>
            <a:endParaRPr lang="he-IL" sz="2800" dirty="0">
              <a:latin typeface="+mj-lt"/>
              <a:cs typeface="Arial"/>
            </a:endParaRPr>
          </a:p>
          <a:p>
            <a:pPr lvl="1" algn="l" rtl="0">
              <a:buFont typeface="Wingdings" panose="05000000000000000000" pitchFamily="2" charset="2"/>
              <a:buChar char="v"/>
            </a:pPr>
            <a:r>
              <a:rPr lang="he-IL" sz="2800" dirty="0" err="1">
                <a:latin typeface="+mj-lt"/>
                <a:cs typeface="Arial"/>
              </a:rPr>
              <a:t>This</a:t>
            </a:r>
            <a:r>
              <a:rPr lang="he-IL" sz="2800" dirty="0">
                <a:latin typeface="+mj-lt"/>
                <a:cs typeface="Arial"/>
              </a:rPr>
              <a:t> is not a </a:t>
            </a:r>
            <a:r>
              <a:rPr lang="en-US" sz="2800" dirty="0">
                <a:latin typeface="+mj-lt"/>
                <a:cs typeface="Arial"/>
              </a:rPr>
              <a:t>correlation</a:t>
            </a:r>
            <a:r>
              <a:rPr lang="he-IL" sz="2800" dirty="0">
                <a:latin typeface="+mj-lt"/>
                <a:cs typeface="Arial"/>
              </a:rPr>
              <a:t> that we can express clearly</a:t>
            </a:r>
            <a:r>
              <a:rPr lang="en-US" sz="2800" dirty="0">
                <a:latin typeface="+mj-lt"/>
                <a:cs typeface="Arial"/>
              </a:rPr>
              <a:t>,</a:t>
            </a:r>
            <a:r>
              <a:rPr lang="he-IL" sz="2800" dirty="0">
                <a:latin typeface="+mj-lt"/>
                <a:cs typeface="Arial"/>
              </a:rPr>
              <a:t> but the machine learning process can </a:t>
            </a:r>
            <a:r>
              <a:rPr lang="he-IL" sz="2800" dirty="0" err="1">
                <a:latin typeface="+mj-lt"/>
                <a:cs typeface="Arial"/>
              </a:rPr>
              <a:t>spot</a:t>
            </a:r>
            <a:r>
              <a:rPr lang="he-IL" sz="2800" dirty="0">
                <a:latin typeface="+mj-lt"/>
                <a:cs typeface="Arial"/>
              </a:rPr>
              <a:t> i</a:t>
            </a:r>
            <a:r>
              <a:rPr lang="en-US" sz="2800" dirty="0">
                <a:latin typeface="+mj-lt"/>
                <a:cs typeface="Arial"/>
              </a:rPr>
              <a:t>t</a:t>
            </a:r>
            <a:endParaRPr lang="he-IL" sz="2800" dirty="0">
              <a:latin typeface="+mj-lt"/>
              <a:cs typeface="Arial"/>
            </a:endParaRPr>
          </a:p>
          <a:p>
            <a:pPr algn="l" rtl="0">
              <a:buFont typeface="Wingdings" panose="05000000000000000000" pitchFamily="2" charset="2"/>
              <a:buChar char="v"/>
            </a:pPr>
            <a:endParaRPr lang="he-IL" dirty="0">
              <a:latin typeface="+mj-lt"/>
              <a:cs typeface="Arial"/>
            </a:endParaRPr>
          </a:p>
          <a:p>
            <a:pPr algn="l" rtl="0">
              <a:buFont typeface="Wingdings" panose="05000000000000000000" pitchFamily="2" charset="2"/>
              <a:buChar char="v"/>
            </a:pPr>
            <a:endParaRPr lang="he-IL" dirty="0">
              <a:latin typeface="+mj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696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9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5000"/>
                <a:lumOff val="95000"/>
              </a:schemeClr>
            </a:gs>
            <a:gs pos="27000">
              <a:srgbClr val="4970B5"/>
            </a:gs>
            <a:gs pos="67000">
              <a:srgbClr val="A8BBDC"/>
            </a:gs>
            <a:gs pos="1000">
              <a:srgbClr val="223455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קבוצה 35">
            <a:extLst>
              <a:ext uri="{FF2B5EF4-FFF2-40B4-BE49-F238E27FC236}">
                <a16:creationId xmlns:a16="http://schemas.microsoft.com/office/drawing/2014/main" id="{35018FC4-7F69-4F2E-AEC5-8BB0326B0205}"/>
              </a:ext>
            </a:extLst>
          </p:cNvPr>
          <p:cNvGrpSpPr/>
          <p:nvPr/>
        </p:nvGrpSpPr>
        <p:grpSpPr>
          <a:xfrm>
            <a:off x="3725333" y="1326157"/>
            <a:ext cx="4741333" cy="5350934"/>
            <a:chOff x="3725332" y="753533"/>
            <a:chExt cx="4741333" cy="5350934"/>
          </a:xfrm>
        </p:grpSpPr>
        <p:sp>
          <p:nvSpPr>
            <p:cNvPr id="4" name="אליפסה 3">
              <a:extLst>
                <a:ext uri="{FF2B5EF4-FFF2-40B4-BE49-F238E27FC236}">
                  <a16:creationId xmlns:a16="http://schemas.microsoft.com/office/drawing/2014/main" id="{DF61D42E-8230-41C6-9211-607115A45B83}"/>
                </a:ext>
              </a:extLst>
            </p:cNvPr>
            <p:cNvSpPr/>
            <p:nvPr/>
          </p:nvSpPr>
          <p:spPr>
            <a:xfrm>
              <a:off x="3911598" y="948605"/>
              <a:ext cx="4368800" cy="1517226"/>
            </a:xfrm>
            <a:prstGeom prst="ellipse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he-IL" sz="1400" dirty="0"/>
            </a:p>
          </p:txBody>
        </p:sp>
        <p:sp>
          <p:nvSpPr>
            <p:cNvPr id="5" name="חץ: למטה 4">
              <a:extLst>
                <a:ext uri="{FF2B5EF4-FFF2-40B4-BE49-F238E27FC236}">
                  <a16:creationId xmlns:a16="http://schemas.microsoft.com/office/drawing/2014/main" id="{4E4F1D90-99EA-4228-8E60-582416D0BBB4}"/>
                </a:ext>
              </a:extLst>
            </p:cNvPr>
            <p:cNvSpPr/>
            <p:nvPr/>
          </p:nvSpPr>
          <p:spPr>
            <a:xfrm>
              <a:off x="5672665" y="4654973"/>
              <a:ext cx="846666" cy="541866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6" name="קבוצה 5">
              <a:extLst>
                <a:ext uri="{FF2B5EF4-FFF2-40B4-BE49-F238E27FC236}">
                  <a16:creationId xmlns:a16="http://schemas.microsoft.com/office/drawing/2014/main" id="{5DD61509-2761-4F10-B637-A87A39078531}"/>
                </a:ext>
              </a:extLst>
            </p:cNvPr>
            <p:cNvGrpSpPr/>
            <p:nvPr/>
          </p:nvGrpSpPr>
          <p:grpSpPr>
            <a:xfrm>
              <a:off x="4063998" y="5088467"/>
              <a:ext cx="4064000" cy="1016000"/>
              <a:chOff x="2031999" y="4368800"/>
              <a:chExt cx="4064000" cy="1016000"/>
            </a:xfrm>
          </p:grpSpPr>
          <p:sp>
            <p:nvSpPr>
              <p:cNvPr id="17" name="מלבן 16">
                <a:extLst>
                  <a:ext uri="{FF2B5EF4-FFF2-40B4-BE49-F238E27FC236}">
                    <a16:creationId xmlns:a16="http://schemas.microsoft.com/office/drawing/2014/main" id="{63DA1FD6-56C7-4BFD-8ADF-91428265CA7C}"/>
                  </a:ext>
                </a:extLst>
              </p:cNvPr>
              <p:cNvSpPr/>
              <p:nvPr/>
            </p:nvSpPr>
            <p:spPr>
              <a:xfrm>
                <a:off x="2031999" y="4368800"/>
                <a:ext cx="4064000" cy="1016000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8" name="תיבת טקסט 17">
                <a:extLst>
                  <a:ext uri="{FF2B5EF4-FFF2-40B4-BE49-F238E27FC236}">
                    <a16:creationId xmlns:a16="http://schemas.microsoft.com/office/drawing/2014/main" id="{9D7BF28A-55A6-4703-BDE3-C6B54D375EA2}"/>
                  </a:ext>
                </a:extLst>
              </p:cNvPr>
              <p:cNvSpPr txBox="1"/>
              <p:nvPr/>
            </p:nvSpPr>
            <p:spPr>
              <a:xfrm>
                <a:off x="2031999" y="4368800"/>
                <a:ext cx="4064000" cy="10160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6032" tIns="256032" rIns="256032" bIns="256032" numCol="1" spcCol="1270" anchor="ctr" anchorCtr="0">
                <a:noAutofit/>
              </a:bodyPr>
              <a:lstStyle/>
              <a:p>
                <a:pPr marL="0" lvl="0" indent="0" algn="ctr" defTabSz="1600200" rtl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600" kern="1200" dirty="0"/>
                  <a:t>Our Data</a:t>
                </a:r>
                <a:endParaRPr lang="he-IL" sz="3600" kern="1200" dirty="0"/>
              </a:p>
            </p:txBody>
          </p:sp>
        </p:grpSp>
        <p:sp>
          <p:nvSpPr>
            <p:cNvPr id="16" name="אליפסה 8">
              <a:extLst>
                <a:ext uri="{FF2B5EF4-FFF2-40B4-BE49-F238E27FC236}">
                  <a16:creationId xmlns:a16="http://schemas.microsoft.com/office/drawing/2014/main" id="{CFA5F564-CC1D-4041-96A9-E9364C83F3F6}"/>
                </a:ext>
              </a:extLst>
            </p:cNvPr>
            <p:cNvSpPr txBox="1"/>
            <p:nvPr/>
          </p:nvSpPr>
          <p:spPr>
            <a:xfrm>
              <a:off x="5716357" y="2797390"/>
              <a:ext cx="1077630" cy="10776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12001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he-IL" sz="1400" kern="1200" dirty="0"/>
            </a:p>
          </p:txBody>
        </p:sp>
        <p:pic>
          <p:nvPicPr>
            <p:cNvPr id="22" name="תמונה 4">
              <a:extLst>
                <a:ext uri="{FF2B5EF4-FFF2-40B4-BE49-F238E27FC236}">
                  <a16:creationId xmlns:a16="http://schemas.microsoft.com/office/drawing/2014/main" id="{9A0A73C5-4DAA-4755-9CC0-51A8020DE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19324" y="2930622"/>
              <a:ext cx="1661188" cy="996756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grpSp>
          <p:nvGrpSpPr>
            <p:cNvPr id="33" name="קבוצה 32">
              <a:extLst>
                <a:ext uri="{FF2B5EF4-FFF2-40B4-BE49-F238E27FC236}">
                  <a16:creationId xmlns:a16="http://schemas.microsoft.com/office/drawing/2014/main" id="{BA18B45E-9117-4C6E-86B7-66CAC9BCDCEB}"/>
                </a:ext>
              </a:extLst>
            </p:cNvPr>
            <p:cNvGrpSpPr/>
            <p:nvPr/>
          </p:nvGrpSpPr>
          <p:grpSpPr>
            <a:xfrm>
              <a:off x="4247008" y="1573404"/>
              <a:ext cx="1774523" cy="1498970"/>
              <a:chOff x="4227255" y="1258322"/>
              <a:chExt cx="1774523" cy="1498970"/>
            </a:xfrm>
          </p:grpSpPr>
          <p:pic>
            <p:nvPicPr>
              <p:cNvPr id="23" name="תמונה 5">
                <a:extLst>
                  <a:ext uri="{FF2B5EF4-FFF2-40B4-BE49-F238E27FC236}">
                    <a16:creationId xmlns:a16="http://schemas.microsoft.com/office/drawing/2014/main" id="{424D5313-6418-4196-824B-C10A27BCB0A7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87422" y="1258322"/>
                <a:ext cx="1671587" cy="997200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sp>
            <p:nvSpPr>
              <p:cNvPr id="30" name="מלבן 29">
                <a:extLst>
                  <a:ext uri="{FF2B5EF4-FFF2-40B4-BE49-F238E27FC236}">
                    <a16:creationId xmlns:a16="http://schemas.microsoft.com/office/drawing/2014/main" id="{90B4481A-6EA0-4BB0-91A8-983BE6C3943C}"/>
                  </a:ext>
                </a:extLst>
              </p:cNvPr>
              <p:cNvSpPr/>
              <p:nvPr/>
            </p:nvSpPr>
            <p:spPr>
              <a:xfrm>
                <a:off x="4227255" y="2234072"/>
                <a:ext cx="1774523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he-IL" sz="1400" dirty="0">
                    <a:cs typeface="Calibri"/>
                    <a:hlinkClick r:id="rId5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שער מסחר החיטה בארה"ב</a:t>
                </a:r>
                <a:r>
                  <a:rPr lang="he-IL" sz="1400" dirty="0">
                    <a:cs typeface="Calibri"/>
                  </a:rPr>
                  <a:t>  </a:t>
                </a:r>
                <a:endParaRPr lang="he-IL" sz="14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effectLst/>
                </a:endParaRPr>
              </a:p>
            </p:txBody>
          </p:sp>
        </p:grpSp>
        <p:grpSp>
          <p:nvGrpSpPr>
            <p:cNvPr id="32" name="קבוצה 31">
              <a:extLst>
                <a:ext uri="{FF2B5EF4-FFF2-40B4-BE49-F238E27FC236}">
                  <a16:creationId xmlns:a16="http://schemas.microsoft.com/office/drawing/2014/main" id="{77192504-AD80-464D-9A71-37C3E773E4D7}"/>
                </a:ext>
              </a:extLst>
            </p:cNvPr>
            <p:cNvGrpSpPr/>
            <p:nvPr/>
          </p:nvGrpSpPr>
          <p:grpSpPr>
            <a:xfrm>
              <a:off x="6227008" y="1576928"/>
              <a:ext cx="1673992" cy="1491541"/>
              <a:chOff x="6047032" y="1249390"/>
              <a:chExt cx="1673992" cy="1491541"/>
            </a:xfrm>
          </p:grpSpPr>
          <p:pic>
            <p:nvPicPr>
              <p:cNvPr id="21" name="תמונה 5">
                <a:extLst>
                  <a:ext uri="{FF2B5EF4-FFF2-40B4-BE49-F238E27FC236}">
                    <a16:creationId xmlns:a16="http://schemas.microsoft.com/office/drawing/2014/main" id="{DAB83308-3675-4DCB-9ED2-A629281AEB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49437" y="1249390"/>
                <a:ext cx="1671587" cy="997200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sp>
            <p:nvSpPr>
              <p:cNvPr id="31" name="מלבן 30">
                <a:extLst>
                  <a:ext uri="{FF2B5EF4-FFF2-40B4-BE49-F238E27FC236}">
                    <a16:creationId xmlns:a16="http://schemas.microsoft.com/office/drawing/2014/main" id="{466A467D-AA7F-4E05-9A47-81F232C1E536}"/>
                  </a:ext>
                </a:extLst>
              </p:cNvPr>
              <p:cNvSpPr/>
              <p:nvPr/>
            </p:nvSpPr>
            <p:spPr>
              <a:xfrm>
                <a:off x="6047032" y="2217711"/>
                <a:ext cx="1652601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he-IL" sz="1400" dirty="0">
                    <a:cs typeface="Calibri"/>
                    <a:hlinkClick r:id="rId6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שער מסחר הנפט בארה"ב</a:t>
                </a:r>
              </a:p>
            </p:txBody>
          </p:sp>
        </p:grpSp>
        <p:sp>
          <p:nvSpPr>
            <p:cNvPr id="10" name="Shape 9">
              <a:extLst>
                <a:ext uri="{FF2B5EF4-FFF2-40B4-BE49-F238E27FC236}">
                  <a16:creationId xmlns:a16="http://schemas.microsoft.com/office/drawing/2014/main" id="{9041F8FF-1B90-4F5C-92F5-8FD3A34DA7D2}"/>
                </a:ext>
              </a:extLst>
            </p:cNvPr>
            <p:cNvSpPr/>
            <p:nvPr/>
          </p:nvSpPr>
          <p:spPr>
            <a:xfrm>
              <a:off x="3725332" y="753533"/>
              <a:ext cx="4741333" cy="3793066"/>
            </a:xfrm>
            <a:prstGeom prst="funnel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he-IL" sz="1400" dirty="0"/>
            </a:p>
          </p:txBody>
        </p:sp>
        <p:sp>
          <p:nvSpPr>
            <p:cNvPr id="35" name="תיבת טקסט 34">
              <a:extLst>
                <a:ext uri="{FF2B5EF4-FFF2-40B4-BE49-F238E27FC236}">
                  <a16:creationId xmlns:a16="http://schemas.microsoft.com/office/drawing/2014/main" id="{075977D7-E35C-479D-AA6E-F7FA633E7DE5}"/>
                </a:ext>
              </a:extLst>
            </p:cNvPr>
            <p:cNvSpPr txBox="1"/>
            <p:nvPr/>
          </p:nvSpPr>
          <p:spPr>
            <a:xfrm>
              <a:off x="5329586" y="3886813"/>
              <a:ext cx="153282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he-IL" sz="1400" dirty="0" err="1">
                  <a:ea typeface="+mn-lt"/>
                  <a:cs typeface="+mn-lt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wunderground</a:t>
              </a:r>
              <a:endParaRPr lang="he-IL" sz="1400" dirty="0"/>
            </a:p>
          </p:txBody>
        </p:sp>
      </p:grpSp>
      <p:sp>
        <p:nvSpPr>
          <p:cNvPr id="37" name="כותרת 1">
            <a:extLst>
              <a:ext uri="{FF2B5EF4-FFF2-40B4-BE49-F238E27FC236}">
                <a16:creationId xmlns:a16="http://schemas.microsoft.com/office/drawing/2014/main" id="{EAD91709-103E-406A-8801-E317FBB6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94"/>
            <a:ext cx="121920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D9E2F3"/>
                </a:solidFill>
                <a:cs typeface="Calibri Light"/>
              </a:rPr>
              <a:t>sources</a:t>
            </a:r>
            <a:endParaRPr lang="he-IL" b="1" dirty="0">
              <a:solidFill>
                <a:srgbClr val="D9E2F3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86340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43C3BD35-5B85-4153-AFC7-B1B828250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2832" y="78508"/>
            <a:ext cx="2588580" cy="986851"/>
          </a:xfrm>
        </p:spPr>
        <p:txBody>
          <a:bodyPr anchor="b">
            <a:normAutofit/>
          </a:bodyPr>
          <a:lstStyle/>
          <a:p>
            <a:pPr algn="l" rtl="0"/>
            <a:r>
              <a:rPr lang="he-IL" sz="4000" dirty="0" err="1">
                <a:cs typeface="Times New Roman"/>
              </a:rPr>
              <a:t>Why</a:t>
            </a:r>
            <a:r>
              <a:rPr lang="he-IL" sz="4000" dirty="0">
                <a:cs typeface="Times New Roman"/>
              </a:rPr>
              <a:t>?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0987B20-6240-414C-B3C5-DE6C93B77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968" y="1432630"/>
            <a:ext cx="6353351" cy="4507941"/>
          </a:xfrm>
        </p:spPr>
        <p:txBody>
          <a:bodyPr vert="horz" lIns="91440" tIns="45720" rIns="91440" bIns="45720" rtlCol="1" anchor="t">
            <a:noAutofit/>
          </a:bodyPr>
          <a:lstStyle/>
          <a:p>
            <a:pPr marL="0" indent="0" algn="ctr" rtl="0">
              <a:buNone/>
            </a:pPr>
            <a:r>
              <a:rPr lang="he-IL" sz="2400" dirty="0" err="1">
                <a:ea typeface="+mn-lt"/>
                <a:cs typeface="+mj-cs"/>
              </a:rPr>
              <a:t>Kfir</a:t>
            </a:r>
            <a:r>
              <a:rPr lang="he-IL" sz="2400" dirty="0">
                <a:ea typeface="+mn-lt"/>
                <a:cs typeface="+mj-cs"/>
              </a:rPr>
              <a:t> </a:t>
            </a:r>
            <a:r>
              <a:rPr lang="he-IL" sz="2400" dirty="0" err="1">
                <a:ea typeface="+mn-lt"/>
                <a:cs typeface="+mj-cs"/>
              </a:rPr>
              <a:t>worked</a:t>
            </a:r>
            <a:r>
              <a:rPr lang="he-IL" sz="2400" dirty="0">
                <a:ea typeface="+mn-lt"/>
                <a:cs typeface="+mj-cs"/>
              </a:rPr>
              <a:t> </a:t>
            </a:r>
            <a:r>
              <a:rPr lang="he-IL" sz="2400" dirty="0" err="1">
                <a:ea typeface="+mn-lt"/>
                <a:cs typeface="+mj-cs"/>
              </a:rPr>
              <a:t>in</a:t>
            </a:r>
            <a:r>
              <a:rPr lang="he-IL" sz="2400" dirty="0">
                <a:ea typeface="+mn-lt"/>
                <a:cs typeface="+mj-cs"/>
              </a:rPr>
              <a:t> a </a:t>
            </a:r>
            <a:r>
              <a:rPr lang="he-IL" sz="2400" dirty="0" err="1">
                <a:ea typeface="+mn-lt"/>
                <a:cs typeface="+mj-cs"/>
              </a:rPr>
              <a:t>bakery</a:t>
            </a:r>
            <a:r>
              <a:rPr lang="he-IL" sz="2400" dirty="0">
                <a:ea typeface="+mn-lt"/>
                <a:cs typeface="+mj-cs"/>
              </a:rPr>
              <a:t> a </a:t>
            </a:r>
            <a:r>
              <a:rPr lang="he-IL" sz="2400" dirty="0" err="1">
                <a:ea typeface="+mn-lt"/>
                <a:cs typeface="+mj-cs"/>
              </a:rPr>
              <a:t>few</a:t>
            </a:r>
            <a:r>
              <a:rPr lang="he-IL" sz="2400" dirty="0">
                <a:ea typeface="+mn-lt"/>
                <a:cs typeface="+mj-cs"/>
              </a:rPr>
              <a:t> </a:t>
            </a:r>
            <a:r>
              <a:rPr lang="he-IL" sz="2400" dirty="0" err="1">
                <a:ea typeface="+mn-lt"/>
                <a:cs typeface="+mj-cs"/>
              </a:rPr>
              <a:t>semesters</a:t>
            </a:r>
            <a:r>
              <a:rPr lang="he-IL" sz="2400" dirty="0">
                <a:ea typeface="+mn-lt"/>
                <a:cs typeface="+mj-cs"/>
              </a:rPr>
              <a:t> </a:t>
            </a:r>
            <a:r>
              <a:rPr lang="he-IL" sz="2400" dirty="0" err="1">
                <a:ea typeface="+mn-lt"/>
                <a:cs typeface="+mj-cs"/>
              </a:rPr>
              <a:t>ago</a:t>
            </a:r>
            <a:r>
              <a:rPr lang="he-IL" sz="2400" dirty="0">
                <a:ea typeface="+mn-lt"/>
                <a:cs typeface="+mj-cs"/>
              </a:rPr>
              <a:t> </a:t>
            </a:r>
            <a:r>
              <a:rPr lang="he-IL" sz="2400" dirty="0" err="1">
                <a:ea typeface="+mn-lt"/>
                <a:cs typeface="+mj-cs"/>
              </a:rPr>
              <a:t>and</a:t>
            </a:r>
            <a:r>
              <a:rPr lang="he-IL" sz="2400" dirty="0">
                <a:ea typeface="+mn-lt"/>
                <a:cs typeface="+mj-cs"/>
              </a:rPr>
              <a:t> </a:t>
            </a:r>
            <a:r>
              <a:rPr lang="he-IL" sz="2400" dirty="0" err="1">
                <a:ea typeface="+mn-lt"/>
                <a:cs typeface="+mj-cs"/>
              </a:rPr>
              <a:t>suddenly</a:t>
            </a:r>
            <a:r>
              <a:rPr lang="he-IL" sz="2400" dirty="0">
                <a:ea typeface="+mn-lt"/>
                <a:cs typeface="+mj-cs"/>
              </a:rPr>
              <a:t> </a:t>
            </a:r>
            <a:r>
              <a:rPr lang="he-IL" sz="2400" dirty="0" err="1">
                <a:ea typeface="+mn-lt"/>
                <a:cs typeface="+mj-cs"/>
              </a:rPr>
              <a:t>the</a:t>
            </a:r>
            <a:r>
              <a:rPr lang="he-IL" sz="2400" dirty="0">
                <a:ea typeface="+mn-lt"/>
                <a:cs typeface="+mj-cs"/>
              </a:rPr>
              <a:t> </a:t>
            </a:r>
            <a:r>
              <a:rPr lang="he-IL" sz="2400" dirty="0" err="1">
                <a:ea typeface="+mn-lt"/>
                <a:cs typeface="+mj-cs"/>
              </a:rPr>
              <a:t>prices</a:t>
            </a:r>
            <a:r>
              <a:rPr lang="he-IL" sz="2400" dirty="0">
                <a:ea typeface="+mn-lt"/>
                <a:cs typeface="+mj-cs"/>
              </a:rPr>
              <a:t> </a:t>
            </a:r>
            <a:r>
              <a:rPr lang="he-IL" sz="2400" dirty="0" err="1">
                <a:ea typeface="+mn-lt"/>
                <a:cs typeface="+mj-cs"/>
              </a:rPr>
              <a:t>of</a:t>
            </a:r>
            <a:r>
              <a:rPr lang="he-IL" sz="2400" dirty="0">
                <a:ea typeface="+mn-lt"/>
                <a:cs typeface="+mj-cs"/>
              </a:rPr>
              <a:t> </a:t>
            </a:r>
            <a:r>
              <a:rPr lang="he-IL" sz="2400" dirty="0" err="1">
                <a:ea typeface="+mn-lt"/>
                <a:cs typeface="+mj-cs"/>
              </a:rPr>
              <a:t>bread</a:t>
            </a:r>
            <a:r>
              <a:rPr lang="he-IL" sz="2400" dirty="0">
                <a:ea typeface="+mn-lt"/>
                <a:cs typeface="+mj-cs"/>
              </a:rPr>
              <a:t> </a:t>
            </a:r>
            <a:r>
              <a:rPr lang="he-IL" sz="2400" dirty="0" err="1">
                <a:ea typeface="+mn-lt"/>
                <a:cs typeface="+mj-cs"/>
              </a:rPr>
              <a:t>went</a:t>
            </a:r>
            <a:r>
              <a:rPr lang="he-IL" sz="2400" dirty="0">
                <a:ea typeface="+mn-lt"/>
                <a:cs typeface="+mj-cs"/>
              </a:rPr>
              <a:t> </a:t>
            </a:r>
            <a:r>
              <a:rPr lang="he-IL" sz="2400" dirty="0" err="1">
                <a:ea typeface="+mn-lt"/>
                <a:cs typeface="+mj-cs"/>
              </a:rPr>
              <a:t>up</a:t>
            </a:r>
            <a:r>
              <a:rPr lang="en-US" sz="2400" dirty="0">
                <a:ea typeface="+mn-lt"/>
                <a:cs typeface="+mj-cs"/>
              </a:rPr>
              <a:t>.</a:t>
            </a:r>
          </a:p>
          <a:p>
            <a:pPr marL="0" indent="0" algn="ctr" rtl="0">
              <a:buNone/>
            </a:pPr>
            <a:endParaRPr lang="en-US" sz="2400" dirty="0">
              <a:ea typeface="+mn-lt"/>
              <a:cs typeface="+mj-cs"/>
            </a:endParaRPr>
          </a:p>
          <a:p>
            <a:pPr marL="0" indent="0" algn="ctr" rtl="0">
              <a:buNone/>
            </a:pPr>
            <a:r>
              <a:rPr lang="en-US" sz="2400" dirty="0">
                <a:ea typeface="+mn-lt"/>
                <a:cs typeface="+mj-cs"/>
              </a:rPr>
              <a:t>C</a:t>
            </a:r>
            <a:r>
              <a:rPr lang="he-IL" sz="2400" dirty="0" err="1">
                <a:ea typeface="+mn-lt"/>
                <a:cs typeface="+mj-cs"/>
              </a:rPr>
              <a:t>onfused</a:t>
            </a:r>
            <a:r>
              <a:rPr lang="en-US" sz="2400" dirty="0">
                <a:ea typeface="+mn-lt"/>
                <a:cs typeface="+mj-cs"/>
              </a:rPr>
              <a:t>,</a:t>
            </a:r>
            <a:r>
              <a:rPr lang="he-IL" sz="2400" dirty="0">
                <a:ea typeface="+mn-lt"/>
                <a:cs typeface="+mj-cs"/>
              </a:rPr>
              <a:t> </a:t>
            </a:r>
            <a:r>
              <a:rPr lang="he-IL" sz="2400" dirty="0" err="1">
                <a:ea typeface="+mn-lt"/>
                <a:cs typeface="+mj-cs"/>
              </a:rPr>
              <a:t>he</a:t>
            </a:r>
            <a:r>
              <a:rPr lang="he-IL" sz="2400" dirty="0">
                <a:ea typeface="+mn-lt"/>
                <a:cs typeface="+mj-cs"/>
              </a:rPr>
              <a:t> </a:t>
            </a:r>
            <a:r>
              <a:rPr lang="he-IL" sz="2400" dirty="0" err="1">
                <a:ea typeface="+mn-lt"/>
                <a:cs typeface="+mj-cs"/>
              </a:rPr>
              <a:t>asked</a:t>
            </a:r>
            <a:r>
              <a:rPr lang="he-IL" sz="2400" dirty="0">
                <a:ea typeface="+mn-lt"/>
                <a:cs typeface="+mj-cs"/>
              </a:rPr>
              <a:t> </a:t>
            </a:r>
            <a:r>
              <a:rPr lang="he-IL" sz="2400" dirty="0" err="1">
                <a:ea typeface="+mn-lt"/>
                <a:cs typeface="+mj-cs"/>
              </a:rPr>
              <a:t>the</a:t>
            </a:r>
            <a:r>
              <a:rPr lang="he-IL" sz="2400" dirty="0">
                <a:ea typeface="+mn-lt"/>
                <a:cs typeface="+mj-cs"/>
              </a:rPr>
              <a:t> </a:t>
            </a:r>
            <a:r>
              <a:rPr lang="he-IL" sz="2400" dirty="0" err="1">
                <a:ea typeface="+mn-lt"/>
                <a:cs typeface="+mj-cs"/>
              </a:rPr>
              <a:t>manager</a:t>
            </a:r>
            <a:r>
              <a:rPr lang="he-IL" sz="2400" dirty="0">
                <a:ea typeface="+mn-lt"/>
                <a:cs typeface="+mj-cs"/>
              </a:rPr>
              <a:t> </a:t>
            </a:r>
            <a:r>
              <a:rPr lang="he-IL" sz="2400" dirty="0" err="1">
                <a:ea typeface="+mn-lt"/>
                <a:cs typeface="+mj-cs"/>
              </a:rPr>
              <a:t>as</a:t>
            </a:r>
            <a:r>
              <a:rPr lang="he-IL" sz="2400" dirty="0">
                <a:ea typeface="+mn-lt"/>
                <a:cs typeface="+mj-cs"/>
              </a:rPr>
              <a:t> </a:t>
            </a:r>
            <a:r>
              <a:rPr lang="he-IL" sz="2400" dirty="0" err="1">
                <a:ea typeface="+mn-lt"/>
                <a:cs typeface="+mj-cs"/>
              </a:rPr>
              <a:t>to</a:t>
            </a:r>
            <a:r>
              <a:rPr lang="he-IL" sz="2400" dirty="0">
                <a:ea typeface="+mn-lt"/>
                <a:cs typeface="+mj-cs"/>
              </a:rPr>
              <a:t> </a:t>
            </a:r>
            <a:r>
              <a:rPr lang="he-IL" sz="2400" dirty="0" err="1">
                <a:ea typeface="+mn-lt"/>
                <a:cs typeface="+mj-cs"/>
              </a:rPr>
              <a:t>why</a:t>
            </a:r>
            <a:r>
              <a:rPr lang="he-IL" sz="2400" dirty="0">
                <a:ea typeface="+mn-lt"/>
                <a:cs typeface="+mj-cs"/>
              </a:rPr>
              <a:t> </a:t>
            </a:r>
            <a:r>
              <a:rPr lang="he-IL" sz="2400" dirty="0" err="1">
                <a:ea typeface="+mn-lt"/>
                <a:cs typeface="+mj-cs"/>
              </a:rPr>
              <a:t>that</a:t>
            </a:r>
            <a:r>
              <a:rPr lang="he-IL" sz="2400" dirty="0">
                <a:ea typeface="+mn-lt"/>
                <a:cs typeface="+mj-cs"/>
              </a:rPr>
              <a:t> </a:t>
            </a:r>
            <a:r>
              <a:rPr lang="he-IL" sz="2400" dirty="0" err="1">
                <a:ea typeface="+mn-lt"/>
                <a:cs typeface="+mj-cs"/>
              </a:rPr>
              <a:t>is</a:t>
            </a:r>
            <a:r>
              <a:rPr lang="he-IL" sz="2400" dirty="0">
                <a:ea typeface="+mn-lt"/>
                <a:cs typeface="+mj-cs"/>
              </a:rPr>
              <a:t> </a:t>
            </a:r>
            <a:r>
              <a:rPr lang="he-IL" sz="2400" dirty="0" err="1">
                <a:ea typeface="+mn-lt"/>
                <a:cs typeface="+mj-cs"/>
              </a:rPr>
              <a:t>the</a:t>
            </a:r>
            <a:r>
              <a:rPr lang="he-IL" sz="2400" dirty="0">
                <a:ea typeface="+mn-lt"/>
                <a:cs typeface="+mj-cs"/>
              </a:rPr>
              <a:t> </a:t>
            </a:r>
            <a:r>
              <a:rPr lang="he-IL" sz="2400" dirty="0" err="1">
                <a:ea typeface="+mn-lt"/>
                <a:cs typeface="+mj-cs"/>
              </a:rPr>
              <a:t>case</a:t>
            </a:r>
            <a:r>
              <a:rPr lang="he-IL" sz="2400" dirty="0">
                <a:ea typeface="+mn-lt"/>
                <a:cs typeface="+mj-cs"/>
              </a:rPr>
              <a:t> </a:t>
            </a:r>
            <a:r>
              <a:rPr lang="he-IL" sz="2400" dirty="0" err="1">
                <a:ea typeface="+mn-lt"/>
                <a:cs typeface="+mj-cs"/>
              </a:rPr>
              <a:t>and</a:t>
            </a:r>
            <a:r>
              <a:rPr lang="he-IL" sz="2400" dirty="0">
                <a:ea typeface="+mn-lt"/>
                <a:cs typeface="+mj-cs"/>
              </a:rPr>
              <a:t> </a:t>
            </a:r>
            <a:r>
              <a:rPr lang="he-IL" sz="2400" dirty="0" err="1">
                <a:ea typeface="+mn-lt"/>
                <a:cs typeface="+mj-cs"/>
              </a:rPr>
              <a:t>ended</a:t>
            </a:r>
            <a:r>
              <a:rPr lang="he-IL" sz="2400" dirty="0">
                <a:ea typeface="+mn-lt"/>
                <a:cs typeface="+mj-cs"/>
              </a:rPr>
              <a:t> </a:t>
            </a:r>
            <a:r>
              <a:rPr lang="he-IL" sz="2400" dirty="0" err="1">
                <a:ea typeface="+mn-lt"/>
                <a:cs typeface="+mj-cs"/>
              </a:rPr>
              <a:t>up</a:t>
            </a:r>
            <a:r>
              <a:rPr lang="he-IL" sz="2400" dirty="0">
                <a:ea typeface="+mn-lt"/>
                <a:cs typeface="+mj-cs"/>
              </a:rPr>
              <a:t> </a:t>
            </a:r>
            <a:r>
              <a:rPr lang="he-IL" sz="2400" dirty="0" err="1">
                <a:ea typeface="+mn-lt"/>
                <a:cs typeface="+mj-cs"/>
              </a:rPr>
              <a:t>finding</a:t>
            </a:r>
            <a:r>
              <a:rPr lang="he-IL" sz="2400" dirty="0">
                <a:ea typeface="+mn-lt"/>
                <a:cs typeface="+mj-cs"/>
              </a:rPr>
              <a:t> </a:t>
            </a:r>
            <a:r>
              <a:rPr lang="he-IL" sz="2400" dirty="0" err="1">
                <a:ea typeface="+mn-lt"/>
                <a:cs typeface="+mj-cs"/>
              </a:rPr>
              <a:t>out</a:t>
            </a:r>
            <a:r>
              <a:rPr lang="he-IL" sz="2400" dirty="0">
                <a:ea typeface="+mn-lt"/>
                <a:cs typeface="+mj-cs"/>
              </a:rPr>
              <a:t> </a:t>
            </a:r>
            <a:r>
              <a:rPr lang="he-IL" sz="2400" dirty="0" err="1">
                <a:ea typeface="+mn-lt"/>
                <a:cs typeface="+mj-cs"/>
              </a:rPr>
              <a:t>that</a:t>
            </a:r>
            <a:r>
              <a:rPr lang="he-IL" sz="2400" dirty="0">
                <a:ea typeface="+mn-lt"/>
                <a:cs typeface="+mj-cs"/>
              </a:rPr>
              <a:t> </a:t>
            </a:r>
            <a:r>
              <a:rPr lang="he-IL" sz="2400" dirty="0" err="1">
                <a:ea typeface="+mn-lt"/>
                <a:cs typeface="+mj-cs"/>
              </a:rPr>
              <a:t>wheat</a:t>
            </a:r>
            <a:r>
              <a:rPr lang="he-IL" sz="2400" dirty="0">
                <a:ea typeface="+mn-lt"/>
                <a:cs typeface="+mj-cs"/>
              </a:rPr>
              <a:t> </a:t>
            </a:r>
            <a:r>
              <a:rPr lang="he-IL" sz="2400" dirty="0" err="1">
                <a:ea typeface="+mn-lt"/>
                <a:cs typeface="+mj-cs"/>
              </a:rPr>
              <a:t>prices</a:t>
            </a:r>
            <a:r>
              <a:rPr lang="he-IL" sz="2400" dirty="0">
                <a:ea typeface="+mn-lt"/>
                <a:cs typeface="+mj-cs"/>
              </a:rPr>
              <a:t> </a:t>
            </a:r>
            <a:r>
              <a:rPr lang="he-IL" sz="2400" dirty="0" err="1">
                <a:ea typeface="+mn-lt"/>
                <a:cs typeface="+mj-cs"/>
              </a:rPr>
              <a:t>went</a:t>
            </a:r>
            <a:r>
              <a:rPr lang="he-IL" sz="2400" dirty="0">
                <a:ea typeface="+mn-lt"/>
                <a:cs typeface="+mj-cs"/>
              </a:rPr>
              <a:t> </a:t>
            </a:r>
            <a:r>
              <a:rPr lang="he-IL" sz="2400" dirty="0" err="1">
                <a:ea typeface="+mn-lt"/>
                <a:cs typeface="+mj-cs"/>
              </a:rPr>
              <a:t>up</a:t>
            </a:r>
            <a:r>
              <a:rPr lang="he-IL" sz="2400" dirty="0">
                <a:ea typeface="+mn-lt"/>
                <a:cs typeface="+mj-cs"/>
              </a:rPr>
              <a:t>.</a:t>
            </a:r>
          </a:p>
          <a:p>
            <a:pPr marL="0" indent="0" algn="ctr" rtl="0">
              <a:buNone/>
            </a:pPr>
            <a:endParaRPr lang="en-US" sz="2400" dirty="0">
              <a:ea typeface="+mn-lt"/>
              <a:cs typeface="+mj-cs"/>
            </a:endParaRPr>
          </a:p>
          <a:p>
            <a:pPr marL="0" indent="0" algn="ctr" rtl="0">
              <a:buNone/>
            </a:pPr>
            <a:r>
              <a:rPr lang="he-IL" sz="2400" dirty="0" err="1">
                <a:ea typeface="+mn-lt"/>
                <a:cs typeface="Times New Roman"/>
              </a:rPr>
              <a:t>Later</a:t>
            </a:r>
            <a:r>
              <a:rPr lang="he-IL" sz="2400" dirty="0">
                <a:ea typeface="+mn-lt"/>
                <a:cs typeface="Times New Roman"/>
              </a:rPr>
              <a:t> </a:t>
            </a:r>
            <a:r>
              <a:rPr lang="he-IL" sz="2400" dirty="0" err="1">
                <a:ea typeface="+mn-lt"/>
                <a:cs typeface="Times New Roman"/>
              </a:rPr>
              <a:t>the</a:t>
            </a:r>
            <a:r>
              <a:rPr lang="he-IL" sz="2400" dirty="0">
                <a:ea typeface="+mn-lt"/>
                <a:cs typeface="Times New Roman"/>
              </a:rPr>
              <a:t> </a:t>
            </a:r>
            <a:r>
              <a:rPr lang="he-IL" sz="2400" dirty="0" err="1">
                <a:ea typeface="+mn-lt"/>
                <a:cs typeface="Times New Roman"/>
              </a:rPr>
              <a:t>both</a:t>
            </a:r>
            <a:r>
              <a:rPr lang="he-IL" sz="2400" dirty="0">
                <a:ea typeface="+mn-lt"/>
                <a:cs typeface="Times New Roman"/>
              </a:rPr>
              <a:t> </a:t>
            </a:r>
            <a:r>
              <a:rPr lang="he-IL" sz="2400" dirty="0" err="1">
                <a:ea typeface="+mn-lt"/>
                <a:cs typeface="Times New Roman"/>
              </a:rPr>
              <a:t>of</a:t>
            </a:r>
            <a:r>
              <a:rPr lang="he-IL" sz="2400" dirty="0">
                <a:ea typeface="+mn-lt"/>
                <a:cs typeface="Times New Roman"/>
              </a:rPr>
              <a:t> </a:t>
            </a:r>
            <a:r>
              <a:rPr lang="he-IL" sz="2400" dirty="0" err="1">
                <a:ea typeface="+mn-lt"/>
                <a:cs typeface="Times New Roman"/>
              </a:rPr>
              <a:t>us</a:t>
            </a:r>
            <a:r>
              <a:rPr lang="he-IL" sz="2400" dirty="0">
                <a:ea typeface="+mn-lt"/>
                <a:cs typeface="Times New Roman"/>
              </a:rPr>
              <a:t>(</a:t>
            </a:r>
            <a:r>
              <a:rPr lang="he-IL" sz="2400" dirty="0" err="1">
                <a:ea typeface="+mn-lt"/>
                <a:cs typeface="Times New Roman"/>
              </a:rPr>
              <a:t>nir</a:t>
            </a:r>
            <a:r>
              <a:rPr lang="he-IL" sz="2400" dirty="0">
                <a:ea typeface="+mn-lt"/>
                <a:cs typeface="Times New Roman"/>
              </a:rPr>
              <a:t> </a:t>
            </a:r>
            <a:r>
              <a:rPr lang="he-IL" sz="2400" dirty="0" err="1">
                <a:ea typeface="+mn-lt"/>
                <a:cs typeface="Times New Roman"/>
              </a:rPr>
              <a:t>and</a:t>
            </a:r>
            <a:r>
              <a:rPr lang="he-IL" sz="2400" dirty="0">
                <a:ea typeface="+mn-lt"/>
                <a:cs typeface="Times New Roman"/>
              </a:rPr>
              <a:t> </a:t>
            </a:r>
            <a:r>
              <a:rPr lang="he-IL" sz="2400" dirty="0" err="1">
                <a:ea typeface="+mn-lt"/>
                <a:cs typeface="Times New Roman"/>
              </a:rPr>
              <a:t>kfir</a:t>
            </a:r>
            <a:r>
              <a:rPr lang="he-IL" sz="2400" dirty="0">
                <a:ea typeface="+mn-lt"/>
                <a:cs typeface="Times New Roman"/>
              </a:rPr>
              <a:t>) </a:t>
            </a:r>
            <a:r>
              <a:rPr lang="he-IL" sz="2400" dirty="0" err="1">
                <a:ea typeface="+mn-lt"/>
                <a:cs typeface="Times New Roman"/>
              </a:rPr>
              <a:t>discussed</a:t>
            </a:r>
            <a:r>
              <a:rPr lang="he-IL" sz="2400" dirty="0">
                <a:ea typeface="+mn-lt"/>
                <a:cs typeface="Times New Roman"/>
              </a:rPr>
              <a:t> </a:t>
            </a:r>
            <a:r>
              <a:rPr lang="he-IL" sz="2400" dirty="0" err="1">
                <a:ea typeface="+mn-lt"/>
                <a:cs typeface="Times New Roman"/>
              </a:rPr>
              <a:t>it</a:t>
            </a:r>
            <a:r>
              <a:rPr lang="he-IL" sz="2400" dirty="0">
                <a:ea typeface="+mn-lt"/>
                <a:cs typeface="Times New Roman"/>
              </a:rPr>
              <a:t> </a:t>
            </a:r>
            <a:r>
              <a:rPr lang="he-IL" sz="2400" dirty="0" err="1">
                <a:ea typeface="+mn-lt"/>
                <a:cs typeface="Times New Roman"/>
              </a:rPr>
              <a:t>and</a:t>
            </a:r>
            <a:r>
              <a:rPr lang="he-IL" sz="2400" dirty="0">
                <a:ea typeface="+mn-lt"/>
                <a:cs typeface="Times New Roman"/>
              </a:rPr>
              <a:t> </a:t>
            </a:r>
            <a:r>
              <a:rPr lang="he-IL" sz="2400" dirty="0" err="1">
                <a:ea typeface="+mn-lt"/>
                <a:cs typeface="Times New Roman"/>
              </a:rPr>
              <a:t>ended</a:t>
            </a:r>
            <a:r>
              <a:rPr lang="he-IL" sz="2400" dirty="0">
                <a:ea typeface="+mn-lt"/>
                <a:cs typeface="Times New Roman"/>
              </a:rPr>
              <a:t> </a:t>
            </a:r>
            <a:r>
              <a:rPr lang="he-IL" sz="2400" dirty="0" err="1">
                <a:ea typeface="+mn-lt"/>
                <a:cs typeface="Times New Roman"/>
              </a:rPr>
              <a:t>up</a:t>
            </a:r>
            <a:r>
              <a:rPr lang="he-IL" sz="2400" dirty="0">
                <a:ea typeface="+mn-lt"/>
                <a:cs typeface="Times New Roman"/>
              </a:rPr>
              <a:t> </a:t>
            </a:r>
            <a:r>
              <a:rPr lang="he-IL" sz="2400" dirty="0" err="1">
                <a:ea typeface="+mn-lt"/>
                <a:cs typeface="Times New Roman"/>
              </a:rPr>
              <a:t>thinking</a:t>
            </a:r>
            <a:r>
              <a:rPr lang="he-IL" sz="2400" dirty="0">
                <a:ea typeface="+mn-lt"/>
                <a:cs typeface="Times New Roman"/>
              </a:rPr>
              <a:t> </a:t>
            </a:r>
            <a:r>
              <a:rPr lang="he-IL" sz="2400" dirty="0" err="1">
                <a:ea typeface="+mn-lt"/>
                <a:cs typeface="Times New Roman"/>
              </a:rPr>
              <a:t>this</a:t>
            </a:r>
            <a:r>
              <a:rPr lang="he-IL" sz="2400" dirty="0">
                <a:ea typeface="+mn-lt"/>
                <a:cs typeface="Times New Roman"/>
              </a:rPr>
              <a:t> </a:t>
            </a:r>
            <a:r>
              <a:rPr lang="he-IL" sz="2400" dirty="0" err="1">
                <a:ea typeface="+mn-lt"/>
                <a:cs typeface="Times New Roman"/>
              </a:rPr>
              <a:t>is</a:t>
            </a:r>
            <a:r>
              <a:rPr lang="he-IL" sz="2400" dirty="0">
                <a:ea typeface="+mn-lt"/>
                <a:cs typeface="Times New Roman"/>
              </a:rPr>
              <a:t> a </a:t>
            </a:r>
            <a:r>
              <a:rPr lang="he-IL" sz="2400" dirty="0" err="1">
                <a:ea typeface="+mn-lt"/>
                <a:cs typeface="Times New Roman"/>
              </a:rPr>
              <a:t>good</a:t>
            </a:r>
            <a:r>
              <a:rPr lang="he-IL" sz="2400" dirty="0">
                <a:ea typeface="+mn-lt"/>
                <a:cs typeface="Times New Roman"/>
              </a:rPr>
              <a:t> </a:t>
            </a:r>
            <a:r>
              <a:rPr lang="he-IL" sz="2400" dirty="0" err="1">
                <a:ea typeface="+mn-lt"/>
                <a:cs typeface="Times New Roman"/>
              </a:rPr>
              <a:t>idea</a:t>
            </a:r>
            <a:r>
              <a:rPr lang="he-IL" sz="2400" dirty="0">
                <a:ea typeface="+mn-lt"/>
                <a:cs typeface="Times New Roman"/>
              </a:rPr>
              <a:t> </a:t>
            </a:r>
            <a:r>
              <a:rPr lang="he-IL" sz="2400" dirty="0" err="1">
                <a:ea typeface="+mn-lt"/>
                <a:cs typeface="Times New Roman"/>
              </a:rPr>
              <a:t>for</a:t>
            </a:r>
            <a:r>
              <a:rPr lang="he-IL" sz="2400" dirty="0">
                <a:ea typeface="+mn-lt"/>
                <a:cs typeface="Times New Roman"/>
              </a:rPr>
              <a:t> a </a:t>
            </a:r>
            <a:r>
              <a:rPr lang="he-IL" sz="2400" dirty="0" err="1">
                <a:ea typeface="+mn-lt"/>
                <a:cs typeface="Times New Roman"/>
              </a:rPr>
              <a:t>project</a:t>
            </a:r>
            <a:r>
              <a:rPr lang="en-US" sz="2400" dirty="0">
                <a:ea typeface="+mn-lt"/>
                <a:cs typeface="+mj-cs"/>
              </a:rPr>
              <a:t>: it has interesting real-world consequences and it doesn’t have a trivial answer</a:t>
            </a:r>
            <a:endParaRPr lang="he-IL" sz="2400" dirty="0">
              <a:ea typeface="+mn-lt"/>
              <a:cs typeface="+mj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51E87DFC-DAD7-43CF-A53D-D9290C32B9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16"/>
          <a:stretch/>
        </p:blipFill>
        <p:spPr>
          <a:xfrm>
            <a:off x="8584893" y="306146"/>
            <a:ext cx="2878795" cy="2664865"/>
          </a:xfrm>
          <a:prstGeom prst="rect">
            <a:avLst/>
          </a:prstGeom>
        </p:spPr>
      </p:pic>
      <p:pic>
        <p:nvPicPr>
          <p:cNvPr id="9" name="תמונה 8" descr="תמונה שמכילה צמח, דשא, חוץ, יבש&#10;&#10;התיאור נוצר באופן אוטומטי">
            <a:extLst>
              <a:ext uri="{FF2B5EF4-FFF2-40B4-BE49-F238E27FC236}">
                <a16:creationId xmlns:a16="http://schemas.microsoft.com/office/drawing/2014/main" id="{062CBEFA-C94A-4324-BF7F-A05D9BFB02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8" r="6053"/>
          <a:stretch/>
        </p:blipFill>
        <p:spPr>
          <a:xfrm>
            <a:off x="8590209" y="3648119"/>
            <a:ext cx="2873480" cy="229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7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06B1E80-7453-4D9B-8124-795D115FF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תמונה 4">
            <a:extLst>
              <a:ext uri="{FF2B5EF4-FFF2-40B4-BE49-F238E27FC236}">
                <a16:creationId xmlns:a16="http://schemas.microsoft.com/office/drawing/2014/main" id="{ECA341AC-595F-481A-89B4-9CBCB04D60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34753" y="-1"/>
            <a:ext cx="12326754" cy="6930189"/>
          </a:xfrm>
        </p:spPr>
      </p:pic>
    </p:spTree>
    <p:extLst>
      <p:ext uri="{BB962C8B-B14F-4D97-AF65-F5344CB8AC3E}">
        <p14:creationId xmlns:p14="http://schemas.microsoft.com/office/powerpoint/2010/main" val="2531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9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598AF5D6-3A88-40C4-A351-110CAF8D4A7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21278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he-IL" b="1" dirty="0" err="1">
                <a:ea typeface="+mj-lt"/>
                <a:cs typeface="+mj-lt"/>
              </a:rPr>
              <a:t>Crawling</a:t>
            </a:r>
            <a:r>
              <a:rPr lang="he-IL" b="1" dirty="0">
                <a:ea typeface="+mj-lt"/>
                <a:cs typeface="+mj-lt"/>
              </a:rPr>
              <a:t> </a:t>
            </a:r>
            <a:r>
              <a:rPr lang="he-IL" b="1" dirty="0" err="1">
                <a:ea typeface="+mj-lt"/>
                <a:cs typeface="+mj-lt"/>
              </a:rPr>
              <a:t>and</a:t>
            </a:r>
            <a:r>
              <a:rPr lang="he-IL" b="1" dirty="0">
                <a:ea typeface="+mj-lt"/>
                <a:cs typeface="+mj-lt"/>
              </a:rPr>
              <a:t> </a:t>
            </a:r>
            <a:r>
              <a:rPr lang="he-IL" b="1" dirty="0" err="1">
                <a:ea typeface="+mj-lt"/>
                <a:cs typeface="+mj-lt"/>
              </a:rPr>
              <a:t>Data</a:t>
            </a:r>
            <a:r>
              <a:rPr lang="he-IL" b="1" dirty="0">
                <a:ea typeface="+mj-lt"/>
                <a:cs typeface="+mj-lt"/>
              </a:rPr>
              <a:t> </a:t>
            </a:r>
            <a:r>
              <a:rPr lang="en-US" b="1" dirty="0">
                <a:ea typeface="+mj-lt"/>
                <a:cs typeface="+mj-lt"/>
              </a:rPr>
              <a:t>G</a:t>
            </a:r>
            <a:r>
              <a:rPr lang="he-IL" b="1" dirty="0" err="1">
                <a:ea typeface="+mj-lt"/>
                <a:cs typeface="+mj-lt"/>
              </a:rPr>
              <a:t>athering</a:t>
            </a:r>
            <a:r>
              <a:rPr lang="he-IL" b="1" dirty="0">
                <a:ea typeface="+mj-lt"/>
                <a:cs typeface="+mj-lt"/>
              </a:rPr>
              <a:t> </a:t>
            </a:r>
            <a:endParaRPr lang="he-IL" dirty="0">
              <a:cs typeface="Times New Roman"/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EFD9E801-53D2-4DAF-8333-EBE55B637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42" y="1862151"/>
            <a:ext cx="9892716" cy="330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87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C9E87A0-FC1E-4D12-83D1-90A4474B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12783"/>
          </a:xfrm>
        </p:spPr>
        <p:txBody>
          <a:bodyPr/>
          <a:lstStyle/>
          <a:p>
            <a:pPr algn="ctr" rtl="0"/>
            <a:r>
              <a:rPr lang="he-IL" b="1" dirty="0" err="1">
                <a:ea typeface="+mj-lt"/>
                <a:cs typeface="+mj-lt"/>
              </a:rPr>
              <a:t>Crawling</a:t>
            </a:r>
            <a:r>
              <a:rPr lang="he-IL" b="1" dirty="0">
                <a:ea typeface="+mj-lt"/>
                <a:cs typeface="+mj-lt"/>
              </a:rPr>
              <a:t> </a:t>
            </a:r>
            <a:r>
              <a:rPr lang="he-IL" b="1" dirty="0" err="1">
                <a:ea typeface="+mj-lt"/>
                <a:cs typeface="+mj-lt"/>
              </a:rPr>
              <a:t>and</a:t>
            </a:r>
            <a:r>
              <a:rPr lang="he-IL" b="1" dirty="0">
                <a:ea typeface="+mj-lt"/>
                <a:cs typeface="+mj-lt"/>
              </a:rPr>
              <a:t> </a:t>
            </a:r>
            <a:r>
              <a:rPr lang="he-IL" b="1" dirty="0" err="1">
                <a:ea typeface="+mj-lt"/>
                <a:cs typeface="+mj-lt"/>
              </a:rPr>
              <a:t>Data</a:t>
            </a:r>
            <a:r>
              <a:rPr lang="he-IL" b="1" dirty="0">
                <a:ea typeface="+mj-lt"/>
                <a:cs typeface="+mj-lt"/>
              </a:rPr>
              <a:t> </a:t>
            </a:r>
            <a:r>
              <a:rPr lang="en-US" b="1" dirty="0">
                <a:ea typeface="+mj-lt"/>
                <a:cs typeface="+mj-lt"/>
              </a:rPr>
              <a:t>G</a:t>
            </a:r>
            <a:r>
              <a:rPr lang="he-IL" b="1" dirty="0" err="1">
                <a:ea typeface="+mj-lt"/>
                <a:cs typeface="+mj-lt"/>
              </a:rPr>
              <a:t>athering</a:t>
            </a:r>
            <a:r>
              <a:rPr lang="he-IL" b="1" dirty="0">
                <a:ea typeface="+mj-lt"/>
                <a:cs typeface="+mj-lt"/>
              </a:rPr>
              <a:t> </a:t>
            </a:r>
            <a:endParaRPr lang="he-IL" dirty="0">
              <a:cs typeface="Times New Roman"/>
            </a:endParaRPr>
          </a:p>
        </p:txBody>
      </p:sp>
      <p:graphicFrame>
        <p:nvGraphicFramePr>
          <p:cNvPr id="4" name="דיאגרמה 3">
            <a:extLst>
              <a:ext uri="{FF2B5EF4-FFF2-40B4-BE49-F238E27FC236}">
                <a16:creationId xmlns:a16="http://schemas.microsoft.com/office/drawing/2014/main" id="{BAE0D0F3-5F22-4774-9868-F5B8CC7104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4919057"/>
              </p:ext>
            </p:extLst>
          </p:nvPr>
        </p:nvGraphicFramePr>
        <p:xfrm>
          <a:off x="1203158" y="1376413"/>
          <a:ext cx="9928993" cy="5004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439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>
            <a:extLst>
              <a:ext uri="{FF2B5EF4-FFF2-40B4-BE49-F238E27FC236}">
                <a16:creationId xmlns:a16="http://schemas.microsoft.com/office/drawing/2014/main" id="{953ABCA3-8BF5-483F-BC1E-787CA37D028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21278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he-IL" b="1" dirty="0" err="1">
                <a:ea typeface="+mj-lt"/>
                <a:cs typeface="+mj-lt"/>
              </a:rPr>
              <a:t>Crawling</a:t>
            </a:r>
            <a:r>
              <a:rPr lang="he-IL" b="1" dirty="0">
                <a:ea typeface="+mj-lt"/>
                <a:cs typeface="+mj-lt"/>
              </a:rPr>
              <a:t> </a:t>
            </a:r>
            <a:r>
              <a:rPr lang="he-IL" b="1" dirty="0" err="1">
                <a:ea typeface="+mj-lt"/>
                <a:cs typeface="+mj-lt"/>
              </a:rPr>
              <a:t>and</a:t>
            </a:r>
            <a:r>
              <a:rPr lang="he-IL" b="1" dirty="0">
                <a:ea typeface="+mj-lt"/>
                <a:cs typeface="+mj-lt"/>
              </a:rPr>
              <a:t> </a:t>
            </a:r>
            <a:r>
              <a:rPr lang="he-IL" b="1" dirty="0" err="1">
                <a:ea typeface="+mj-lt"/>
                <a:cs typeface="+mj-lt"/>
              </a:rPr>
              <a:t>Data</a:t>
            </a:r>
            <a:r>
              <a:rPr lang="he-IL" b="1" dirty="0">
                <a:ea typeface="+mj-lt"/>
                <a:cs typeface="+mj-lt"/>
              </a:rPr>
              <a:t> </a:t>
            </a:r>
            <a:r>
              <a:rPr lang="en-US" b="1" dirty="0">
                <a:ea typeface="+mj-lt"/>
                <a:cs typeface="+mj-lt"/>
              </a:rPr>
              <a:t>G</a:t>
            </a:r>
            <a:r>
              <a:rPr lang="he-IL" b="1" dirty="0" err="1">
                <a:ea typeface="+mj-lt"/>
                <a:cs typeface="+mj-lt"/>
              </a:rPr>
              <a:t>athering</a:t>
            </a:r>
            <a:r>
              <a:rPr lang="he-IL" b="1" dirty="0">
                <a:ea typeface="+mj-lt"/>
                <a:cs typeface="+mj-lt"/>
              </a:rPr>
              <a:t> </a:t>
            </a:r>
            <a:r>
              <a:rPr lang="en-US" b="1" dirty="0">
                <a:ea typeface="+mj-lt"/>
                <a:cs typeface="+mj-lt"/>
              </a:rPr>
              <a:t>– Our Code</a:t>
            </a:r>
            <a:r>
              <a:rPr lang="he-IL" b="1" dirty="0">
                <a:ea typeface="+mj-lt"/>
                <a:cs typeface="+mj-lt"/>
              </a:rPr>
              <a:t> </a:t>
            </a:r>
            <a:endParaRPr lang="he-IL" dirty="0">
              <a:cs typeface="Times New Roman"/>
            </a:endParaRPr>
          </a:p>
        </p:txBody>
      </p:sp>
      <p:pic>
        <p:nvPicPr>
          <p:cNvPr id="6" name="תמונה 9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5C3E2122-FFC8-48EC-94BF-DFED5F599E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21" r="-1" b="41600"/>
          <a:stretch/>
        </p:blipFill>
        <p:spPr>
          <a:xfrm>
            <a:off x="584561" y="940316"/>
            <a:ext cx="10046421" cy="4924818"/>
          </a:xfrm>
          <a:prstGeom prst="rect">
            <a:avLst/>
          </a:prstGeom>
        </p:spPr>
      </p:pic>
      <p:pic>
        <p:nvPicPr>
          <p:cNvPr id="10" name="תמונה 9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41687A76-5812-4807-9D3E-BBD5DC7E5F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" t="60317" r="-1" b="1"/>
          <a:stretch/>
        </p:blipFill>
        <p:spPr>
          <a:xfrm>
            <a:off x="524347" y="940316"/>
            <a:ext cx="10955889" cy="366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24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1">
            <a:extLst>
              <a:ext uri="{FF2B5EF4-FFF2-40B4-BE49-F238E27FC236}">
                <a16:creationId xmlns:a16="http://schemas.microsoft.com/office/drawing/2014/main" id="{237D44B1-E519-4D12-91DF-126386763AC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21278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b="1" dirty="0">
                <a:ea typeface="+mj-lt"/>
                <a:cs typeface="+mj-lt"/>
              </a:rPr>
              <a:t>Our Data</a:t>
            </a:r>
            <a:r>
              <a:rPr lang="he-IL" b="1" dirty="0">
                <a:ea typeface="+mj-lt"/>
                <a:cs typeface="+mj-lt"/>
              </a:rPr>
              <a:t> </a:t>
            </a:r>
            <a:endParaRPr lang="he-IL" dirty="0">
              <a:cs typeface="Times New Roman"/>
            </a:endParaRPr>
          </a:p>
        </p:txBody>
      </p:sp>
      <p:pic>
        <p:nvPicPr>
          <p:cNvPr id="8" name="תמונה 7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92B0A156-577F-41F2-9496-C5BD4509C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50" y="1756323"/>
            <a:ext cx="10564699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69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72BA945-96C5-43C6-8E49-F7730ACEE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290781"/>
          </a:xfrm>
        </p:spPr>
        <p:txBody>
          <a:bodyPr>
            <a:normAutofit/>
          </a:bodyPr>
          <a:lstStyle/>
          <a:p>
            <a:pPr algn="ctr" rtl="0"/>
            <a:r>
              <a:rPr lang="en-US" b="1" dirty="0">
                <a:ea typeface="+mj-lt"/>
                <a:cs typeface="+mj-lt"/>
              </a:rPr>
              <a:t>I</a:t>
            </a:r>
            <a:r>
              <a:rPr lang="he-IL" b="1" dirty="0" err="1">
                <a:ea typeface="+mj-lt"/>
                <a:cs typeface="+mj-lt"/>
              </a:rPr>
              <a:t>nvestpy</a:t>
            </a:r>
            <a:r>
              <a:rPr lang="he-IL" i="1" dirty="0">
                <a:latin typeface="Consolas"/>
                <a:cs typeface="Times New Roman"/>
              </a:rPr>
              <a:t> 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EB9EB6E-FA36-4A44-BDA7-896AD65DA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2107" y="5985482"/>
            <a:ext cx="9687788" cy="872518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 rtl="0">
              <a:spcBef>
                <a:spcPct val="0"/>
              </a:spcBef>
              <a:buNone/>
            </a:pPr>
            <a:endParaRPr lang="he-IL" dirty="0">
              <a:latin typeface="+mj-lt"/>
              <a:ea typeface="+mj-lt"/>
              <a:cs typeface="+mj-lt"/>
            </a:endParaRPr>
          </a:p>
          <a:p>
            <a:pPr algn="ctr" rtl="0">
              <a:spcBef>
                <a:spcPct val="0"/>
              </a:spcBef>
              <a:buNone/>
            </a:pPr>
            <a:r>
              <a:rPr lang="he-IL" dirty="0" err="1">
                <a:latin typeface="+mj-lt"/>
                <a:ea typeface="+mj-lt"/>
                <a:cs typeface="+mj-lt"/>
              </a:rPr>
              <a:t>get</a:t>
            </a:r>
            <a:r>
              <a:rPr lang="en-US" dirty="0">
                <a:latin typeface="+mj-lt"/>
                <a:ea typeface="+mj-lt"/>
                <a:cs typeface="+mj-lt"/>
              </a:rPr>
              <a:t>s wheat and oil pricing </a:t>
            </a:r>
            <a:r>
              <a:rPr lang="he-IL" dirty="0">
                <a:latin typeface="+mj-lt"/>
                <a:ea typeface="+mj-lt"/>
                <a:cs typeface="+mj-lt"/>
              </a:rPr>
              <a:t>data from Investing.com</a:t>
            </a:r>
          </a:p>
          <a:p>
            <a:pPr algn="ctr" rtl="0">
              <a:spcBef>
                <a:spcPct val="0"/>
              </a:spcBef>
              <a:buNone/>
            </a:pPr>
            <a:endParaRPr lang="he-IL" sz="4400" b="1" dirty="0">
              <a:latin typeface="+mj-lt"/>
              <a:ea typeface="+mj-lt"/>
              <a:cs typeface="+mj-lt"/>
            </a:endParaRPr>
          </a:p>
        </p:txBody>
      </p:sp>
      <p:pic>
        <p:nvPicPr>
          <p:cNvPr id="4" name="תמונה 4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68ADBD1D-D190-4565-BB0C-FE7ACABDB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106" y="1309036"/>
            <a:ext cx="9687788" cy="467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32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TM04033925[[fn=טיפה]]</Template>
  <TotalTime>140</TotalTime>
  <Words>413</Words>
  <Application>Microsoft Office PowerPoint</Application>
  <PresentationFormat>מסך רחב</PresentationFormat>
  <Paragraphs>64</Paragraphs>
  <Slides>16</Slides>
  <Notes>3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16</vt:i4>
      </vt:variant>
    </vt:vector>
  </HeadingPairs>
  <TitlesOfParts>
    <vt:vector size="17" baseType="lpstr">
      <vt:lpstr>ערכת נושא Office</vt:lpstr>
      <vt:lpstr>How natural phenomenas and world scales affect the wheat price in the United States </vt:lpstr>
      <vt:lpstr>sources</vt:lpstr>
      <vt:lpstr>Why?</vt:lpstr>
      <vt:lpstr>מצגת של PowerPoint‏</vt:lpstr>
      <vt:lpstr>מצגת של PowerPoint‏</vt:lpstr>
      <vt:lpstr>Crawling and Data Gathering </vt:lpstr>
      <vt:lpstr>מצגת של PowerPoint‏</vt:lpstr>
      <vt:lpstr>מצגת של PowerPoint‏</vt:lpstr>
      <vt:lpstr>Investpy </vt:lpstr>
      <vt:lpstr> Data Cleaning  </vt:lpstr>
      <vt:lpstr>מצגת של PowerPoint‏</vt:lpstr>
      <vt:lpstr> EDA- visualization </vt:lpstr>
      <vt:lpstr> EDA- visualization </vt:lpstr>
      <vt:lpstr>Random Forest Regressor</vt:lpstr>
      <vt:lpstr>Accuracy</vt:lpstr>
      <vt:lpstr> Conclusions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hp</dc:creator>
  <cp:lastModifiedBy>Or Mutay</cp:lastModifiedBy>
  <cp:revision>418</cp:revision>
  <dcterms:created xsi:type="dcterms:W3CDTF">2022-01-25T21:08:11Z</dcterms:created>
  <dcterms:modified xsi:type="dcterms:W3CDTF">2022-01-29T21:03:10Z</dcterms:modified>
</cp:coreProperties>
</file>