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6" r:id="rId3"/>
    <p:sldId id="266" r:id="rId4"/>
    <p:sldId id="262" r:id="rId5"/>
    <p:sldId id="257" r:id="rId6"/>
    <p:sldId id="268" r:id="rId7"/>
    <p:sldId id="258" r:id="rId8"/>
    <p:sldId id="261" r:id="rId9"/>
    <p:sldId id="263" r:id="rId10"/>
    <p:sldId id="259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3771C-FBAB-4285-8176-D6718FB1087A}" v="32" dt="2023-07-02T14:16:05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ratnarajah Nirojan" userId="4ee784ca7460d7d1" providerId="LiveId" clId="{68D3771C-FBAB-4285-8176-D6718FB1087A}"/>
    <pc:docChg chg="undo redo custSel addSld delSld modSld sldOrd">
      <pc:chgData name="Navaratnarajah Nirojan" userId="4ee784ca7460d7d1" providerId="LiveId" clId="{68D3771C-FBAB-4285-8176-D6718FB1087A}" dt="2023-07-02T14:16:36.473" v="856" actId="403"/>
      <pc:docMkLst>
        <pc:docMk/>
      </pc:docMkLst>
      <pc:sldChg chg="addSp delSp modSp new mod setBg">
        <pc:chgData name="Navaratnarajah Nirojan" userId="4ee784ca7460d7d1" providerId="LiveId" clId="{68D3771C-FBAB-4285-8176-D6718FB1087A}" dt="2023-07-02T13:38:54.784" v="238" actId="207"/>
        <pc:sldMkLst>
          <pc:docMk/>
          <pc:sldMk cId="864571223" sldId="256"/>
        </pc:sldMkLst>
        <pc:spChg chg="add mod">
          <ac:chgData name="Navaratnarajah Nirojan" userId="4ee784ca7460d7d1" providerId="LiveId" clId="{68D3771C-FBAB-4285-8176-D6718FB1087A}" dt="2023-07-01T21:55:26.083" v="181" actId="14100"/>
          <ac:spMkLst>
            <pc:docMk/>
            <pc:sldMk cId="864571223" sldId="256"/>
            <ac:spMk id="2" creationId="{621E537D-F6F4-F9F6-9C5F-2398C437F91F}"/>
          </ac:spMkLst>
        </pc:spChg>
        <pc:spChg chg="del">
          <ac:chgData name="Navaratnarajah Nirojan" userId="4ee784ca7460d7d1" providerId="LiveId" clId="{68D3771C-FBAB-4285-8176-D6718FB1087A}" dt="2023-05-20T15:12:35.737" v="1" actId="478"/>
          <ac:spMkLst>
            <pc:docMk/>
            <pc:sldMk cId="864571223" sldId="256"/>
            <ac:spMk id="2" creationId="{A8A9D36F-D91A-62B0-1B65-AB5B5E06CF9A}"/>
          </ac:spMkLst>
        </pc:spChg>
        <pc:spChg chg="del">
          <ac:chgData name="Navaratnarajah Nirojan" userId="4ee784ca7460d7d1" providerId="LiveId" clId="{68D3771C-FBAB-4285-8176-D6718FB1087A}" dt="2023-05-20T15:12:37.343" v="2" actId="478"/>
          <ac:spMkLst>
            <pc:docMk/>
            <pc:sldMk cId="864571223" sldId="256"/>
            <ac:spMk id="3" creationId="{F62B4E70-419E-5340-FF12-37C54AF85DEA}"/>
          </ac:spMkLst>
        </pc:spChg>
        <pc:spChg chg="mod">
          <ac:chgData name="Navaratnarajah Nirojan" userId="4ee784ca7460d7d1" providerId="LiveId" clId="{68D3771C-FBAB-4285-8176-D6718FB1087A}" dt="2023-07-02T13:38:54.784" v="238" actId="207"/>
          <ac:spMkLst>
            <pc:docMk/>
            <pc:sldMk cId="864571223" sldId="256"/>
            <ac:spMk id="3" creationId="{F84C9F29-EEFE-BE84-8210-6969710AD3E1}"/>
          </ac:spMkLst>
        </pc:spChg>
        <pc:spChg chg="add del">
          <ac:chgData name="Navaratnarajah Nirojan" userId="4ee784ca7460d7d1" providerId="LiveId" clId="{68D3771C-FBAB-4285-8176-D6718FB1087A}" dt="2023-05-20T15:15:23.376" v="61" actId="26606"/>
          <ac:spMkLst>
            <pc:docMk/>
            <pc:sldMk cId="864571223" sldId="256"/>
            <ac:spMk id="22" creationId="{4169DD87-3EBE-44CA-9654-8AE0466B2779}"/>
          </ac:spMkLst>
        </pc:spChg>
        <pc:spChg chg="add del">
          <ac:chgData name="Navaratnarajah Nirojan" userId="4ee784ca7460d7d1" providerId="LiveId" clId="{68D3771C-FBAB-4285-8176-D6718FB1087A}" dt="2023-05-20T15:15:21.676" v="58" actId="26606"/>
          <ac:spMkLst>
            <pc:docMk/>
            <pc:sldMk cId="864571223" sldId="256"/>
            <ac:spMk id="27" creationId="{2D2B266D-3625-4584-A5C3-7D3F672CFF30}"/>
          </ac:spMkLst>
        </pc:spChg>
        <pc:spChg chg="add del">
          <ac:chgData name="Navaratnarajah Nirojan" userId="4ee784ca7460d7d1" providerId="LiveId" clId="{68D3771C-FBAB-4285-8176-D6718FB1087A}" dt="2023-05-20T15:15:21.676" v="58" actId="26606"/>
          <ac:spMkLst>
            <pc:docMk/>
            <pc:sldMk cId="864571223" sldId="256"/>
            <ac:spMk id="29" creationId="{C463B99A-73EE-4FBB-B7C4-F9F9BCC25C65}"/>
          </ac:spMkLst>
        </pc:spChg>
        <pc:spChg chg="add del">
          <ac:chgData name="Navaratnarajah Nirojan" userId="4ee784ca7460d7d1" providerId="LiveId" clId="{68D3771C-FBAB-4285-8176-D6718FB1087A}" dt="2023-05-20T15:15:21.676" v="58" actId="26606"/>
          <ac:spMkLst>
            <pc:docMk/>
            <pc:sldMk cId="864571223" sldId="256"/>
            <ac:spMk id="31" creationId="{A5D2A5D1-BA0D-47D3-B051-DA7743C46E28}"/>
          </ac:spMkLst>
        </pc:spChg>
        <pc:spChg chg="add del">
          <ac:chgData name="Navaratnarajah Nirojan" userId="4ee784ca7460d7d1" providerId="LiveId" clId="{68D3771C-FBAB-4285-8176-D6718FB1087A}" dt="2023-05-20T15:15:23.371" v="60" actId="26606"/>
          <ac:spMkLst>
            <pc:docMk/>
            <pc:sldMk cId="864571223" sldId="256"/>
            <ac:spMk id="33" creationId="{A8D57A06-A426-446D-B02C-A2DC6B62E45E}"/>
          </ac:spMkLst>
        </pc:spChg>
        <pc:spChg chg="add del">
          <ac:chgData name="Navaratnarajah Nirojan" userId="4ee784ca7460d7d1" providerId="LiveId" clId="{68D3771C-FBAB-4285-8176-D6718FB1087A}" dt="2023-05-20T15:15:23.371" v="60" actId="26606"/>
          <ac:spMkLst>
            <pc:docMk/>
            <pc:sldMk cId="864571223" sldId="256"/>
            <ac:spMk id="34" creationId="{AB8C311F-7253-4AED-9701-7FC0708C41C7}"/>
          </ac:spMkLst>
        </pc:spChg>
        <pc:spChg chg="add del">
          <ac:chgData name="Navaratnarajah Nirojan" userId="4ee784ca7460d7d1" providerId="LiveId" clId="{68D3771C-FBAB-4285-8176-D6718FB1087A}" dt="2023-05-20T15:15:23.371" v="60" actId="26606"/>
          <ac:spMkLst>
            <pc:docMk/>
            <pc:sldMk cId="864571223" sldId="256"/>
            <ac:spMk id="35" creationId="{FD073016-B734-483B-8953-5BADEE145112}"/>
          </ac:spMkLst>
        </pc:spChg>
        <pc:spChg chg="add del">
          <ac:chgData name="Navaratnarajah Nirojan" userId="4ee784ca7460d7d1" providerId="LiveId" clId="{68D3771C-FBAB-4285-8176-D6718FB1087A}" dt="2023-05-20T15:15:23.371" v="60" actId="26606"/>
          <ac:spMkLst>
            <pc:docMk/>
            <pc:sldMk cId="864571223" sldId="256"/>
            <ac:spMk id="36" creationId="{90A7EAB6-59D3-4325-8DE6-E0CA4009CE53}"/>
          </ac:spMkLst>
        </pc:spChg>
        <pc:spChg chg="add">
          <ac:chgData name="Navaratnarajah Nirojan" userId="4ee784ca7460d7d1" providerId="LiveId" clId="{68D3771C-FBAB-4285-8176-D6718FB1087A}" dt="2023-05-20T15:15:23.376" v="61" actId="26606"/>
          <ac:spMkLst>
            <pc:docMk/>
            <pc:sldMk cId="864571223" sldId="256"/>
            <ac:spMk id="38" creationId="{2D2B266D-3625-4584-A5C3-7D3F672CFF30}"/>
          </ac:spMkLst>
        </pc:spChg>
        <pc:spChg chg="add">
          <ac:chgData name="Navaratnarajah Nirojan" userId="4ee784ca7460d7d1" providerId="LiveId" clId="{68D3771C-FBAB-4285-8176-D6718FB1087A}" dt="2023-05-20T15:15:23.376" v="61" actId="26606"/>
          <ac:spMkLst>
            <pc:docMk/>
            <pc:sldMk cId="864571223" sldId="256"/>
            <ac:spMk id="39" creationId="{C463B99A-73EE-4FBB-B7C4-F9F9BCC25C65}"/>
          </ac:spMkLst>
        </pc:spChg>
        <pc:spChg chg="add">
          <ac:chgData name="Navaratnarajah Nirojan" userId="4ee784ca7460d7d1" providerId="LiveId" clId="{68D3771C-FBAB-4285-8176-D6718FB1087A}" dt="2023-05-20T15:15:23.376" v="61" actId="26606"/>
          <ac:spMkLst>
            <pc:docMk/>
            <pc:sldMk cId="864571223" sldId="256"/>
            <ac:spMk id="40" creationId="{A5D2A5D1-BA0D-47D3-B051-DA7743C46E28}"/>
          </ac:spMkLst>
        </pc:spChg>
        <pc:picChg chg="add del mod ord">
          <ac:chgData name="Navaratnarajah Nirojan" userId="4ee784ca7460d7d1" providerId="LiveId" clId="{68D3771C-FBAB-4285-8176-D6718FB1087A}" dt="2023-05-20T15:15:03.149" v="53" actId="21"/>
          <ac:picMkLst>
            <pc:docMk/>
            <pc:sldMk cId="864571223" sldId="256"/>
            <ac:picMk id="5" creationId="{32E8CC88-FCCA-44EE-4CA6-07134888CD3A}"/>
          </ac:picMkLst>
        </pc:picChg>
        <pc:picChg chg="add del mod ord">
          <ac:chgData name="Navaratnarajah Nirojan" userId="4ee784ca7460d7d1" providerId="LiveId" clId="{68D3771C-FBAB-4285-8176-D6718FB1087A}" dt="2023-05-20T15:13:42.246" v="20" actId="21"/>
          <ac:picMkLst>
            <pc:docMk/>
            <pc:sldMk cId="864571223" sldId="256"/>
            <ac:picMk id="7" creationId="{10C4441C-518C-E233-4814-13C9E171FEB7}"/>
          </ac:picMkLst>
        </pc:picChg>
        <pc:picChg chg="add del mod">
          <ac:chgData name="Navaratnarajah Nirojan" userId="4ee784ca7460d7d1" providerId="LiveId" clId="{68D3771C-FBAB-4285-8176-D6718FB1087A}" dt="2023-05-20T15:14:47.117" v="43" actId="21"/>
          <ac:picMkLst>
            <pc:docMk/>
            <pc:sldMk cId="864571223" sldId="256"/>
            <ac:picMk id="9" creationId="{273DB3CD-EE6B-B7EF-5E7D-4D50564C7B27}"/>
          </ac:picMkLst>
        </pc:picChg>
        <pc:picChg chg="add del mod ord">
          <ac:chgData name="Navaratnarajah Nirojan" userId="4ee784ca7460d7d1" providerId="LiveId" clId="{68D3771C-FBAB-4285-8176-D6718FB1087A}" dt="2023-05-20T15:14:39.903" v="39" actId="21"/>
          <ac:picMkLst>
            <pc:docMk/>
            <pc:sldMk cId="864571223" sldId="256"/>
            <ac:picMk id="11" creationId="{531CB58C-7729-8B0B-A7F4-46F93CD79028}"/>
          </ac:picMkLst>
        </pc:picChg>
        <pc:picChg chg="add del mod">
          <ac:chgData name="Navaratnarajah Nirojan" userId="4ee784ca7460d7d1" providerId="LiveId" clId="{68D3771C-FBAB-4285-8176-D6718FB1087A}" dt="2023-05-20T15:13:57.873" v="26" actId="21"/>
          <ac:picMkLst>
            <pc:docMk/>
            <pc:sldMk cId="864571223" sldId="256"/>
            <ac:picMk id="13" creationId="{65345926-D606-1A29-1259-E7C50D753467}"/>
          </ac:picMkLst>
        </pc:picChg>
        <pc:picChg chg="add del mod">
          <ac:chgData name="Navaratnarajah Nirojan" userId="4ee784ca7460d7d1" providerId="LiveId" clId="{68D3771C-FBAB-4285-8176-D6718FB1087A}" dt="2023-05-20T15:14:09.997" v="30" actId="21"/>
          <ac:picMkLst>
            <pc:docMk/>
            <pc:sldMk cId="864571223" sldId="256"/>
            <ac:picMk id="15" creationId="{22387D2C-A467-05E9-67AA-7004643B8E15}"/>
          </ac:picMkLst>
        </pc:picChg>
        <pc:picChg chg="add del mod">
          <ac:chgData name="Navaratnarajah Nirojan" userId="4ee784ca7460d7d1" providerId="LiveId" clId="{68D3771C-FBAB-4285-8176-D6718FB1087A}" dt="2023-07-01T21:54:48.054" v="165" actId="478"/>
          <ac:picMkLst>
            <pc:docMk/>
            <pc:sldMk cId="864571223" sldId="256"/>
            <ac:picMk id="19" creationId="{DA779EA4-0A2E-DD09-02E7-D543596D18DA}"/>
          </ac:picMkLst>
        </pc:picChg>
        <pc:cxnChg chg="add del">
          <ac:chgData name="Navaratnarajah Nirojan" userId="4ee784ca7460d7d1" providerId="LiveId" clId="{68D3771C-FBAB-4285-8176-D6718FB1087A}" dt="2023-05-20T15:13:30.125" v="15" actId="26606"/>
          <ac:cxnSpMkLst>
            <pc:docMk/>
            <pc:sldMk cId="864571223" sldId="256"/>
            <ac:cxnSpMk id="16" creationId="{91B6081D-D3E8-4209-B85B-EB1C655A6272}"/>
          </ac:cxnSpMkLst>
        </pc:cxnChg>
        <pc:cxnChg chg="add del">
          <ac:chgData name="Navaratnarajah Nirojan" userId="4ee784ca7460d7d1" providerId="LiveId" clId="{68D3771C-FBAB-4285-8176-D6718FB1087A}" dt="2023-05-20T15:13:30.125" v="15" actId="26606"/>
          <ac:cxnSpMkLst>
            <pc:docMk/>
            <pc:sldMk cId="864571223" sldId="256"/>
            <ac:cxnSpMk id="18" creationId="{28CA55E4-1295-45C8-BA05-5A9E705B749A}"/>
          </ac:cxnSpMkLst>
        </pc:cxnChg>
        <pc:cxnChg chg="add del">
          <ac:chgData name="Navaratnarajah Nirojan" userId="4ee784ca7460d7d1" providerId="LiveId" clId="{68D3771C-FBAB-4285-8176-D6718FB1087A}" dt="2023-05-20T15:13:30.125" v="15" actId="26606"/>
          <ac:cxnSpMkLst>
            <pc:docMk/>
            <pc:sldMk cId="864571223" sldId="256"/>
            <ac:cxnSpMk id="20" creationId="{08C5794E-A9A1-4A23-AF68-C79A7822334C}"/>
          </ac:cxnSpMkLst>
        </pc:cxnChg>
      </pc:sldChg>
      <pc:sldChg chg="addSp delSp modSp new mod ord setBg">
        <pc:chgData name="Navaratnarajah Nirojan" userId="4ee784ca7460d7d1" providerId="LiveId" clId="{68D3771C-FBAB-4285-8176-D6718FB1087A}" dt="2023-07-02T13:45:13.690" v="368" actId="1076"/>
        <pc:sldMkLst>
          <pc:docMk/>
          <pc:sldMk cId="3771899105" sldId="257"/>
        </pc:sldMkLst>
        <pc:spChg chg="mod">
          <ac:chgData name="Navaratnarajah Nirojan" userId="4ee784ca7460d7d1" providerId="LiveId" clId="{68D3771C-FBAB-4285-8176-D6718FB1087A}" dt="2023-07-02T13:39:02.918" v="240" actId="207"/>
          <ac:spMkLst>
            <pc:docMk/>
            <pc:sldMk cId="3771899105" sldId="257"/>
            <ac:spMk id="2" creationId="{2690626E-FA85-9F02-4AE8-814F8496E2B9}"/>
          </ac:spMkLst>
        </pc:spChg>
        <pc:spChg chg="del">
          <ac:chgData name="Navaratnarajah Nirojan" userId="4ee784ca7460d7d1" providerId="LiveId" clId="{68D3771C-FBAB-4285-8176-D6718FB1087A}" dt="2023-05-20T15:14:24.228" v="35" actId="478"/>
          <ac:spMkLst>
            <pc:docMk/>
            <pc:sldMk cId="3771899105" sldId="257"/>
            <ac:spMk id="2" creationId="{810FFFF8-41F7-21C0-C258-179B1AFA42BD}"/>
          </ac:spMkLst>
        </pc:spChg>
        <pc:spChg chg="del mod">
          <ac:chgData name="Navaratnarajah Nirojan" userId="4ee784ca7460d7d1" providerId="LiveId" clId="{68D3771C-FBAB-4285-8176-D6718FB1087A}" dt="2023-05-20T15:14:22.950" v="34" actId="478"/>
          <ac:spMkLst>
            <pc:docMk/>
            <pc:sldMk cId="3771899105" sldId="257"/>
            <ac:spMk id="3" creationId="{AB945317-E257-7115-5AC7-208DD77083ED}"/>
          </ac:spMkLst>
        </pc:spChg>
        <pc:spChg chg="add mod">
          <ac:chgData name="Navaratnarajah Nirojan" userId="4ee784ca7460d7d1" providerId="LiveId" clId="{68D3771C-FBAB-4285-8176-D6718FB1087A}" dt="2023-07-02T13:45:09.719" v="366" actId="1076"/>
          <ac:spMkLst>
            <pc:docMk/>
            <pc:sldMk cId="3771899105" sldId="257"/>
            <ac:spMk id="3" creationId="{E1125E88-489D-0E89-5DDE-7DE905B1D5EC}"/>
          </ac:spMkLst>
        </pc:spChg>
        <pc:spChg chg="add del">
          <ac:chgData name="Navaratnarajah Nirojan" userId="4ee784ca7460d7d1" providerId="LiveId" clId="{68D3771C-FBAB-4285-8176-D6718FB1087A}" dt="2023-05-20T15:15:49.033" v="68" actId="26606"/>
          <ac:spMkLst>
            <pc:docMk/>
            <pc:sldMk cId="3771899105" sldId="257"/>
            <ac:spMk id="9" creationId="{F3060C83-F051-4F0E-ABAD-AA0DFC48B218}"/>
          </ac:spMkLst>
        </pc:spChg>
        <pc:spChg chg="add del">
          <ac:chgData name="Navaratnarajah Nirojan" userId="4ee784ca7460d7d1" providerId="LiveId" clId="{68D3771C-FBAB-4285-8176-D6718FB1087A}" dt="2023-05-20T15:15:49.033" v="68" actId="26606"/>
          <ac:spMkLst>
            <pc:docMk/>
            <pc:sldMk cId="3771899105" sldId="257"/>
            <ac:spMk id="11" creationId="{83C98ABE-055B-441F-B07E-44F97F083C39}"/>
          </ac:spMkLst>
        </pc:spChg>
        <pc:spChg chg="add del">
          <ac:chgData name="Navaratnarajah Nirojan" userId="4ee784ca7460d7d1" providerId="LiveId" clId="{68D3771C-FBAB-4285-8176-D6718FB1087A}" dt="2023-05-20T15:15:49.033" v="68" actId="26606"/>
          <ac:spMkLst>
            <pc:docMk/>
            <pc:sldMk cId="3771899105" sldId="257"/>
            <ac:spMk id="13" creationId="{29FDB030-9B49-4CED-8CCD-4D99382388AC}"/>
          </ac:spMkLst>
        </pc:spChg>
        <pc:spChg chg="add del">
          <ac:chgData name="Navaratnarajah Nirojan" userId="4ee784ca7460d7d1" providerId="LiveId" clId="{68D3771C-FBAB-4285-8176-D6718FB1087A}" dt="2023-05-20T15:15:49.033" v="68" actId="26606"/>
          <ac:spMkLst>
            <pc:docMk/>
            <pc:sldMk cId="3771899105" sldId="257"/>
            <ac:spMk id="15" creationId="{3783CA14-24A1-485C-8B30-D6A5D87987AD}"/>
          </ac:spMkLst>
        </pc:spChg>
        <pc:spChg chg="add del">
          <ac:chgData name="Navaratnarajah Nirojan" userId="4ee784ca7460d7d1" providerId="LiveId" clId="{68D3771C-FBAB-4285-8176-D6718FB1087A}" dt="2023-05-20T15:15:49.033" v="68" actId="26606"/>
          <ac:spMkLst>
            <pc:docMk/>
            <pc:sldMk cId="3771899105" sldId="257"/>
            <ac:spMk id="17" creationId="{9A97C86A-04D6-40F7-AE84-31AB43E6A846}"/>
          </ac:spMkLst>
        </pc:spChg>
        <pc:spChg chg="add del">
          <ac:chgData name="Navaratnarajah Nirojan" userId="4ee784ca7460d7d1" providerId="LiveId" clId="{68D3771C-FBAB-4285-8176-D6718FB1087A}" dt="2023-05-20T15:15:49.033" v="68" actId="26606"/>
          <ac:spMkLst>
            <pc:docMk/>
            <pc:sldMk cId="3771899105" sldId="257"/>
            <ac:spMk id="19" creationId="{FF9F2414-84E8-453E-B1F3-389FDE8192D9}"/>
          </ac:spMkLst>
        </pc:spChg>
        <pc:spChg chg="add del">
          <ac:chgData name="Navaratnarajah Nirojan" userId="4ee784ca7460d7d1" providerId="LiveId" clId="{68D3771C-FBAB-4285-8176-D6718FB1087A}" dt="2023-05-20T15:15:49.033" v="68" actId="26606"/>
          <ac:spMkLst>
            <pc:docMk/>
            <pc:sldMk cId="3771899105" sldId="257"/>
            <ac:spMk id="21" creationId="{3ECA69A1-7536-43AC-85EF-C7106179F5ED}"/>
          </ac:spMkLst>
        </pc:spChg>
        <pc:spChg chg="add">
          <ac:chgData name="Navaratnarajah Nirojan" userId="4ee784ca7460d7d1" providerId="LiveId" clId="{68D3771C-FBAB-4285-8176-D6718FB1087A}" dt="2023-05-20T15:15:49.039" v="69" actId="26606"/>
          <ac:spMkLst>
            <pc:docMk/>
            <pc:sldMk cId="3771899105" sldId="257"/>
            <ac:spMk id="23" creationId="{2D2B266D-3625-4584-A5C3-7D3F672CFF30}"/>
          </ac:spMkLst>
        </pc:spChg>
        <pc:spChg chg="add">
          <ac:chgData name="Navaratnarajah Nirojan" userId="4ee784ca7460d7d1" providerId="LiveId" clId="{68D3771C-FBAB-4285-8176-D6718FB1087A}" dt="2023-05-20T15:15:49.039" v="69" actId="26606"/>
          <ac:spMkLst>
            <pc:docMk/>
            <pc:sldMk cId="3771899105" sldId="257"/>
            <ac:spMk id="24" creationId="{C463B99A-73EE-4FBB-B7C4-F9F9BCC25C65}"/>
          </ac:spMkLst>
        </pc:spChg>
        <pc:spChg chg="add">
          <ac:chgData name="Navaratnarajah Nirojan" userId="4ee784ca7460d7d1" providerId="LiveId" clId="{68D3771C-FBAB-4285-8176-D6718FB1087A}" dt="2023-05-20T15:15:49.039" v="69" actId="26606"/>
          <ac:spMkLst>
            <pc:docMk/>
            <pc:sldMk cId="3771899105" sldId="257"/>
            <ac:spMk id="25" creationId="{A5D2A5D1-BA0D-47D3-B051-DA7743C46E28}"/>
          </ac:spMkLst>
        </pc:spChg>
        <pc:picChg chg="add mod modCrop">
          <ac:chgData name="Navaratnarajah Nirojan" userId="4ee784ca7460d7d1" providerId="LiveId" clId="{68D3771C-FBAB-4285-8176-D6718FB1087A}" dt="2023-07-02T13:45:13.690" v="368" actId="1076"/>
          <ac:picMkLst>
            <pc:docMk/>
            <pc:sldMk cId="3771899105" sldId="257"/>
            <ac:picMk id="4" creationId="{B8915D3B-406F-9749-2688-E1C14C74DB93}"/>
          </ac:picMkLst>
        </pc:picChg>
        <pc:picChg chg="add del mod">
          <ac:chgData name="Navaratnarajah Nirojan" userId="4ee784ca7460d7d1" providerId="LiveId" clId="{68D3771C-FBAB-4285-8176-D6718FB1087A}" dt="2023-05-20T15:18:44.749" v="144" actId="21"/>
          <ac:picMkLst>
            <pc:docMk/>
            <pc:sldMk cId="3771899105" sldId="257"/>
            <ac:picMk id="6" creationId="{1C9CEE03-99D5-158D-7008-250EEED59906}"/>
          </ac:picMkLst>
        </pc:picChg>
      </pc:sldChg>
      <pc:sldChg chg="addSp delSp modSp new mod ord setBg">
        <pc:chgData name="Navaratnarajah Nirojan" userId="4ee784ca7460d7d1" providerId="LiveId" clId="{68D3771C-FBAB-4285-8176-D6718FB1087A}" dt="2023-07-02T13:43:11.832" v="347" actId="20577"/>
        <pc:sldMkLst>
          <pc:docMk/>
          <pc:sldMk cId="3395496363" sldId="258"/>
        </pc:sldMkLst>
        <pc:spChg chg="del">
          <ac:chgData name="Navaratnarajah Nirojan" userId="4ee784ca7460d7d1" providerId="LiveId" clId="{68D3771C-FBAB-4285-8176-D6718FB1087A}" dt="2023-05-20T15:14:18.632" v="32" actId="478"/>
          <ac:spMkLst>
            <pc:docMk/>
            <pc:sldMk cId="3395496363" sldId="258"/>
            <ac:spMk id="2" creationId="{A20A8917-91D4-594F-A90B-1E2C3FE751DF}"/>
          </ac:spMkLst>
        </pc:spChg>
        <pc:spChg chg="mod">
          <ac:chgData name="Navaratnarajah Nirojan" userId="4ee784ca7460d7d1" providerId="LiveId" clId="{68D3771C-FBAB-4285-8176-D6718FB1087A}" dt="2023-07-02T13:39:08.889" v="241" actId="207"/>
          <ac:spMkLst>
            <pc:docMk/>
            <pc:sldMk cId="3395496363" sldId="258"/>
            <ac:spMk id="2" creationId="{CF964503-9594-D587-2D7F-1BBC8F4C98F2}"/>
          </ac:spMkLst>
        </pc:spChg>
        <pc:spChg chg="del">
          <ac:chgData name="Navaratnarajah Nirojan" userId="4ee784ca7460d7d1" providerId="LiveId" clId="{68D3771C-FBAB-4285-8176-D6718FB1087A}" dt="2023-05-20T15:14:17.772" v="31" actId="478"/>
          <ac:spMkLst>
            <pc:docMk/>
            <pc:sldMk cId="3395496363" sldId="258"/>
            <ac:spMk id="3" creationId="{43EB10F8-05B4-58D4-254D-3E7608B64404}"/>
          </ac:spMkLst>
        </pc:spChg>
        <pc:spChg chg="add mod">
          <ac:chgData name="Navaratnarajah Nirojan" userId="4ee784ca7460d7d1" providerId="LiveId" clId="{68D3771C-FBAB-4285-8176-D6718FB1087A}" dt="2023-07-02T13:43:11.832" v="347" actId="20577"/>
          <ac:spMkLst>
            <pc:docMk/>
            <pc:sldMk cId="3395496363" sldId="258"/>
            <ac:spMk id="3" creationId="{518D250E-1CC2-8160-8908-BE6424FBBEAE}"/>
          </ac:spMkLst>
        </pc:spChg>
        <pc:spChg chg="add">
          <ac:chgData name="Navaratnarajah Nirojan" userId="4ee784ca7460d7d1" providerId="LiveId" clId="{68D3771C-FBAB-4285-8176-D6718FB1087A}" dt="2023-05-20T15:16:28.584" v="77" actId="26606"/>
          <ac:spMkLst>
            <pc:docMk/>
            <pc:sldMk cId="3395496363" sldId="258"/>
            <ac:spMk id="9" creationId="{2D2B266D-3625-4584-A5C3-7D3F672CFF30}"/>
          </ac:spMkLst>
        </pc:spChg>
        <pc:spChg chg="add">
          <ac:chgData name="Navaratnarajah Nirojan" userId="4ee784ca7460d7d1" providerId="LiveId" clId="{68D3771C-FBAB-4285-8176-D6718FB1087A}" dt="2023-05-20T15:16:28.584" v="77" actId="26606"/>
          <ac:spMkLst>
            <pc:docMk/>
            <pc:sldMk cId="3395496363" sldId="258"/>
            <ac:spMk id="11" creationId="{C463B99A-73EE-4FBB-B7C4-F9F9BCC25C65}"/>
          </ac:spMkLst>
        </pc:spChg>
        <pc:spChg chg="add">
          <ac:chgData name="Navaratnarajah Nirojan" userId="4ee784ca7460d7d1" providerId="LiveId" clId="{68D3771C-FBAB-4285-8176-D6718FB1087A}" dt="2023-05-20T15:16:28.584" v="77" actId="26606"/>
          <ac:spMkLst>
            <pc:docMk/>
            <pc:sldMk cId="3395496363" sldId="258"/>
            <ac:spMk id="13" creationId="{A5D2A5D1-BA0D-47D3-B051-DA7743C46E28}"/>
          </ac:spMkLst>
        </pc:spChg>
        <pc:picChg chg="add mod ord modCrop">
          <ac:chgData name="Navaratnarajah Nirojan" userId="4ee784ca7460d7d1" providerId="LiveId" clId="{68D3771C-FBAB-4285-8176-D6718FB1087A}" dt="2023-07-02T13:42:36.485" v="330" actId="732"/>
          <ac:picMkLst>
            <pc:docMk/>
            <pc:sldMk cId="3395496363" sldId="258"/>
            <ac:picMk id="4" creationId="{FEF854A2-31A1-2DAE-4E16-2BAFC58A5158}"/>
          </ac:picMkLst>
        </pc:picChg>
      </pc:sldChg>
      <pc:sldChg chg="addSp delSp modSp new mod setBg">
        <pc:chgData name="Navaratnarajah Nirojan" userId="4ee784ca7460d7d1" providerId="LiveId" clId="{68D3771C-FBAB-4285-8176-D6718FB1087A}" dt="2023-07-02T13:44:43.757" v="364" actId="732"/>
        <pc:sldMkLst>
          <pc:docMk/>
          <pc:sldMk cId="462199058" sldId="259"/>
        </pc:sldMkLst>
        <pc:spChg chg="del">
          <ac:chgData name="Navaratnarajah Nirojan" userId="4ee784ca7460d7d1" providerId="LiveId" clId="{68D3771C-FBAB-4285-8176-D6718FB1087A}" dt="2023-05-20T15:14:51.566" v="46" actId="478"/>
          <ac:spMkLst>
            <pc:docMk/>
            <pc:sldMk cId="462199058" sldId="259"/>
            <ac:spMk id="2" creationId="{840AA8E3-94D3-972A-2135-4148C4D67E10}"/>
          </ac:spMkLst>
        </pc:spChg>
        <pc:spChg chg="mod">
          <ac:chgData name="Navaratnarajah Nirojan" userId="4ee784ca7460d7d1" providerId="LiveId" clId="{68D3771C-FBAB-4285-8176-D6718FB1087A}" dt="2023-07-02T13:39:24.473" v="244" actId="207"/>
          <ac:spMkLst>
            <pc:docMk/>
            <pc:sldMk cId="462199058" sldId="259"/>
            <ac:spMk id="2" creationId="{9D334472-216A-267F-84C6-36EE07CBDFBC}"/>
          </ac:spMkLst>
        </pc:spChg>
        <pc:spChg chg="add mod">
          <ac:chgData name="Navaratnarajah Nirojan" userId="4ee784ca7460d7d1" providerId="LiveId" clId="{68D3771C-FBAB-4285-8176-D6718FB1087A}" dt="2023-07-02T13:43:51.073" v="356" actId="14100"/>
          <ac:spMkLst>
            <pc:docMk/>
            <pc:sldMk cId="462199058" sldId="259"/>
            <ac:spMk id="3" creationId="{6D019A6A-D0EF-AC4B-B3EB-506397F86384}"/>
          </ac:spMkLst>
        </pc:spChg>
        <pc:spChg chg="del">
          <ac:chgData name="Navaratnarajah Nirojan" userId="4ee784ca7460d7d1" providerId="LiveId" clId="{68D3771C-FBAB-4285-8176-D6718FB1087A}" dt="2023-05-20T15:14:50.593" v="45" actId="478"/>
          <ac:spMkLst>
            <pc:docMk/>
            <pc:sldMk cId="462199058" sldId="259"/>
            <ac:spMk id="3" creationId="{F57016AF-6B74-0149-15AE-431F5167F10F}"/>
          </ac:spMkLst>
        </pc:spChg>
        <pc:spChg chg="add">
          <ac:chgData name="Navaratnarajah Nirojan" userId="4ee784ca7460d7d1" providerId="LiveId" clId="{68D3771C-FBAB-4285-8176-D6718FB1087A}" dt="2023-05-20T15:17:02.193" v="90" actId="26606"/>
          <ac:spMkLst>
            <pc:docMk/>
            <pc:sldMk cId="462199058" sldId="259"/>
            <ac:spMk id="9" creationId="{2D2B266D-3625-4584-A5C3-7D3F672CFF30}"/>
          </ac:spMkLst>
        </pc:spChg>
        <pc:spChg chg="add">
          <ac:chgData name="Navaratnarajah Nirojan" userId="4ee784ca7460d7d1" providerId="LiveId" clId="{68D3771C-FBAB-4285-8176-D6718FB1087A}" dt="2023-05-20T15:17:02.193" v="90" actId="26606"/>
          <ac:spMkLst>
            <pc:docMk/>
            <pc:sldMk cId="462199058" sldId="259"/>
            <ac:spMk id="11" creationId="{C463B99A-73EE-4FBB-B7C4-F9F9BCC25C65}"/>
          </ac:spMkLst>
        </pc:spChg>
        <pc:spChg chg="add">
          <ac:chgData name="Navaratnarajah Nirojan" userId="4ee784ca7460d7d1" providerId="LiveId" clId="{68D3771C-FBAB-4285-8176-D6718FB1087A}" dt="2023-05-20T15:17:02.193" v="90" actId="26606"/>
          <ac:spMkLst>
            <pc:docMk/>
            <pc:sldMk cId="462199058" sldId="259"/>
            <ac:spMk id="13" creationId="{A5D2A5D1-BA0D-47D3-B051-DA7743C46E28}"/>
          </ac:spMkLst>
        </pc:spChg>
        <pc:picChg chg="add mod modCrop">
          <ac:chgData name="Navaratnarajah Nirojan" userId="4ee784ca7460d7d1" providerId="LiveId" clId="{68D3771C-FBAB-4285-8176-D6718FB1087A}" dt="2023-07-02T13:44:43.757" v="364" actId="732"/>
          <ac:picMkLst>
            <pc:docMk/>
            <pc:sldMk cId="462199058" sldId="259"/>
            <ac:picMk id="4" creationId="{8B33F06C-34A6-5959-B216-6A351D9721D6}"/>
          </ac:picMkLst>
        </pc:picChg>
      </pc:sldChg>
      <pc:sldChg chg="addSp delSp modSp new mod ord setBg setClrOvrMap">
        <pc:chgData name="Navaratnarajah Nirojan" userId="4ee784ca7460d7d1" providerId="LiveId" clId="{68D3771C-FBAB-4285-8176-D6718FB1087A}" dt="2023-07-02T14:16:36.473" v="856" actId="403"/>
        <pc:sldMkLst>
          <pc:docMk/>
          <pc:sldMk cId="1649890338" sldId="260"/>
        </pc:sldMkLst>
        <pc:spChg chg="mod">
          <ac:chgData name="Navaratnarajah Nirojan" userId="4ee784ca7460d7d1" providerId="LiveId" clId="{68D3771C-FBAB-4285-8176-D6718FB1087A}" dt="2023-05-20T15:19:45.175" v="160" actId="26606"/>
          <ac:spMkLst>
            <pc:docMk/>
            <pc:sldMk cId="1649890338" sldId="260"/>
            <ac:spMk id="2" creationId="{ED23373F-4355-4B02-BE5B-7F47539CA4D6}"/>
          </ac:spMkLst>
        </pc:spChg>
        <pc:spChg chg="add del">
          <ac:chgData name="Navaratnarajah Nirojan" userId="4ee784ca7460d7d1" providerId="LiveId" clId="{68D3771C-FBAB-4285-8176-D6718FB1087A}" dt="2023-05-20T15:19:45.175" v="160" actId="26606"/>
          <ac:spMkLst>
            <pc:docMk/>
            <pc:sldMk cId="1649890338" sldId="260"/>
            <ac:spMk id="3" creationId="{2D5D2BAB-EE48-8D30-E3C9-96A1BD49D188}"/>
          </ac:spMkLst>
        </pc:spChg>
        <pc:spChg chg="mod">
          <ac:chgData name="Navaratnarajah Nirojan" userId="4ee784ca7460d7d1" providerId="LiveId" clId="{68D3771C-FBAB-4285-8176-D6718FB1087A}" dt="2023-07-02T13:38:48.412" v="237" actId="207"/>
          <ac:spMkLst>
            <pc:docMk/>
            <pc:sldMk cId="1649890338" sldId="260"/>
            <ac:spMk id="3" creationId="{6B16711D-03C8-0F94-E053-A1130AA8B3CA}"/>
          </ac:spMkLst>
        </pc:spChg>
        <pc:spChg chg="add mod">
          <ac:chgData name="Navaratnarajah Nirojan" userId="4ee784ca7460d7d1" providerId="LiveId" clId="{68D3771C-FBAB-4285-8176-D6718FB1087A}" dt="2023-07-02T14:16:36.473" v="856" actId="403"/>
          <ac:spMkLst>
            <pc:docMk/>
            <pc:sldMk cId="1649890338" sldId="260"/>
            <ac:spMk id="4" creationId="{D4CC35DE-78F4-6447-94B8-0550684D145C}"/>
          </ac:spMkLst>
        </pc:spChg>
        <pc:spChg chg="add">
          <ac:chgData name="Navaratnarajah Nirojan" userId="4ee784ca7460d7d1" providerId="LiveId" clId="{68D3771C-FBAB-4285-8176-D6718FB1087A}" dt="2023-05-20T15:19:45.175" v="160" actId="26606"/>
          <ac:spMkLst>
            <pc:docMk/>
            <pc:sldMk cId="1649890338" sldId="260"/>
            <ac:spMk id="8" creationId="{289ED1AA-8684-4D37-B208-8777E1A7780D}"/>
          </ac:spMkLst>
        </pc:spChg>
        <pc:spChg chg="add del">
          <ac:chgData name="Navaratnarajah Nirojan" userId="4ee784ca7460d7d1" providerId="LiveId" clId="{68D3771C-FBAB-4285-8176-D6718FB1087A}" dt="2023-05-20T15:19:14.669" v="155" actId="26606"/>
          <ac:spMkLst>
            <pc:docMk/>
            <pc:sldMk cId="1649890338" sldId="260"/>
            <ac:spMk id="9" creationId="{0671A8AE-40A1-4631-A6B8-581AFF065482}"/>
          </ac:spMkLst>
        </pc:spChg>
        <pc:spChg chg="add">
          <ac:chgData name="Navaratnarajah Nirojan" userId="4ee784ca7460d7d1" providerId="LiveId" clId="{68D3771C-FBAB-4285-8176-D6718FB1087A}" dt="2023-05-20T15:19:45.175" v="160" actId="26606"/>
          <ac:spMkLst>
            <pc:docMk/>
            <pc:sldMk cId="1649890338" sldId="260"/>
            <ac:spMk id="10" creationId="{4180E01B-B1F4-437C-807D-1C930718EE64}"/>
          </ac:spMkLst>
        </pc:spChg>
        <pc:spChg chg="add del">
          <ac:chgData name="Navaratnarajah Nirojan" userId="4ee784ca7460d7d1" providerId="LiveId" clId="{68D3771C-FBAB-4285-8176-D6718FB1087A}" dt="2023-05-20T15:19:14.669" v="155" actId="26606"/>
          <ac:spMkLst>
            <pc:docMk/>
            <pc:sldMk cId="1649890338" sldId="260"/>
            <ac:spMk id="11" creationId="{AB58EF07-17C2-48CF-ABB0-EEF1F17CB8F0}"/>
          </ac:spMkLst>
        </pc:spChg>
        <pc:spChg chg="add">
          <ac:chgData name="Navaratnarajah Nirojan" userId="4ee784ca7460d7d1" providerId="LiveId" clId="{68D3771C-FBAB-4285-8176-D6718FB1087A}" dt="2023-05-20T15:19:45.175" v="160" actId="26606"/>
          <ac:spMkLst>
            <pc:docMk/>
            <pc:sldMk cId="1649890338" sldId="260"/>
            <ac:spMk id="12" creationId="{41F77738-2AF0-4750-A0C7-F97C2C17590E}"/>
          </ac:spMkLst>
        </pc:spChg>
        <pc:spChg chg="add del">
          <ac:chgData name="Navaratnarajah Nirojan" userId="4ee784ca7460d7d1" providerId="LiveId" clId="{68D3771C-FBAB-4285-8176-D6718FB1087A}" dt="2023-05-20T15:19:14.669" v="155" actId="26606"/>
          <ac:spMkLst>
            <pc:docMk/>
            <pc:sldMk cId="1649890338" sldId="260"/>
            <ac:spMk id="13" creationId="{AF2F604E-43BE-4DC3-B983-E071523364F8}"/>
          </ac:spMkLst>
        </pc:spChg>
        <pc:spChg chg="add del">
          <ac:chgData name="Navaratnarajah Nirojan" userId="4ee784ca7460d7d1" providerId="LiveId" clId="{68D3771C-FBAB-4285-8176-D6718FB1087A}" dt="2023-05-20T15:19:14.669" v="155" actId="26606"/>
          <ac:spMkLst>
            <pc:docMk/>
            <pc:sldMk cId="1649890338" sldId="260"/>
            <ac:spMk id="15" creationId="{08C9B587-E65E-4B52-B37C-ABEBB6E87928}"/>
          </ac:spMkLst>
        </pc:spChg>
        <pc:spChg chg="add del">
          <ac:chgData name="Navaratnarajah Nirojan" userId="4ee784ca7460d7d1" providerId="LiveId" clId="{68D3771C-FBAB-4285-8176-D6718FB1087A}" dt="2023-05-20T15:19:29.087" v="157" actId="26606"/>
          <ac:spMkLst>
            <pc:docMk/>
            <pc:sldMk cId="1649890338" sldId="260"/>
            <ac:spMk id="17" creationId="{C1DD1A8A-57D5-4A81-AD04-532B043C5611}"/>
          </ac:spMkLst>
        </pc:spChg>
        <pc:spChg chg="add del">
          <ac:chgData name="Navaratnarajah Nirojan" userId="4ee784ca7460d7d1" providerId="LiveId" clId="{68D3771C-FBAB-4285-8176-D6718FB1087A}" dt="2023-05-20T15:19:29.087" v="157" actId="26606"/>
          <ac:spMkLst>
            <pc:docMk/>
            <pc:sldMk cId="1649890338" sldId="260"/>
            <ac:spMk id="19" creationId="{007891EC-4501-44ED-A8C8-B11B6DB767AB}"/>
          </ac:spMkLst>
        </pc:spChg>
        <pc:spChg chg="add del">
          <ac:chgData name="Navaratnarajah Nirojan" userId="4ee784ca7460d7d1" providerId="LiveId" clId="{68D3771C-FBAB-4285-8176-D6718FB1087A}" dt="2023-05-20T15:19:45.166" v="159" actId="26606"/>
          <ac:spMkLst>
            <pc:docMk/>
            <pc:sldMk cId="1649890338" sldId="260"/>
            <ac:spMk id="21" creationId="{2C61293E-6EBE-43EF-A52C-9BEBFD7679D4}"/>
          </ac:spMkLst>
        </pc:spChg>
        <pc:spChg chg="add del">
          <ac:chgData name="Navaratnarajah Nirojan" userId="4ee784ca7460d7d1" providerId="LiveId" clId="{68D3771C-FBAB-4285-8176-D6718FB1087A}" dt="2023-05-20T15:19:45.166" v="159" actId="26606"/>
          <ac:spMkLst>
            <pc:docMk/>
            <pc:sldMk cId="1649890338" sldId="260"/>
            <ac:spMk id="23" creationId="{3FCFB1DE-0B7E-48CC-BA90-B2AB0889F9D6}"/>
          </ac:spMkLst>
        </pc:spChg>
        <pc:spChg chg="add del">
          <ac:chgData name="Navaratnarajah Nirojan" userId="4ee784ca7460d7d1" providerId="LiveId" clId="{68D3771C-FBAB-4285-8176-D6718FB1087A}" dt="2023-05-20T15:19:45.166" v="159" actId="26606"/>
          <ac:spMkLst>
            <pc:docMk/>
            <pc:sldMk cId="1649890338" sldId="260"/>
            <ac:spMk id="24" creationId="{2D5D2BAB-EE48-8D30-E3C9-96A1BD49D188}"/>
          </ac:spMkLst>
        </pc:spChg>
        <pc:picChg chg="add del">
          <ac:chgData name="Navaratnarajah Nirojan" userId="4ee784ca7460d7d1" providerId="LiveId" clId="{68D3771C-FBAB-4285-8176-D6718FB1087A}" dt="2023-05-20T15:19:14.669" v="155" actId="26606"/>
          <ac:picMkLst>
            <pc:docMk/>
            <pc:sldMk cId="1649890338" sldId="260"/>
            <ac:picMk id="5" creationId="{FAEE8C5B-7ACC-B988-7AE3-2EE17E23341F}"/>
          </ac:picMkLst>
        </pc:picChg>
        <pc:picChg chg="add del">
          <ac:chgData name="Navaratnarajah Nirojan" userId="4ee784ca7460d7d1" providerId="LiveId" clId="{68D3771C-FBAB-4285-8176-D6718FB1087A}" dt="2023-05-20T15:19:29.087" v="157" actId="26606"/>
          <ac:picMkLst>
            <pc:docMk/>
            <pc:sldMk cId="1649890338" sldId="260"/>
            <ac:picMk id="18" creationId="{5FD00850-3A86-E3BC-5D1A-B29D6BD8DD67}"/>
          </ac:picMkLst>
        </pc:picChg>
        <pc:picChg chg="add del">
          <ac:chgData name="Navaratnarajah Nirojan" userId="4ee784ca7460d7d1" providerId="LiveId" clId="{68D3771C-FBAB-4285-8176-D6718FB1087A}" dt="2023-05-20T15:19:45.166" v="159" actId="26606"/>
          <ac:picMkLst>
            <pc:docMk/>
            <pc:sldMk cId="1649890338" sldId="260"/>
            <ac:picMk id="22" creationId="{B577C750-6E83-A71D-0E83-6CF677D09CDB}"/>
          </ac:picMkLst>
        </pc:picChg>
      </pc:sldChg>
      <pc:sldChg chg="addSp delSp modSp new mod ord setBg">
        <pc:chgData name="Navaratnarajah Nirojan" userId="4ee784ca7460d7d1" providerId="LiveId" clId="{68D3771C-FBAB-4285-8176-D6718FB1087A}" dt="2023-07-02T14:11:28.967" v="756" actId="1076"/>
        <pc:sldMkLst>
          <pc:docMk/>
          <pc:sldMk cId="3824383713" sldId="261"/>
        </pc:sldMkLst>
        <pc:spChg chg="del">
          <ac:chgData name="Navaratnarajah Nirojan" userId="4ee784ca7460d7d1" providerId="LiveId" clId="{68D3771C-FBAB-4285-8176-D6718FB1087A}" dt="2023-05-20T15:18:52.111" v="147" actId="478"/>
          <ac:spMkLst>
            <pc:docMk/>
            <pc:sldMk cId="3824383713" sldId="261"/>
            <ac:spMk id="2" creationId="{20EEE9D8-41D9-10C7-E461-325A1321B973}"/>
          </ac:spMkLst>
        </pc:spChg>
        <pc:spChg chg="mod">
          <ac:chgData name="Navaratnarajah Nirojan" userId="4ee784ca7460d7d1" providerId="LiveId" clId="{68D3771C-FBAB-4285-8176-D6718FB1087A}" dt="2023-07-02T13:39:14.009" v="242" actId="207"/>
          <ac:spMkLst>
            <pc:docMk/>
            <pc:sldMk cId="3824383713" sldId="261"/>
            <ac:spMk id="2" creationId="{4FD4F201-E9CC-D54D-2E0F-A7A85FA32DB2}"/>
          </ac:spMkLst>
        </pc:spChg>
        <pc:spChg chg="add mod">
          <ac:chgData name="Navaratnarajah Nirojan" userId="4ee784ca7460d7d1" providerId="LiveId" clId="{68D3771C-FBAB-4285-8176-D6718FB1087A}" dt="2023-07-02T14:11:28.967" v="756" actId="1076"/>
          <ac:spMkLst>
            <pc:docMk/>
            <pc:sldMk cId="3824383713" sldId="261"/>
            <ac:spMk id="3" creationId="{B13CC3E3-691E-C37A-D62C-0E48D042BED4}"/>
          </ac:spMkLst>
        </pc:spChg>
        <pc:spChg chg="add del mod">
          <ac:chgData name="Navaratnarajah Nirojan" userId="4ee784ca7460d7d1" providerId="LiveId" clId="{68D3771C-FBAB-4285-8176-D6718FB1087A}" dt="2023-05-20T15:18:53.462" v="149" actId="478"/>
          <ac:spMkLst>
            <pc:docMk/>
            <pc:sldMk cId="3824383713" sldId="261"/>
            <ac:spMk id="3" creationId="{C6F18A5C-5465-11CF-5BD9-1437C4728294}"/>
          </ac:spMkLst>
        </pc:spChg>
        <pc:spChg chg="add mod">
          <ac:chgData name="Navaratnarajah Nirojan" userId="4ee784ca7460d7d1" providerId="LiveId" clId="{68D3771C-FBAB-4285-8176-D6718FB1087A}" dt="2023-07-02T14:10:25.943" v="737" actId="1076"/>
          <ac:spMkLst>
            <pc:docMk/>
            <pc:sldMk cId="3824383713" sldId="261"/>
            <ac:spMk id="4" creationId="{F5D924C0-CF22-330A-54E0-3537B43C4775}"/>
          </ac:spMkLst>
        </pc:spChg>
        <pc:spChg chg="add mod">
          <ac:chgData name="Navaratnarajah Nirojan" userId="4ee784ca7460d7d1" providerId="LiveId" clId="{68D3771C-FBAB-4285-8176-D6718FB1087A}" dt="2023-07-02T14:11:22.443" v="755" actId="20577"/>
          <ac:spMkLst>
            <pc:docMk/>
            <pc:sldMk cId="3824383713" sldId="261"/>
            <ac:spMk id="6" creationId="{A06C8771-B9EC-12BE-69AD-DC8F5D950736}"/>
          </ac:spMkLst>
        </pc:spChg>
        <pc:spChg chg="add">
          <ac:chgData name="Navaratnarajah Nirojan" userId="4ee784ca7460d7d1" providerId="LiveId" clId="{68D3771C-FBAB-4285-8176-D6718FB1087A}" dt="2023-05-20T15:18:56.048" v="151" actId="26606"/>
          <ac:spMkLst>
            <pc:docMk/>
            <pc:sldMk cId="3824383713" sldId="261"/>
            <ac:spMk id="10" creationId="{2D2B266D-3625-4584-A5C3-7D3F672CFF30}"/>
          </ac:spMkLst>
        </pc:spChg>
        <pc:spChg chg="add">
          <ac:chgData name="Navaratnarajah Nirojan" userId="4ee784ca7460d7d1" providerId="LiveId" clId="{68D3771C-FBAB-4285-8176-D6718FB1087A}" dt="2023-05-20T15:18:56.048" v="151" actId="26606"/>
          <ac:spMkLst>
            <pc:docMk/>
            <pc:sldMk cId="3824383713" sldId="261"/>
            <ac:spMk id="12" creationId="{C463B99A-73EE-4FBB-B7C4-F9F9BCC25C65}"/>
          </ac:spMkLst>
        </pc:spChg>
        <pc:spChg chg="add">
          <ac:chgData name="Navaratnarajah Nirojan" userId="4ee784ca7460d7d1" providerId="LiveId" clId="{68D3771C-FBAB-4285-8176-D6718FB1087A}" dt="2023-05-20T15:18:56.048" v="151" actId="26606"/>
          <ac:spMkLst>
            <pc:docMk/>
            <pc:sldMk cId="3824383713" sldId="261"/>
            <ac:spMk id="14" creationId="{A5D2A5D1-BA0D-47D3-B051-DA7743C46E28}"/>
          </ac:spMkLst>
        </pc:spChg>
        <pc:picChg chg="add del mod">
          <ac:chgData name="Navaratnarajah Nirojan" userId="4ee784ca7460d7d1" providerId="LiveId" clId="{68D3771C-FBAB-4285-8176-D6718FB1087A}" dt="2023-05-20T15:18:50.161" v="146"/>
          <ac:picMkLst>
            <pc:docMk/>
            <pc:sldMk cId="3824383713" sldId="261"/>
            <ac:picMk id="4" creationId="{077E2869-2CF7-33DE-B531-C7CFB6AF91D5}"/>
          </ac:picMkLst>
        </pc:picChg>
        <pc:picChg chg="add mod">
          <ac:chgData name="Navaratnarajah Nirojan" userId="4ee784ca7460d7d1" providerId="LiveId" clId="{68D3771C-FBAB-4285-8176-D6718FB1087A}" dt="2023-07-02T14:11:16.151" v="752" actId="1076"/>
          <ac:picMkLst>
            <pc:docMk/>
            <pc:sldMk cId="3824383713" sldId="261"/>
            <ac:picMk id="5" creationId="{355F2EA3-FDC6-6562-3017-9ED77C892435}"/>
          </ac:picMkLst>
        </pc:picChg>
      </pc:sldChg>
      <pc:sldChg chg="addSp modSp add mod">
        <pc:chgData name="Navaratnarajah Nirojan" userId="4ee784ca7460d7d1" providerId="LiveId" clId="{68D3771C-FBAB-4285-8176-D6718FB1087A}" dt="2023-07-02T13:54:41.354" v="572" actId="1076"/>
        <pc:sldMkLst>
          <pc:docMk/>
          <pc:sldMk cId="2685811337" sldId="262"/>
        </pc:sldMkLst>
        <pc:spChg chg="mod">
          <ac:chgData name="Navaratnarajah Nirojan" userId="4ee784ca7460d7d1" providerId="LiveId" clId="{68D3771C-FBAB-4285-8176-D6718FB1087A}" dt="2023-07-02T13:38:59.137" v="239" actId="207"/>
          <ac:spMkLst>
            <pc:docMk/>
            <pc:sldMk cId="2685811337" sldId="262"/>
            <ac:spMk id="2" creationId="{9B320BFA-3735-377A-B3C3-62C72A87A792}"/>
          </ac:spMkLst>
        </pc:spChg>
        <pc:spChg chg="add mod">
          <ac:chgData name="Navaratnarajah Nirojan" userId="4ee784ca7460d7d1" providerId="LiveId" clId="{68D3771C-FBAB-4285-8176-D6718FB1087A}" dt="2023-07-02T13:41:06.176" v="303" actId="20577"/>
          <ac:spMkLst>
            <pc:docMk/>
            <pc:sldMk cId="2685811337" sldId="262"/>
            <ac:spMk id="3" creationId="{95F6624E-1845-BBD6-4B37-F2620158ADF7}"/>
          </ac:spMkLst>
        </pc:spChg>
        <pc:spChg chg="add mod">
          <ac:chgData name="Navaratnarajah Nirojan" userId="4ee784ca7460d7d1" providerId="LiveId" clId="{68D3771C-FBAB-4285-8176-D6718FB1087A}" dt="2023-07-02T13:54:41.354" v="572" actId="1076"/>
          <ac:spMkLst>
            <pc:docMk/>
            <pc:sldMk cId="2685811337" sldId="262"/>
            <ac:spMk id="4" creationId="{3E3578BA-B874-BA2C-4D79-8CFD5C481B98}"/>
          </ac:spMkLst>
        </pc:spChg>
      </pc:sldChg>
      <pc:sldChg chg="new del">
        <pc:chgData name="Navaratnarajah Nirojan" userId="4ee784ca7460d7d1" providerId="LiveId" clId="{68D3771C-FBAB-4285-8176-D6718FB1087A}" dt="2023-07-01T21:54:42.409" v="163" actId="47"/>
        <pc:sldMkLst>
          <pc:docMk/>
          <pc:sldMk cId="3578683934" sldId="262"/>
        </pc:sldMkLst>
      </pc:sldChg>
      <pc:sldChg chg="addSp delSp modSp add mod ord modClrScheme delDesignElem chgLayout">
        <pc:chgData name="Navaratnarajah Nirojan" userId="4ee784ca7460d7d1" providerId="LiveId" clId="{68D3771C-FBAB-4285-8176-D6718FB1087A}" dt="2023-07-02T13:49:17.859" v="439" actId="14100"/>
        <pc:sldMkLst>
          <pc:docMk/>
          <pc:sldMk cId="1904512879" sldId="263"/>
        </pc:sldMkLst>
        <pc:spChg chg="del">
          <ac:chgData name="Navaratnarajah Nirojan" userId="4ee784ca7460d7d1" providerId="LiveId" clId="{68D3771C-FBAB-4285-8176-D6718FB1087A}" dt="2023-07-02T13:46:37.744" v="370" actId="700"/>
          <ac:spMkLst>
            <pc:docMk/>
            <pc:sldMk cId="1904512879" sldId="263"/>
            <ac:spMk id="9" creationId="{2D2B266D-3625-4584-A5C3-7D3F672CFF30}"/>
          </ac:spMkLst>
        </pc:spChg>
        <pc:spChg chg="del">
          <ac:chgData name="Navaratnarajah Nirojan" userId="4ee784ca7460d7d1" providerId="LiveId" clId="{68D3771C-FBAB-4285-8176-D6718FB1087A}" dt="2023-07-02T13:46:37.744" v="370" actId="700"/>
          <ac:spMkLst>
            <pc:docMk/>
            <pc:sldMk cId="1904512879" sldId="263"/>
            <ac:spMk id="11" creationId="{C463B99A-73EE-4FBB-B7C4-F9F9BCC25C65}"/>
          </ac:spMkLst>
        </pc:spChg>
        <pc:spChg chg="mod ord">
          <ac:chgData name="Navaratnarajah Nirojan" userId="4ee784ca7460d7d1" providerId="LiveId" clId="{68D3771C-FBAB-4285-8176-D6718FB1087A}" dt="2023-07-02T13:46:37.744" v="370" actId="700"/>
          <ac:spMkLst>
            <pc:docMk/>
            <pc:sldMk cId="1904512879" sldId="263"/>
            <ac:spMk id="12" creationId="{6AFF74D4-3E0F-C638-8684-F96D99296493}"/>
          </ac:spMkLst>
        </pc:spChg>
        <pc:spChg chg="del">
          <ac:chgData name="Navaratnarajah Nirojan" userId="4ee784ca7460d7d1" providerId="LiveId" clId="{68D3771C-FBAB-4285-8176-D6718FB1087A}" dt="2023-07-02T13:46:37.744" v="370" actId="700"/>
          <ac:spMkLst>
            <pc:docMk/>
            <pc:sldMk cId="1904512879" sldId="263"/>
            <ac:spMk id="13" creationId="{A5D2A5D1-BA0D-47D3-B051-DA7743C46E28}"/>
          </ac:spMkLst>
        </pc:spChg>
        <pc:spChg chg="add mod">
          <ac:chgData name="Navaratnarajah Nirojan" userId="4ee784ca7460d7d1" providerId="LiveId" clId="{68D3771C-FBAB-4285-8176-D6718FB1087A}" dt="2023-07-02T13:47:14.939" v="418" actId="20577"/>
          <ac:spMkLst>
            <pc:docMk/>
            <pc:sldMk cId="1904512879" sldId="263"/>
            <ac:spMk id="14" creationId="{F35A549E-1B91-FB29-2B9A-1451616345EE}"/>
          </ac:spMkLst>
        </pc:spChg>
        <pc:spChg chg="add del">
          <ac:chgData name="Navaratnarajah Nirojan" userId="4ee784ca7460d7d1" providerId="LiveId" clId="{68D3771C-FBAB-4285-8176-D6718FB1087A}" dt="2023-07-02T13:48:14.334" v="431" actId="21"/>
          <ac:spMkLst>
            <pc:docMk/>
            <pc:sldMk cId="1904512879" sldId="263"/>
            <ac:spMk id="15" creationId="{9EE4AC9D-6881-22CA-FC13-37DB63C26E36}"/>
          </ac:spMkLst>
        </pc:spChg>
        <pc:spChg chg="add del ord">
          <ac:chgData name="Navaratnarajah Nirojan" userId="4ee784ca7460d7d1" providerId="LiveId" clId="{68D3771C-FBAB-4285-8176-D6718FB1087A}" dt="2023-07-02T13:49:05.586" v="435" actId="21"/>
          <ac:spMkLst>
            <pc:docMk/>
            <pc:sldMk cId="1904512879" sldId="263"/>
            <ac:spMk id="16" creationId="{8F98D99F-C979-5356-CA1E-E8025B8896F2}"/>
          </ac:spMkLst>
        </pc:spChg>
        <pc:picChg chg="add mod">
          <ac:chgData name="Navaratnarajah Nirojan" userId="4ee784ca7460d7d1" providerId="LiveId" clId="{68D3771C-FBAB-4285-8176-D6718FB1087A}" dt="2023-07-02T13:49:07.655" v="436" actId="1076"/>
          <ac:picMkLst>
            <pc:docMk/>
            <pc:sldMk cId="1904512879" sldId="263"/>
            <ac:picMk id="3" creationId="{28263430-A7D8-86E5-BE4E-BB87E08DA210}"/>
          </ac:picMkLst>
        </pc:picChg>
        <pc:picChg chg="del">
          <ac:chgData name="Navaratnarajah Nirojan" userId="4ee784ca7460d7d1" providerId="LiveId" clId="{68D3771C-FBAB-4285-8176-D6718FB1087A}" dt="2023-07-01T21:59:27.021" v="187" actId="478"/>
          <ac:picMkLst>
            <pc:docMk/>
            <pc:sldMk cId="1904512879" sldId="263"/>
            <ac:picMk id="4" creationId="{8B33F06C-34A6-5959-B216-6A351D9721D6}"/>
          </ac:picMkLst>
        </pc:picChg>
        <pc:picChg chg="add mod">
          <ac:chgData name="Navaratnarajah Nirojan" userId="4ee784ca7460d7d1" providerId="LiveId" clId="{68D3771C-FBAB-4285-8176-D6718FB1087A}" dt="2023-07-02T13:47:52.978" v="428" actId="1076"/>
          <ac:picMkLst>
            <pc:docMk/>
            <pc:sldMk cId="1904512879" sldId="263"/>
            <ac:picMk id="6" creationId="{160EF9DA-B8B8-580C-405E-63633F49843C}"/>
          </ac:picMkLst>
        </pc:picChg>
        <pc:picChg chg="add mod">
          <ac:chgData name="Navaratnarajah Nirojan" userId="4ee784ca7460d7d1" providerId="LiveId" clId="{68D3771C-FBAB-4285-8176-D6718FB1087A}" dt="2023-07-02T13:49:17.859" v="439" actId="14100"/>
          <ac:picMkLst>
            <pc:docMk/>
            <pc:sldMk cId="1904512879" sldId="263"/>
            <ac:picMk id="8" creationId="{E775551B-E176-418D-A3DC-B3DEDCDE25B9}"/>
          </ac:picMkLst>
        </pc:picChg>
        <pc:picChg chg="add mod modCrop">
          <ac:chgData name="Navaratnarajah Nirojan" userId="4ee784ca7460d7d1" providerId="LiveId" clId="{68D3771C-FBAB-4285-8176-D6718FB1087A}" dt="2023-07-02T13:47:29.253" v="421" actId="732"/>
          <ac:picMkLst>
            <pc:docMk/>
            <pc:sldMk cId="1904512879" sldId="263"/>
            <ac:picMk id="10" creationId="{E617A4AE-19E6-D4F8-AE36-F00A81CF4BB8}"/>
          </ac:picMkLst>
        </pc:picChg>
      </pc:sldChg>
      <pc:sldChg chg="addSp modSp add del mod">
        <pc:chgData name="Navaratnarajah Nirojan" userId="4ee784ca7460d7d1" providerId="LiveId" clId="{68D3771C-FBAB-4285-8176-D6718FB1087A}" dt="2023-07-02T14:09:45.159" v="718" actId="20577"/>
        <pc:sldMkLst>
          <pc:docMk/>
          <pc:sldMk cId="309401887" sldId="264"/>
        </pc:sldMkLst>
        <pc:spChg chg="mod">
          <ac:chgData name="Navaratnarajah Nirojan" userId="4ee784ca7460d7d1" providerId="LiveId" clId="{68D3771C-FBAB-4285-8176-D6718FB1087A}" dt="2023-07-02T13:39:28.052" v="245" actId="207"/>
          <ac:spMkLst>
            <pc:docMk/>
            <pc:sldMk cId="309401887" sldId="264"/>
            <ac:spMk id="2" creationId="{0DD4DFB4-0CF2-73EF-5CFC-7023CC240765}"/>
          </ac:spMkLst>
        </pc:spChg>
        <pc:spChg chg="add mod">
          <ac:chgData name="Navaratnarajah Nirojan" userId="4ee784ca7460d7d1" providerId="LiveId" clId="{68D3771C-FBAB-4285-8176-D6718FB1087A}" dt="2023-07-02T14:05:52.819" v="669" actId="1076"/>
          <ac:spMkLst>
            <pc:docMk/>
            <pc:sldMk cId="309401887" sldId="264"/>
            <ac:spMk id="3" creationId="{A32CF403-C281-7529-ED0E-078A8DCC4AF6}"/>
          </ac:spMkLst>
        </pc:spChg>
        <pc:spChg chg="add mod">
          <ac:chgData name="Navaratnarajah Nirojan" userId="4ee784ca7460d7d1" providerId="LiveId" clId="{68D3771C-FBAB-4285-8176-D6718FB1087A}" dt="2023-07-02T14:09:45.159" v="718" actId="20577"/>
          <ac:spMkLst>
            <pc:docMk/>
            <pc:sldMk cId="309401887" sldId="264"/>
            <ac:spMk id="4" creationId="{97E27601-A63A-A4CC-2A79-215AB5FB81C5}"/>
          </ac:spMkLst>
        </pc:spChg>
      </pc:sldChg>
      <pc:sldChg chg="addSp modSp add mod">
        <pc:chgData name="Navaratnarajah Nirojan" userId="4ee784ca7460d7d1" providerId="LiveId" clId="{68D3771C-FBAB-4285-8176-D6718FB1087A}" dt="2023-07-02T14:09:21.349" v="715" actId="20577"/>
        <pc:sldMkLst>
          <pc:docMk/>
          <pc:sldMk cId="361665214" sldId="265"/>
        </pc:sldMkLst>
        <pc:spChg chg="mod">
          <ac:chgData name="Navaratnarajah Nirojan" userId="4ee784ca7460d7d1" providerId="LiveId" clId="{68D3771C-FBAB-4285-8176-D6718FB1087A}" dt="2023-07-02T14:08:56.441" v="706" actId="1076"/>
          <ac:spMkLst>
            <pc:docMk/>
            <pc:sldMk cId="361665214" sldId="265"/>
            <ac:spMk id="3" creationId="{A32CF403-C281-7529-ED0E-078A8DCC4AF6}"/>
          </ac:spMkLst>
        </pc:spChg>
        <pc:spChg chg="add mod">
          <ac:chgData name="Navaratnarajah Nirojan" userId="4ee784ca7460d7d1" providerId="LiveId" clId="{68D3771C-FBAB-4285-8176-D6718FB1087A}" dt="2023-07-02T14:09:21.349" v="715" actId="20577"/>
          <ac:spMkLst>
            <pc:docMk/>
            <pc:sldMk cId="361665214" sldId="265"/>
            <ac:spMk id="4" creationId="{B51F4976-FE9B-6C5B-D8D3-77579463190B}"/>
          </ac:spMkLst>
        </pc:spChg>
      </pc:sldChg>
      <pc:sldChg chg="addSp delSp modSp add mod">
        <pc:chgData name="Navaratnarajah Nirojan" userId="4ee784ca7460d7d1" providerId="LiveId" clId="{68D3771C-FBAB-4285-8176-D6718FB1087A}" dt="2023-07-02T13:58:45.428" v="639" actId="12"/>
        <pc:sldMkLst>
          <pc:docMk/>
          <pc:sldMk cId="606180248" sldId="266"/>
        </pc:sldMkLst>
        <pc:spChg chg="del mod">
          <ac:chgData name="Navaratnarajah Nirojan" userId="4ee784ca7460d7d1" providerId="LiveId" clId="{68D3771C-FBAB-4285-8176-D6718FB1087A}" dt="2023-07-02T13:51:10.821" v="475" actId="478"/>
          <ac:spMkLst>
            <pc:docMk/>
            <pc:sldMk cId="606180248" sldId="266"/>
            <ac:spMk id="2" creationId="{621E537D-F6F4-F9F6-9C5F-2398C437F91F}"/>
          </ac:spMkLst>
        </pc:spChg>
        <pc:spChg chg="add mod">
          <ac:chgData name="Navaratnarajah Nirojan" userId="4ee784ca7460d7d1" providerId="LiveId" clId="{68D3771C-FBAB-4285-8176-D6718FB1087A}" dt="2023-07-02T13:51:49.298" v="525" actId="122"/>
          <ac:spMkLst>
            <pc:docMk/>
            <pc:sldMk cId="606180248" sldId="266"/>
            <ac:spMk id="4" creationId="{BB2D9C63-303A-0014-8D28-88DEA8CE080C}"/>
          </ac:spMkLst>
        </pc:spChg>
        <pc:spChg chg="add mod">
          <ac:chgData name="Navaratnarajah Nirojan" userId="4ee784ca7460d7d1" providerId="LiveId" clId="{68D3771C-FBAB-4285-8176-D6718FB1087A}" dt="2023-07-02T13:58:45.428" v="639" actId="12"/>
          <ac:spMkLst>
            <pc:docMk/>
            <pc:sldMk cId="606180248" sldId="266"/>
            <ac:spMk id="5" creationId="{B4474848-BEAD-05B3-9CA3-70C75300C340}"/>
          </ac:spMkLst>
        </pc:spChg>
      </pc:sldChg>
      <pc:sldChg chg="addSp delSp modSp add mod modClrScheme delDesignElem chgLayout">
        <pc:chgData name="Navaratnarajah Nirojan" userId="4ee784ca7460d7d1" providerId="LiveId" clId="{68D3771C-FBAB-4285-8176-D6718FB1087A}" dt="2023-07-02T13:57:56.990" v="626"/>
        <pc:sldMkLst>
          <pc:docMk/>
          <pc:sldMk cId="736072123" sldId="267"/>
        </pc:sldMkLst>
        <pc:spChg chg="mod ord">
          <ac:chgData name="Navaratnarajah Nirojan" userId="4ee784ca7460d7d1" providerId="LiveId" clId="{68D3771C-FBAB-4285-8176-D6718FB1087A}" dt="2023-07-02T13:56:57.580" v="597" actId="700"/>
          <ac:spMkLst>
            <pc:docMk/>
            <pc:sldMk cId="736072123" sldId="267"/>
            <ac:spMk id="2" creationId="{0DD4DFB4-0CF2-73EF-5CFC-7023CC240765}"/>
          </ac:spMkLst>
        </pc:spChg>
        <pc:spChg chg="mod">
          <ac:chgData name="Navaratnarajah Nirojan" userId="4ee784ca7460d7d1" providerId="LiveId" clId="{68D3771C-FBAB-4285-8176-D6718FB1087A}" dt="2023-07-02T13:57:10.479" v="619" actId="20577"/>
          <ac:spMkLst>
            <pc:docMk/>
            <pc:sldMk cId="736072123" sldId="267"/>
            <ac:spMk id="3" creationId="{A32CF403-C281-7529-ED0E-078A8DCC4AF6}"/>
          </ac:spMkLst>
        </pc:spChg>
        <pc:spChg chg="add mod">
          <ac:chgData name="Navaratnarajah Nirojan" userId="4ee784ca7460d7d1" providerId="LiveId" clId="{68D3771C-FBAB-4285-8176-D6718FB1087A}" dt="2023-07-02T13:57:56.990" v="626"/>
          <ac:spMkLst>
            <pc:docMk/>
            <pc:sldMk cId="736072123" sldId="267"/>
            <ac:spMk id="4" creationId="{13217359-9ED2-19AC-6F1F-D7A05BEC028A}"/>
          </ac:spMkLst>
        </pc:spChg>
        <pc:spChg chg="del">
          <ac:chgData name="Navaratnarajah Nirojan" userId="4ee784ca7460d7d1" providerId="LiveId" clId="{68D3771C-FBAB-4285-8176-D6718FB1087A}" dt="2023-07-02T13:56:57.580" v="597" actId="700"/>
          <ac:spMkLst>
            <pc:docMk/>
            <pc:sldMk cId="736072123" sldId="267"/>
            <ac:spMk id="9" creationId="{2D2B266D-3625-4584-A5C3-7D3F672CFF30}"/>
          </ac:spMkLst>
        </pc:spChg>
        <pc:spChg chg="del">
          <ac:chgData name="Navaratnarajah Nirojan" userId="4ee784ca7460d7d1" providerId="LiveId" clId="{68D3771C-FBAB-4285-8176-D6718FB1087A}" dt="2023-07-02T13:56:57.580" v="597" actId="700"/>
          <ac:spMkLst>
            <pc:docMk/>
            <pc:sldMk cId="736072123" sldId="267"/>
            <ac:spMk id="11" creationId="{C463B99A-73EE-4FBB-B7C4-F9F9BCC25C65}"/>
          </ac:spMkLst>
        </pc:spChg>
        <pc:spChg chg="del">
          <ac:chgData name="Navaratnarajah Nirojan" userId="4ee784ca7460d7d1" providerId="LiveId" clId="{68D3771C-FBAB-4285-8176-D6718FB1087A}" dt="2023-07-02T13:56:57.580" v="597" actId="700"/>
          <ac:spMkLst>
            <pc:docMk/>
            <pc:sldMk cId="736072123" sldId="267"/>
            <ac:spMk id="13" creationId="{A5D2A5D1-BA0D-47D3-B051-DA7743C46E28}"/>
          </ac:spMkLst>
        </pc:spChg>
      </pc:sldChg>
      <pc:sldChg chg="new del">
        <pc:chgData name="Navaratnarajah Nirojan" userId="4ee784ca7460d7d1" providerId="LiveId" clId="{68D3771C-FBAB-4285-8176-D6718FB1087A}" dt="2023-07-02T13:55:14.570" v="579" actId="2696"/>
        <pc:sldMkLst>
          <pc:docMk/>
          <pc:sldMk cId="1409506030" sldId="267"/>
        </pc:sldMkLst>
      </pc:sldChg>
      <pc:sldChg chg="addSp delSp modSp add mod ord">
        <pc:chgData name="Navaratnarajah Nirojan" userId="4ee784ca7460d7d1" providerId="LiveId" clId="{68D3771C-FBAB-4285-8176-D6718FB1087A}" dt="2023-07-02T14:14:57.733" v="819"/>
        <pc:sldMkLst>
          <pc:docMk/>
          <pc:sldMk cId="4219009952" sldId="268"/>
        </pc:sldMkLst>
        <pc:spChg chg="mod">
          <ac:chgData name="Navaratnarajah Nirojan" userId="4ee784ca7460d7d1" providerId="LiveId" clId="{68D3771C-FBAB-4285-8176-D6718FB1087A}" dt="2023-07-02T14:12:41.566" v="798" actId="20577"/>
          <ac:spMkLst>
            <pc:docMk/>
            <pc:sldMk cId="4219009952" sldId="268"/>
            <ac:spMk id="3" creationId="{95F6624E-1845-BBD6-4B37-F2620158ADF7}"/>
          </ac:spMkLst>
        </pc:spChg>
        <pc:spChg chg="del">
          <ac:chgData name="Navaratnarajah Nirojan" userId="4ee784ca7460d7d1" providerId="LiveId" clId="{68D3771C-FBAB-4285-8176-D6718FB1087A}" dt="2023-07-02T14:14:06.731" v="810" actId="478"/>
          <ac:spMkLst>
            <pc:docMk/>
            <pc:sldMk cId="4219009952" sldId="268"/>
            <ac:spMk id="4" creationId="{3E3578BA-B874-BA2C-4D79-8CFD5C481B98}"/>
          </ac:spMkLst>
        </pc:spChg>
        <pc:spChg chg="add mod">
          <ac:chgData name="Navaratnarajah Nirojan" userId="4ee784ca7460d7d1" providerId="LiveId" clId="{68D3771C-FBAB-4285-8176-D6718FB1087A}" dt="2023-07-02T14:14:24.760" v="817" actId="14100"/>
          <ac:spMkLst>
            <pc:docMk/>
            <pc:sldMk cId="4219009952" sldId="268"/>
            <ac:spMk id="5" creationId="{1624AE53-39FD-BEFA-1B3A-FFACE1003B26}"/>
          </ac:spMkLst>
        </pc:spChg>
        <pc:picChg chg="del">
          <ac:chgData name="Navaratnarajah Nirojan" userId="4ee784ca7460d7d1" providerId="LiveId" clId="{68D3771C-FBAB-4285-8176-D6718FB1087A}" dt="2023-07-02T14:12:22.618" v="758" actId="478"/>
          <ac:picMkLst>
            <pc:docMk/>
            <pc:sldMk cId="4219009952" sldId="268"/>
            <ac:picMk id="19" creationId="{DA779EA4-0A2E-DD09-02E7-D543596D18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77AC2-4A04-4B41-8C9B-8B3EB378156B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4E8F3-C7B4-4ACE-A15F-308CD735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3834-1BCD-2D19-24A6-86A5B37EA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7DFF6-822A-964A-C9EF-61E73FC6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F48E-848F-2EBD-B45D-021AB3F4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2BC-0DD7-453B-86E5-6C3DF1E86E65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A9BE6-A01A-F7DF-CB3A-6CDA70A7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7C737-4B30-9476-5868-B4F1AFB1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39D0-F995-7D07-C9C3-F1C216DA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3A17E-3DC1-BBFB-5DDC-F27E3686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4E3C-DE6F-90E5-7D3E-CCB8D10E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843C-D691-451C-9CB3-547F0CB7C2F3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2678-BC30-4A94-9591-68417C7B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0001-68AC-19A5-D118-AA7B1DEA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A6A31-5189-000E-FF08-666FAFBF2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2FF27-ABEA-3D36-9C4F-D64D877E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F241-5727-6DDE-4430-0ABE511D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AB-D947-487D-84BC-C94AC18B3567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3FB7-4053-912C-5728-A78DE5A2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A79C-4187-918C-E284-60829A0E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6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51B3-E419-2646-28E2-3598C595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EC9D-A69B-F6F4-B18B-41073E6C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061C-AAF7-A1C8-2985-F0704DDB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2C9-D9C6-4751-B9B7-9B8E03957ADA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BE0D-C9DF-3496-201C-9E12176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286C-3923-30D1-DBD8-5556C97E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0970-7C75-E2A9-4AD6-32A46456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103DE-AC8F-B7DD-B604-AE5FE63C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82E8-736C-539E-296D-3836D2E6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287A-16BF-43DE-888B-A01D394076D0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462D-8CE0-C7E9-55BC-045A812C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0C66-4DF9-2CBC-8192-FFD66E46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13DB-0856-3210-9FE9-69952B86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E737-8EF7-6620-9894-9E4F2F28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49CA5-8EBB-5C8B-642B-B9A406D53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78FD6-7D87-56D2-F684-4ED7DE32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4DD8-8E40-4F2F-B6F3-212FDB7060E9}" type="datetime1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18B2-1C93-DAD7-96CE-D8D7AE2F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F38DD-EA06-0B5F-409C-086FC6AD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914B-7675-588E-DE4D-A4DF9831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42CB0-110A-5017-2C38-46961A79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651B5-8BFB-8D37-C686-DEDC4949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408D7-7A73-541E-8F5A-4AFCCF403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D81D7-C979-26E2-8634-627D9496B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7DEC2-4FB0-3556-9BD7-4D875851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2E71-3AA4-4104-96A9-4EF3D7D1B114}" type="datetime1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CF44D-CB22-BE51-D53F-2F23DD99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75FF1-065E-9707-1361-E84B6307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0DB8-A214-3130-7EBC-D4D39982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AA5B6-76D5-401A-0C32-2F3C939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DF43-B8F2-4395-812D-AC8B0CCB9FED}" type="datetime1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211EC-5963-3FD1-EE52-A0D05BA5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03A65-6EAB-4687-4146-5F1A5A4A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8773-8705-688C-10BF-3DB25CB4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52CE-21C9-4430-A973-B65E0ED498FB}" type="datetime1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9FFF-6C54-31B4-8D80-4636A703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E74E9-34C4-A236-FE12-AA34CA86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FF9C-1136-A788-1DAF-E9A55E51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6335-3E1F-BF02-4A3C-8C97E88F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245BC-E91E-E07D-2960-94E681C76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9FCD3-1FFA-B4FD-B41B-67FFC32A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D274-8EF1-4833-9EF3-7A5BBDEDDB00}" type="datetime1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EA989-D66C-2F37-7CFE-DEF05BB7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2E395-F777-CB27-F5F4-5ABFD2E4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4BCD-3D18-1531-E029-63E99E92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F7A98-139B-8519-DEA2-6DCC2F4F8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E84F6-CE2F-1CBC-B93C-6112173F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4CB87-894E-A5E6-AB2A-6E9E6D5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4BEE-631B-4B25-A789-043E9F463F13}" type="datetime1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652B-418B-0B91-7757-B24D6360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02EC4-5EAA-CDA5-9402-B0D52EFE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9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730B8-383B-F908-D427-C7D153B1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82096-6C21-637A-EE43-118549A83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71EA-B68F-4C75-E4E2-58F1319E6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D851-B868-4C93-BB2C-A81A4E5D0A51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67265-DB53-F8C8-16D2-E8C545C44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6A79-5E39-2C62-DD26-BFE9DED07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CD45-E354-4FE7-9104-A9FE6928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utcluj.ro/baruch/papers/Scheduling-Algorithms.pd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3373F-4355-4B02-BE5B-7F47539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Force Directed Scheduling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6711D-03C8-0F94-E053-A1130AA8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C35DE-78F4-6447-94B8-0550684D145C}"/>
              </a:ext>
            </a:extLst>
          </p:cNvPr>
          <p:cNvSpPr txBox="1"/>
          <p:nvPr/>
        </p:nvSpPr>
        <p:spPr>
          <a:xfrm>
            <a:off x="3148553" y="5052767"/>
            <a:ext cx="587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: Nirojan Navaratnarajah</a:t>
            </a:r>
          </a:p>
        </p:txBody>
      </p:sp>
    </p:spTree>
    <p:extLst>
      <p:ext uri="{BB962C8B-B14F-4D97-AF65-F5344CB8AC3E}">
        <p14:creationId xmlns:p14="http://schemas.microsoft.com/office/powerpoint/2010/main" val="164989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text, screenshot, line, number&#10;&#10;Description automatically generated">
            <a:extLst>
              <a:ext uri="{FF2B5EF4-FFF2-40B4-BE49-F238E27FC236}">
                <a16:creationId xmlns:a16="http://schemas.microsoft.com/office/drawing/2014/main" id="{8B33F06C-34A6-5959-B216-6A351D972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" r="2" b="21405"/>
          <a:stretch/>
        </p:blipFill>
        <p:spPr>
          <a:xfrm>
            <a:off x="1725106" y="1198643"/>
            <a:ext cx="8936446" cy="4411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34472-216A-267F-84C6-36EE07C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19A6A-D0EF-AC4B-B3EB-506397F86384}"/>
              </a:ext>
            </a:extLst>
          </p:cNvPr>
          <p:cNvSpPr txBox="1"/>
          <p:nvPr/>
        </p:nvSpPr>
        <p:spPr>
          <a:xfrm>
            <a:off x="28280" y="367645"/>
            <a:ext cx="12188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effectLst/>
                <a:latin typeface="Arial" panose="020B0604020202020204" pitchFamily="34" charset="0"/>
              </a:rPr>
              <a:t>Final distribution Graph after using FDS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6219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4DFB4-0CF2-73EF-5CFC-7023CC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CF403-C281-7529-ED0E-078A8DCC4AF6}"/>
              </a:ext>
            </a:extLst>
          </p:cNvPr>
          <p:cNvSpPr txBox="1"/>
          <p:nvPr/>
        </p:nvSpPr>
        <p:spPr>
          <a:xfrm>
            <a:off x="1918402" y="231120"/>
            <a:ext cx="835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Advantages of FDS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27601-A63A-A4CC-2A79-215AB5FB81C5}"/>
              </a:ext>
            </a:extLst>
          </p:cNvPr>
          <p:cNvSpPr txBox="1"/>
          <p:nvPr/>
        </p:nvSpPr>
        <p:spPr>
          <a:xfrm>
            <a:off x="622170" y="1541566"/>
            <a:ext cx="1202860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Resource optimization to minimize idle time and improve resource utilization.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Identification of parallel task execution opportunities to increase efficiency.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Real-time adaptation to respond to new tasks or constraints.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Visual representation for better understanding and analysis.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Conflict resolution to handle overlapping requirements.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Flexibility to accommodate changes and uncertainties.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Scalability for handling large and complex projects.[8]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4DFB4-0CF2-73EF-5CFC-7023CC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CF403-C281-7529-ED0E-078A8DCC4AF6}"/>
              </a:ext>
            </a:extLst>
          </p:cNvPr>
          <p:cNvSpPr txBox="1"/>
          <p:nvPr/>
        </p:nvSpPr>
        <p:spPr>
          <a:xfrm>
            <a:off x="1734532" y="0"/>
            <a:ext cx="835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F4976-FE9B-6C5B-D8D3-77579463190B}"/>
              </a:ext>
            </a:extLst>
          </p:cNvPr>
          <p:cNvSpPr txBox="1"/>
          <p:nvPr/>
        </p:nvSpPr>
        <p:spPr>
          <a:xfrm>
            <a:off x="315845" y="1063198"/>
            <a:ext cx="1209935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FDS is a powerful approach in hardware-software codesign that optimizes task scheduling by simulating forces to guide task allocation and minimize conflicts.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It offers flexibility to accommodate changes and uncertainties, allowing for dynamic adjustments during the design process.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FDS optimizes resource utilization by minimizing idle time and identifying opportunities for parallel task execution.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Its conflict resolution capabilities enable efficient handling of overlapping requirements and dependencies.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With visual representation and real-time adaptation, force-directed scheduling enhances understanding, analysis, and the ability to respond to new tasks or constraints.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6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4DFB4-0CF2-73EF-5CFC-7023CC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CF403-C281-7529-ED0E-078A8DCC4AF6}"/>
              </a:ext>
            </a:extLst>
          </p:cNvPr>
          <p:cNvSpPr txBox="1"/>
          <p:nvPr/>
        </p:nvSpPr>
        <p:spPr>
          <a:xfrm>
            <a:off x="2262433" y="329938"/>
            <a:ext cx="835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References and Further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17359-9ED2-19AC-6F1F-D7A05BEC028A}"/>
              </a:ext>
            </a:extLst>
          </p:cNvPr>
          <p:cNvSpPr txBox="1"/>
          <p:nvPr/>
        </p:nvSpPr>
        <p:spPr>
          <a:xfrm>
            <a:off x="282804" y="1008668"/>
            <a:ext cx="116609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[1] P. G. Pauline and J. P. Knight, "Force-Directed Scheduling in Automatic Data Path Synthesis," 24th ACM/IEEE Design [2] R. G. Johnson, "Heterogeneous parallel processing," Communications of the ACM, vol. 26, pp. 832-844, 1983.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[3] F. Brandenburg, "Force Synthesis and optimization of digital circuits."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[4] E. T. Lee and J. B. Schrage, "An algorithm for scheduling independent tasks," Operations Research, vol. 22, pp. 458-475, 1974.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[5] C. K. Lee, S. C. Tan, F. F. Wu, S. Y. R. Hui and B. Chaudhuri, "Use of Hooke’s law for stabilizing future smart grid — The electric spring concept," 2013 IEEE Energy Conversion Congress and Exposition, Denver, CO, USA, 2013, pp. 5253-5257, </a:t>
            </a:r>
            <a:r>
              <a:rPr lang="en-US" b="0" i="0" dirty="0" err="1">
                <a:effectLst/>
                <a:latin typeface="Söhne"/>
              </a:rPr>
              <a:t>doi</a:t>
            </a:r>
            <a:r>
              <a:rPr lang="en-US" b="0" i="0" dirty="0">
                <a:effectLst/>
                <a:latin typeface="Söhne"/>
              </a:rPr>
              <a:t>: 10.1109/ECCE.2013.6647412.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[6] Scheduling Algorithms for High-Level Synthesis Zoltan Baruch Computer Science Department, Technical University of Cluj-Napoca, URL - </a:t>
            </a:r>
            <a:r>
              <a:rPr lang="en-US" b="0" i="0" u="sng" dirty="0"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http://users.utcluj.ro/baruch/papers/Scheduling-Algorithms.pdf</a:t>
            </a: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[7] M. Fons, F. Fons and E. Canto, "Hardware-Software Codesign of a Fingerprint Alignment Processor," 2007 14th International Conference on Mixed Design of Integrated Circuits and Systems, </a:t>
            </a:r>
            <a:r>
              <a:rPr lang="en-US" b="0" i="0" dirty="0" err="1">
                <a:effectLst/>
                <a:latin typeface="Söhne"/>
              </a:rPr>
              <a:t>Ciechocinek</a:t>
            </a:r>
            <a:r>
              <a:rPr lang="en-US" b="0" i="0" dirty="0">
                <a:effectLst/>
                <a:latin typeface="Söhne"/>
              </a:rPr>
              <a:t>, Poland, 2007, pp. 661-666, </a:t>
            </a:r>
            <a:r>
              <a:rPr lang="en-US" b="0" i="0" dirty="0" err="1">
                <a:effectLst/>
                <a:latin typeface="Söhne"/>
              </a:rPr>
              <a:t>doi</a:t>
            </a:r>
            <a:r>
              <a:rPr lang="en-US" b="0" i="0" dirty="0">
                <a:effectLst/>
                <a:latin typeface="Söhne"/>
              </a:rPr>
              <a:t>: 10.1109/MIXDES.2007.4286246.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[8] De </a:t>
            </a:r>
            <a:r>
              <a:rPr lang="en-US" b="0" i="0" dirty="0" err="1">
                <a:effectLst/>
                <a:latin typeface="Söhne"/>
              </a:rPr>
              <a:t>Micheli</a:t>
            </a:r>
            <a:r>
              <a:rPr lang="en-US" b="0" i="0" dirty="0">
                <a:effectLst/>
                <a:latin typeface="Söhne"/>
              </a:rPr>
              <a:t>, G. Synthesis and Optimization of Digital Circuits.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[9] W. F. J. </a:t>
            </a:r>
            <a:r>
              <a:rPr lang="en-US" b="0" i="0" dirty="0" err="1">
                <a:effectLst/>
                <a:latin typeface="Söhne"/>
              </a:rPr>
              <a:t>Verhaegh</a:t>
            </a:r>
            <a:r>
              <a:rPr lang="en-US" b="0" i="0" dirty="0">
                <a:effectLst/>
                <a:latin typeface="Söhne"/>
              </a:rPr>
              <a:t>, E. H. L. </a:t>
            </a:r>
            <a:r>
              <a:rPr lang="en-US" b="0" i="0" dirty="0" err="1">
                <a:effectLst/>
                <a:latin typeface="Söhne"/>
              </a:rPr>
              <a:t>Aarts</a:t>
            </a:r>
            <a:r>
              <a:rPr lang="en-US" b="0" i="0" dirty="0">
                <a:effectLst/>
                <a:latin typeface="Söhne"/>
              </a:rPr>
              <a:t>, J. H. M. </a:t>
            </a:r>
            <a:r>
              <a:rPr lang="en-US" b="0" i="0" dirty="0" err="1">
                <a:effectLst/>
                <a:latin typeface="Söhne"/>
              </a:rPr>
              <a:t>Korst</a:t>
            </a:r>
            <a:r>
              <a:rPr lang="en-US" b="0" i="0" dirty="0">
                <a:effectLst/>
                <a:latin typeface="Söhne"/>
              </a:rPr>
              <a:t> and P. E. R. Lippens, "Improved force-directed scheduling," Proceedings of the European Conference on Design Automation, Amsterdam, Netherlands, 1991, pp. 430-435, </a:t>
            </a:r>
            <a:r>
              <a:rPr lang="en-US" b="0" i="0" dirty="0" err="1">
                <a:effectLst/>
                <a:latin typeface="Söhne"/>
              </a:rPr>
              <a:t>doi</a:t>
            </a:r>
            <a:r>
              <a:rPr lang="en-US" b="0" i="0" dirty="0">
                <a:effectLst/>
                <a:latin typeface="Söhne"/>
              </a:rPr>
              <a:t>: 10.1109/EDAC.1991.206441.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[10] C. Xia and G. Yang, "Implementation of DMA driver development under Linux," 2021 IEEE 2nd International Conference on Information Technology, Big Data and Artificial Intelligence (ICIBA), Chongqing, China, 2021, pp. 721-724, </a:t>
            </a:r>
            <a:r>
              <a:rPr lang="en-US" b="0" i="0" dirty="0" err="1">
                <a:effectLst/>
                <a:latin typeface="Söhne"/>
              </a:rPr>
              <a:t>doi</a:t>
            </a:r>
            <a:r>
              <a:rPr lang="en-US" b="0" i="0" dirty="0">
                <a:effectLst/>
                <a:latin typeface="Söhne"/>
              </a:rPr>
              <a:t>: 10.1109/ICIBA52610.2021.9688147.</a:t>
            </a:r>
          </a:p>
        </p:txBody>
      </p:sp>
    </p:spTree>
    <p:extLst>
      <p:ext uri="{BB962C8B-B14F-4D97-AF65-F5344CB8AC3E}">
        <p14:creationId xmlns:p14="http://schemas.microsoft.com/office/powerpoint/2010/main" val="73607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E537D-F6F4-F9F6-9C5F-2398C437F91F}"/>
              </a:ext>
            </a:extLst>
          </p:cNvPr>
          <p:cNvSpPr txBox="1"/>
          <p:nvPr/>
        </p:nvSpPr>
        <p:spPr>
          <a:xfrm>
            <a:off x="3700067" y="2564091"/>
            <a:ext cx="5557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C9F29-EEFE-BE84-8210-6969710A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7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C9F29-EEFE-BE84-8210-6969710A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D9C63-303A-0014-8D28-88DEA8CE080C}"/>
              </a:ext>
            </a:extLst>
          </p:cNvPr>
          <p:cNvSpPr txBox="1"/>
          <p:nvPr/>
        </p:nvSpPr>
        <p:spPr>
          <a:xfrm>
            <a:off x="1225485" y="490194"/>
            <a:ext cx="9530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Force Directed Scheduling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74848-BEAD-05B3-9CA3-70C75300C340}"/>
              </a:ext>
            </a:extLst>
          </p:cNvPr>
          <p:cNvSpPr txBox="1"/>
          <p:nvPr/>
        </p:nvSpPr>
        <p:spPr>
          <a:xfrm>
            <a:off x="405447" y="2253005"/>
            <a:ext cx="11783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The algorithm computes a final schedule by minimizing the total energy of the system, subject to resource constraints and task dependencies.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 The objective is to decrease the number of processors needed by reducing the level of simultaneous execution of operations assigned to them, while maintaining the same overall execution duration[1]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61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DA779EA4-0A2E-DD09-02E7-D543596D1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83" y="1333271"/>
            <a:ext cx="9747575" cy="41914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20BFA-3735-377A-B3C3-62C72A87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6624E-1845-BBD6-4B37-F2620158ADF7}"/>
              </a:ext>
            </a:extLst>
          </p:cNvPr>
          <p:cNvSpPr txBox="1"/>
          <p:nvPr/>
        </p:nvSpPr>
        <p:spPr>
          <a:xfrm>
            <a:off x="2187019" y="367645"/>
            <a:ext cx="835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ASAP &amp; ALAP Scheduling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578BA-B874-BA2C-4D79-8CFD5C481B98}"/>
              </a:ext>
            </a:extLst>
          </p:cNvPr>
          <p:cNvSpPr txBox="1"/>
          <p:nvPr/>
        </p:nvSpPr>
        <p:spPr>
          <a:xfrm>
            <a:off x="5052767" y="5733142"/>
            <a:ext cx="262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FIG 1 . based on [4]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1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text, diagram, parallel, line&#10;&#10;Description automatically generated">
            <a:extLst>
              <a:ext uri="{FF2B5EF4-FFF2-40B4-BE49-F238E27FC236}">
                <a16:creationId xmlns:a16="http://schemas.microsoft.com/office/drawing/2014/main" id="{B8915D3B-406F-9749-2688-E1C14C74D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 r="2" b="3094"/>
          <a:stretch/>
        </p:blipFill>
        <p:spPr>
          <a:xfrm>
            <a:off x="1919926" y="1276349"/>
            <a:ext cx="8352148" cy="43494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0626E-FA85-9F02-4AE8-814F8496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E88-489D-0E89-5DDE-7DE905B1D5EC}"/>
              </a:ext>
            </a:extLst>
          </p:cNvPr>
          <p:cNvSpPr txBox="1"/>
          <p:nvPr/>
        </p:nvSpPr>
        <p:spPr>
          <a:xfrm>
            <a:off x="2045617" y="222676"/>
            <a:ext cx="835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Diagram Flow Graph</a:t>
            </a:r>
          </a:p>
        </p:txBody>
      </p:sp>
    </p:spTree>
    <p:extLst>
      <p:ext uri="{BB962C8B-B14F-4D97-AF65-F5344CB8AC3E}">
        <p14:creationId xmlns:p14="http://schemas.microsoft.com/office/powerpoint/2010/main" val="377189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20BFA-3735-377A-B3C3-62C72A87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6624E-1845-BBD6-4B37-F2620158ADF7}"/>
              </a:ext>
            </a:extLst>
          </p:cNvPr>
          <p:cNvSpPr txBox="1"/>
          <p:nvPr/>
        </p:nvSpPr>
        <p:spPr>
          <a:xfrm>
            <a:off x="2187019" y="367645"/>
            <a:ext cx="8352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Steps for determining the Scheduling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4AE53-39FD-BEFA-1B3A-FFACE1003B26}"/>
              </a:ext>
            </a:extLst>
          </p:cNvPr>
          <p:cNvSpPr txBox="1"/>
          <p:nvPr/>
        </p:nvSpPr>
        <p:spPr>
          <a:xfrm>
            <a:off x="131975" y="2073830"/>
            <a:ext cx="1206002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>
                <a:effectLst/>
                <a:latin typeface="Söhne"/>
              </a:rPr>
              <a:t>Determine time frames for operations.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>
                <a:effectLst/>
                <a:latin typeface="Söhne"/>
              </a:rPr>
              <a:t>Update the distribution graphs, considering any conditional dependencies.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>
                <a:effectLst/>
                <a:latin typeface="Söhne"/>
              </a:rPr>
              <a:t>Calculate self-forces for each operation.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>
                <a:effectLst/>
                <a:latin typeface="Söhne"/>
              </a:rPr>
              <a:t>Calculate forces from predecessor/successor operations.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>
                <a:effectLst/>
                <a:latin typeface="Söhne"/>
              </a:rPr>
              <a:t>Schedule the operation and its corresponding c-step pair that yields the best outcome.</a:t>
            </a:r>
          </a:p>
          <a:p>
            <a:pPr algn="l" rt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900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FEF854A2-31A1-2DAE-4E16-2BAFC58A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" b="6031"/>
          <a:stretch/>
        </p:blipFill>
        <p:spPr>
          <a:xfrm>
            <a:off x="2183971" y="1198642"/>
            <a:ext cx="7959270" cy="45536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64503-9594-D587-2D7F-1BBC8F4C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D250E-1CC2-8160-8908-BE6424FBBEAE}"/>
              </a:ext>
            </a:extLst>
          </p:cNvPr>
          <p:cNvSpPr txBox="1"/>
          <p:nvPr/>
        </p:nvSpPr>
        <p:spPr>
          <a:xfrm>
            <a:off x="2187019" y="367645"/>
            <a:ext cx="835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effectLst/>
                <a:latin typeface="Arial" panose="020B0604020202020204" pitchFamily="34" charset="0"/>
              </a:rPr>
              <a:t>Initial Distribution Graph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9549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diagram, font, plan&#10;&#10;Description automatically generated">
            <a:extLst>
              <a:ext uri="{FF2B5EF4-FFF2-40B4-BE49-F238E27FC236}">
                <a16:creationId xmlns:a16="http://schemas.microsoft.com/office/drawing/2014/main" id="{355F2EA3-FDC6-6562-3017-9ED77C89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08" y="1511426"/>
            <a:ext cx="6693103" cy="39489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4F201-E9CC-D54D-2E0F-A7A85FA3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CC3E3-691E-C37A-D62C-0E48D042BED4}"/>
              </a:ext>
            </a:extLst>
          </p:cNvPr>
          <p:cNvSpPr txBox="1"/>
          <p:nvPr/>
        </p:nvSpPr>
        <p:spPr>
          <a:xfrm>
            <a:off x="8477875" y="5043890"/>
            <a:ext cx="47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924C0-CF22-330A-54E0-3537B43C4775}"/>
              </a:ext>
            </a:extLst>
          </p:cNvPr>
          <p:cNvSpPr txBox="1"/>
          <p:nvPr/>
        </p:nvSpPr>
        <p:spPr>
          <a:xfrm>
            <a:off x="1918402" y="249273"/>
            <a:ext cx="835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Hooke’s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C8771-B9EC-12BE-69AD-DC8F5D950736}"/>
              </a:ext>
            </a:extLst>
          </p:cNvPr>
          <p:cNvSpPr txBox="1"/>
          <p:nvPr/>
        </p:nvSpPr>
        <p:spPr>
          <a:xfrm>
            <a:off x="9136180" y="2844551"/>
            <a:ext cx="307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 = K . x</a:t>
            </a:r>
          </a:p>
        </p:txBody>
      </p:sp>
    </p:spTree>
    <p:extLst>
      <p:ext uri="{BB962C8B-B14F-4D97-AF65-F5344CB8AC3E}">
        <p14:creationId xmlns:p14="http://schemas.microsoft.com/office/powerpoint/2010/main" val="38243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28263430-A7D8-86E5-BE4E-BB87E08DA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0" y="1742904"/>
            <a:ext cx="4330699" cy="1096467"/>
          </a:xfrm>
          <a:prstGeom prst="rect">
            <a:avLst/>
          </a:prstGeom>
        </p:spPr>
      </p:pic>
      <p:pic>
        <p:nvPicPr>
          <p:cNvPr id="6" name="Picture 5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160EF9DA-B8B8-580C-405E-63633F498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0" y="3168605"/>
            <a:ext cx="4704588" cy="1242994"/>
          </a:xfrm>
          <a:prstGeom prst="rect">
            <a:avLst/>
          </a:prstGeom>
        </p:spPr>
      </p:pic>
      <p:pic>
        <p:nvPicPr>
          <p:cNvPr id="8" name="Picture 7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E775551B-E176-418D-A3DC-B3DEDCDE2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0" y="4740833"/>
            <a:ext cx="4674040" cy="1798079"/>
          </a:xfrm>
          <a:prstGeom prst="rect">
            <a:avLst/>
          </a:prstGeom>
        </p:spPr>
      </p:pic>
      <p:pic>
        <p:nvPicPr>
          <p:cNvPr id="10" name="Picture 9" descr="A picture containing text, diagram, parallel, line&#10;&#10;Description automatically generated">
            <a:extLst>
              <a:ext uri="{FF2B5EF4-FFF2-40B4-BE49-F238E27FC236}">
                <a16:creationId xmlns:a16="http://schemas.microsoft.com/office/drawing/2014/main" id="{E617A4AE-19E6-D4F8-AE36-F00A81CF4B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6" r="2" b="3113"/>
          <a:stretch/>
        </p:blipFill>
        <p:spPr>
          <a:xfrm>
            <a:off x="5261501" y="2291138"/>
            <a:ext cx="6722418" cy="3513762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FF74D4-3E0F-C638-8684-F96D9929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CD45-E354-4FE7-9104-A9FE6928D03B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5A549E-1B91-FB29-2B9A-1451616345EE}"/>
              </a:ext>
            </a:extLst>
          </p:cNvPr>
          <p:cNvSpPr txBox="1"/>
          <p:nvPr/>
        </p:nvSpPr>
        <p:spPr>
          <a:xfrm>
            <a:off x="28280" y="367645"/>
            <a:ext cx="12188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Force Calculation for Mobile Operations </a:t>
            </a:r>
          </a:p>
        </p:txBody>
      </p:sp>
    </p:spTree>
    <p:extLst>
      <p:ext uri="{BB962C8B-B14F-4D97-AF65-F5344CB8AC3E}">
        <p14:creationId xmlns:p14="http://schemas.microsoft.com/office/powerpoint/2010/main" val="190451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748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Office Theme</vt:lpstr>
      <vt:lpstr>Force Directed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Directed Scheduling</dc:title>
  <dc:creator>Navaratnarajah Nirojan</dc:creator>
  <cp:lastModifiedBy>Navaratnarajah Nirojan</cp:lastModifiedBy>
  <cp:revision>1</cp:revision>
  <dcterms:created xsi:type="dcterms:W3CDTF">2023-05-20T15:12:24Z</dcterms:created>
  <dcterms:modified xsi:type="dcterms:W3CDTF">2023-07-02T14:16:40Z</dcterms:modified>
</cp:coreProperties>
</file>