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3"/>
  </p:notesMasterIdLst>
  <p:handoutMasterIdLst>
    <p:handoutMasterId r:id="rId44"/>
  </p:handoutMasterIdLst>
  <p:sldIdLst>
    <p:sldId id="257" r:id="rId5"/>
    <p:sldId id="274" r:id="rId6"/>
    <p:sldId id="275" r:id="rId7"/>
    <p:sldId id="272" r:id="rId8"/>
    <p:sldId id="276" r:id="rId9"/>
    <p:sldId id="277" r:id="rId10"/>
    <p:sldId id="278" r:id="rId11"/>
    <p:sldId id="279" r:id="rId12"/>
    <p:sldId id="285" r:id="rId13"/>
    <p:sldId id="308" r:id="rId14"/>
    <p:sldId id="309" r:id="rId15"/>
    <p:sldId id="310" r:id="rId16"/>
    <p:sldId id="291" r:id="rId17"/>
    <p:sldId id="280" r:id="rId18"/>
    <p:sldId id="287" r:id="rId19"/>
    <p:sldId id="288" r:id="rId20"/>
    <p:sldId id="286" r:id="rId21"/>
    <p:sldId id="294" r:id="rId22"/>
    <p:sldId id="293" r:id="rId23"/>
    <p:sldId id="311" r:id="rId24"/>
    <p:sldId id="284" r:id="rId25"/>
    <p:sldId id="289" r:id="rId26"/>
    <p:sldId id="292" r:id="rId27"/>
    <p:sldId id="295" r:id="rId28"/>
    <p:sldId id="282" r:id="rId29"/>
    <p:sldId id="290" r:id="rId30"/>
    <p:sldId id="283" r:id="rId31"/>
    <p:sldId id="299" r:id="rId32"/>
    <p:sldId id="300" r:id="rId33"/>
    <p:sldId id="303" r:id="rId34"/>
    <p:sldId id="304" r:id="rId35"/>
    <p:sldId id="305" r:id="rId36"/>
    <p:sldId id="302" r:id="rId37"/>
    <p:sldId id="306" r:id="rId38"/>
    <p:sldId id="296" r:id="rId39"/>
    <p:sldId id="297" r:id="rId40"/>
    <p:sldId id="298" r:id="rId41"/>
    <p:sldId id="307" r:id="rId4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AC2"/>
    <a:srgbClr val="718412"/>
    <a:srgbClr val="394404"/>
    <a:srgbClr val="5F6F0F"/>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0764B8-BDD4-4B97-97DC-3B2AC36D6226}" v="8" dt="2024-01-02T18:52:21.2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06" autoAdjust="0"/>
    <p:restoredTop sz="94660"/>
  </p:normalViewPr>
  <p:slideViewPr>
    <p:cSldViewPr>
      <p:cViewPr>
        <p:scale>
          <a:sx n="72" d="100"/>
          <a:sy n="72" d="100"/>
        </p:scale>
        <p:origin x="1128" y="28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TANU KUMAR" userId="ece603c4d459088b" providerId="LiveId" clId="{BCB506D4-1D41-4268-B97D-2016DD3C3A7F}"/>
    <pc:docChg chg="undo custSel addSld delSld modSld sldOrd modMainMaster addSection delSection">
      <pc:chgData name="SHANTANU KUMAR" userId="ece603c4d459088b" providerId="LiveId" clId="{BCB506D4-1D41-4268-B97D-2016DD3C3A7F}" dt="2023-12-30T00:42:53.581" v="9782" actId="5793"/>
      <pc:docMkLst>
        <pc:docMk/>
      </pc:docMkLst>
      <pc:sldChg chg="modSp mod setBg">
        <pc:chgData name="SHANTANU KUMAR" userId="ece603c4d459088b" providerId="LiveId" clId="{BCB506D4-1D41-4268-B97D-2016DD3C3A7F}" dt="2023-12-29T19:00:53.654" v="6436"/>
        <pc:sldMkLst>
          <pc:docMk/>
          <pc:sldMk cId="1332291891" sldId="257"/>
        </pc:sldMkLst>
        <pc:spChg chg="mod">
          <ac:chgData name="SHANTANU KUMAR" userId="ece603c4d459088b" providerId="LiveId" clId="{BCB506D4-1D41-4268-B97D-2016DD3C3A7F}" dt="2023-12-29T19:00:53.654" v="6436"/>
          <ac:spMkLst>
            <pc:docMk/>
            <pc:sldMk cId="1332291891" sldId="257"/>
            <ac:spMk id="2" creationId="{00000000-0000-0000-0000-000000000000}"/>
          </ac:spMkLst>
        </pc:spChg>
      </pc:sldChg>
      <pc:sldChg chg="del">
        <pc:chgData name="SHANTANU KUMAR" userId="ece603c4d459088b" providerId="LiveId" clId="{BCB506D4-1D41-4268-B97D-2016DD3C3A7F}" dt="2023-12-29T18:52:32.437" v="5946" actId="2696"/>
        <pc:sldMkLst>
          <pc:docMk/>
          <pc:sldMk cId="4264977537" sldId="259"/>
        </pc:sldMkLst>
      </pc:sldChg>
      <pc:sldChg chg="del">
        <pc:chgData name="SHANTANU KUMAR" userId="ece603c4d459088b" providerId="LiveId" clId="{BCB506D4-1D41-4268-B97D-2016DD3C3A7F}" dt="2023-12-29T18:52:39.653" v="5947" actId="2696"/>
        <pc:sldMkLst>
          <pc:docMk/>
          <pc:sldMk cId="2672039197" sldId="261"/>
        </pc:sldMkLst>
      </pc:sldChg>
      <pc:sldChg chg="del">
        <pc:chgData name="SHANTANU KUMAR" userId="ece603c4d459088b" providerId="LiveId" clId="{BCB506D4-1D41-4268-B97D-2016DD3C3A7F}" dt="2023-12-29T18:52:46.337" v="5949" actId="2696"/>
        <pc:sldMkLst>
          <pc:docMk/>
          <pc:sldMk cId="397710800" sldId="262"/>
        </pc:sldMkLst>
      </pc:sldChg>
      <pc:sldChg chg="del">
        <pc:chgData name="SHANTANU KUMAR" userId="ece603c4d459088b" providerId="LiveId" clId="{BCB506D4-1D41-4268-B97D-2016DD3C3A7F}" dt="2023-12-29T18:52:43.046" v="5948" actId="2696"/>
        <pc:sldMkLst>
          <pc:docMk/>
          <pc:sldMk cId="1405850135" sldId="263"/>
        </pc:sldMkLst>
      </pc:sldChg>
      <pc:sldChg chg="del">
        <pc:chgData name="SHANTANU KUMAR" userId="ece603c4d459088b" providerId="LiveId" clId="{BCB506D4-1D41-4268-B97D-2016DD3C3A7F}" dt="2023-12-29T18:52:55.866" v="5950" actId="2696"/>
        <pc:sldMkLst>
          <pc:docMk/>
          <pc:sldMk cId="3480339974" sldId="265"/>
        </pc:sldMkLst>
      </pc:sldChg>
      <pc:sldChg chg="del">
        <pc:chgData name="SHANTANU KUMAR" userId="ece603c4d459088b" providerId="LiveId" clId="{BCB506D4-1D41-4268-B97D-2016DD3C3A7F}" dt="2023-12-29T16:53:33.926" v="2908" actId="2696"/>
        <pc:sldMkLst>
          <pc:docMk/>
          <pc:sldMk cId="1484811712" sldId="267"/>
        </pc:sldMkLst>
      </pc:sldChg>
      <pc:sldChg chg="modSp del mod ord">
        <pc:chgData name="SHANTANU KUMAR" userId="ece603c4d459088b" providerId="LiveId" clId="{BCB506D4-1D41-4268-B97D-2016DD3C3A7F}" dt="2023-12-29T16:37:09.381" v="2906" actId="2696"/>
        <pc:sldMkLst>
          <pc:docMk/>
          <pc:sldMk cId="3529114326" sldId="268"/>
        </pc:sldMkLst>
        <pc:spChg chg="mod">
          <ac:chgData name="SHANTANU KUMAR" userId="ece603c4d459088b" providerId="LiveId" clId="{BCB506D4-1D41-4268-B97D-2016DD3C3A7F}" dt="2023-12-29T11:16:48.240" v="492" actId="20577"/>
          <ac:spMkLst>
            <pc:docMk/>
            <pc:sldMk cId="3529114326" sldId="268"/>
            <ac:spMk id="13" creationId="{00000000-0000-0000-0000-000000000000}"/>
          </ac:spMkLst>
        </pc:spChg>
        <pc:spChg chg="mod">
          <ac:chgData name="SHANTANU KUMAR" userId="ece603c4d459088b" providerId="LiveId" clId="{BCB506D4-1D41-4268-B97D-2016DD3C3A7F}" dt="2023-12-29T16:16:45.855" v="2447" actId="1076"/>
          <ac:spMkLst>
            <pc:docMk/>
            <pc:sldMk cId="3529114326" sldId="268"/>
            <ac:spMk id="14" creationId="{00000000-0000-0000-0000-000000000000}"/>
          </ac:spMkLst>
        </pc:spChg>
      </pc:sldChg>
      <pc:sldChg chg="del">
        <pc:chgData name="SHANTANU KUMAR" userId="ece603c4d459088b" providerId="LiveId" clId="{BCB506D4-1D41-4268-B97D-2016DD3C3A7F}" dt="2023-12-29T18:38:31.376" v="5875" actId="2696"/>
        <pc:sldMkLst>
          <pc:docMk/>
          <pc:sldMk cId="2341911148" sldId="269"/>
        </pc:sldMkLst>
      </pc:sldChg>
      <pc:sldChg chg="del">
        <pc:chgData name="SHANTANU KUMAR" userId="ece603c4d459088b" providerId="LiveId" clId="{BCB506D4-1D41-4268-B97D-2016DD3C3A7F}" dt="2023-12-29T18:38:24.214" v="5874" actId="2696"/>
        <pc:sldMkLst>
          <pc:docMk/>
          <pc:sldMk cId="4123189245" sldId="270"/>
        </pc:sldMkLst>
      </pc:sldChg>
      <pc:sldChg chg="del">
        <pc:chgData name="SHANTANU KUMAR" userId="ece603c4d459088b" providerId="LiveId" clId="{BCB506D4-1D41-4268-B97D-2016DD3C3A7F}" dt="2023-12-29T18:52:55.866" v="5950" actId="2696"/>
        <pc:sldMkLst>
          <pc:docMk/>
          <pc:sldMk cId="2319046984" sldId="271"/>
        </pc:sldMkLst>
      </pc:sldChg>
      <pc:sldChg chg="addSp modSp new mod setBg">
        <pc:chgData name="SHANTANU KUMAR" userId="ece603c4d459088b" providerId="LiveId" clId="{BCB506D4-1D41-4268-B97D-2016DD3C3A7F}" dt="2023-12-29T11:12:12.014" v="491" actId="14100"/>
        <pc:sldMkLst>
          <pc:docMk/>
          <pc:sldMk cId="1021324069" sldId="272"/>
        </pc:sldMkLst>
        <pc:picChg chg="add mod">
          <ac:chgData name="SHANTANU KUMAR" userId="ece603c4d459088b" providerId="LiveId" clId="{BCB506D4-1D41-4268-B97D-2016DD3C3A7F}" dt="2023-12-29T11:12:12.014" v="491" actId="14100"/>
          <ac:picMkLst>
            <pc:docMk/>
            <pc:sldMk cId="1021324069" sldId="272"/>
            <ac:picMk id="3" creationId="{418C47D8-0462-C279-43C2-4D2DCACEECD6}"/>
          </ac:picMkLst>
        </pc:picChg>
      </pc:sldChg>
      <pc:sldChg chg="addSp delSp modSp new del mod">
        <pc:chgData name="SHANTANU KUMAR" userId="ece603c4d459088b" providerId="LiveId" clId="{BCB506D4-1D41-4268-B97D-2016DD3C3A7F}" dt="2023-12-29T16:00:29.583" v="2310" actId="2696"/>
        <pc:sldMkLst>
          <pc:docMk/>
          <pc:sldMk cId="3280343622" sldId="273"/>
        </pc:sldMkLst>
        <pc:spChg chg="add mod">
          <ac:chgData name="SHANTANU KUMAR" userId="ece603c4d459088b" providerId="LiveId" clId="{BCB506D4-1D41-4268-B97D-2016DD3C3A7F}" dt="2023-12-29T12:05:44.813" v="2198" actId="1076"/>
          <ac:spMkLst>
            <pc:docMk/>
            <pc:sldMk cId="3280343622" sldId="273"/>
            <ac:spMk id="3" creationId="{CA968359-4917-52FE-85F2-35FAF11C49B1}"/>
          </ac:spMkLst>
        </pc:spChg>
        <pc:spChg chg="add mod">
          <ac:chgData name="SHANTANU KUMAR" userId="ece603c4d459088b" providerId="LiveId" clId="{BCB506D4-1D41-4268-B97D-2016DD3C3A7F}" dt="2023-12-29T15:50:04.873" v="2249" actId="1076"/>
          <ac:spMkLst>
            <pc:docMk/>
            <pc:sldMk cId="3280343622" sldId="273"/>
            <ac:spMk id="5" creationId="{FD7FEC9E-384D-634E-AEB2-F8F292B02D08}"/>
          </ac:spMkLst>
        </pc:spChg>
        <pc:spChg chg="add mod">
          <ac:chgData name="SHANTANU KUMAR" userId="ece603c4d459088b" providerId="LiveId" clId="{BCB506D4-1D41-4268-B97D-2016DD3C3A7F}" dt="2023-12-29T15:48:33.219" v="2217" actId="1076"/>
          <ac:spMkLst>
            <pc:docMk/>
            <pc:sldMk cId="3280343622" sldId="273"/>
            <ac:spMk id="7" creationId="{52A8EA8E-A0DB-AEC4-ABEB-07700F80B1FF}"/>
          </ac:spMkLst>
        </pc:spChg>
        <pc:spChg chg="add del mod">
          <ac:chgData name="SHANTANU KUMAR" userId="ece603c4d459088b" providerId="LiveId" clId="{BCB506D4-1D41-4268-B97D-2016DD3C3A7F}" dt="2023-12-29T15:48:01.980" v="2216" actId="21"/>
          <ac:spMkLst>
            <pc:docMk/>
            <pc:sldMk cId="3280343622" sldId="273"/>
            <ac:spMk id="8" creationId="{D82FDD47-D32B-185B-1C5A-F08DAB06CD4A}"/>
          </ac:spMkLst>
        </pc:spChg>
        <pc:picChg chg="add del mod">
          <ac:chgData name="SHANTANU KUMAR" userId="ece603c4d459088b" providerId="LiveId" clId="{BCB506D4-1D41-4268-B97D-2016DD3C3A7F}" dt="2023-12-29T12:04:28.407" v="2191" actId="21"/>
          <ac:picMkLst>
            <pc:docMk/>
            <pc:sldMk cId="3280343622" sldId="273"/>
            <ac:picMk id="10" creationId="{0AF5C41D-0F27-0074-5EBF-0C13054DB2CD}"/>
          </ac:picMkLst>
        </pc:picChg>
        <pc:picChg chg="add mod">
          <ac:chgData name="SHANTANU KUMAR" userId="ece603c4d459088b" providerId="LiveId" clId="{BCB506D4-1D41-4268-B97D-2016DD3C3A7F}" dt="2023-12-29T12:05:35.908" v="2197" actId="1076"/>
          <ac:picMkLst>
            <pc:docMk/>
            <pc:sldMk cId="3280343622" sldId="273"/>
            <ac:picMk id="12" creationId="{31867010-4E52-E22D-52D6-E1CE9540DA66}"/>
          </ac:picMkLst>
        </pc:picChg>
      </pc:sldChg>
      <pc:sldChg chg="addSp delSp modSp new mod ord setBg">
        <pc:chgData name="SHANTANU KUMAR" userId="ece603c4d459088b" providerId="LiveId" clId="{BCB506D4-1D41-4268-B97D-2016DD3C3A7F}" dt="2023-12-29T17:07:35.655" v="4704" actId="21"/>
        <pc:sldMkLst>
          <pc:docMk/>
          <pc:sldMk cId="3974009574" sldId="274"/>
        </pc:sldMkLst>
        <pc:spChg chg="add mod">
          <ac:chgData name="SHANTANU KUMAR" userId="ece603c4d459088b" providerId="LiveId" clId="{BCB506D4-1D41-4268-B97D-2016DD3C3A7F}" dt="2023-12-29T16:23:13.680" v="2876" actId="1076"/>
          <ac:spMkLst>
            <pc:docMk/>
            <pc:sldMk cId="3974009574" sldId="274"/>
            <ac:spMk id="2" creationId="{440F9453-897B-E6B5-B774-403F4F429DC0}"/>
          </ac:spMkLst>
        </pc:spChg>
        <pc:spChg chg="add mod">
          <ac:chgData name="SHANTANU KUMAR" userId="ece603c4d459088b" providerId="LiveId" clId="{BCB506D4-1D41-4268-B97D-2016DD3C3A7F}" dt="2023-12-29T16:23:18.972" v="2878" actId="1076"/>
          <ac:spMkLst>
            <pc:docMk/>
            <pc:sldMk cId="3974009574" sldId="274"/>
            <ac:spMk id="6" creationId="{651EDF6B-7A85-6BF0-9AB3-0E90290CD93A}"/>
          </ac:spMkLst>
        </pc:spChg>
        <pc:spChg chg="add mod">
          <ac:chgData name="SHANTANU KUMAR" userId="ece603c4d459088b" providerId="LiveId" clId="{BCB506D4-1D41-4268-B97D-2016DD3C3A7F}" dt="2023-12-29T16:22:34.619" v="2870" actId="20577"/>
          <ac:spMkLst>
            <pc:docMk/>
            <pc:sldMk cId="3974009574" sldId="274"/>
            <ac:spMk id="7" creationId="{90CBFC14-B2E0-8F75-DE90-28A9893ACDD9}"/>
          </ac:spMkLst>
        </pc:spChg>
        <pc:spChg chg="add del mod">
          <ac:chgData name="SHANTANU KUMAR" userId="ece603c4d459088b" providerId="LiveId" clId="{BCB506D4-1D41-4268-B97D-2016DD3C3A7F}" dt="2023-12-29T16:21:52.284" v="2476" actId="21"/>
          <ac:spMkLst>
            <pc:docMk/>
            <pc:sldMk cId="3974009574" sldId="274"/>
            <ac:spMk id="10" creationId="{7A1C233E-3E8A-70A1-C279-8FC77B95195F}"/>
          </ac:spMkLst>
        </pc:spChg>
        <pc:spChg chg="add del mod">
          <ac:chgData name="SHANTANU KUMAR" userId="ece603c4d459088b" providerId="LiveId" clId="{BCB506D4-1D41-4268-B97D-2016DD3C3A7F}" dt="2023-12-29T15:54:14.250" v="2274"/>
          <ac:spMkLst>
            <pc:docMk/>
            <pc:sldMk cId="3974009574" sldId="274"/>
            <ac:spMk id="11" creationId="{FAEC818F-16FB-F357-7B52-B425164912C4}"/>
          </ac:spMkLst>
        </pc:spChg>
        <pc:spChg chg="add del mod">
          <ac:chgData name="SHANTANU KUMAR" userId="ece603c4d459088b" providerId="LiveId" clId="{BCB506D4-1D41-4268-B97D-2016DD3C3A7F}" dt="2023-12-29T16:21:48.664" v="2475"/>
          <ac:spMkLst>
            <pc:docMk/>
            <pc:sldMk cId="3974009574" sldId="274"/>
            <ac:spMk id="12" creationId="{6A742C81-936E-C189-8CBB-B424F951C2A6}"/>
          </ac:spMkLst>
        </pc:spChg>
        <pc:spChg chg="add del mod">
          <ac:chgData name="SHANTANU KUMAR" userId="ece603c4d459088b" providerId="LiveId" clId="{BCB506D4-1D41-4268-B97D-2016DD3C3A7F}" dt="2023-12-29T16:06:10.516" v="2347" actId="47"/>
          <ac:spMkLst>
            <pc:docMk/>
            <pc:sldMk cId="3974009574" sldId="274"/>
            <ac:spMk id="13" creationId="{4E69BF0F-BC69-AC1A-D479-40AFB1AC7EA2}"/>
          </ac:spMkLst>
        </pc:spChg>
        <pc:spChg chg="add del mod">
          <ac:chgData name="SHANTANU KUMAR" userId="ece603c4d459088b" providerId="LiveId" clId="{BCB506D4-1D41-4268-B97D-2016DD3C3A7F}" dt="2023-12-29T16:23:09.493" v="2875" actId="1076"/>
          <ac:spMkLst>
            <pc:docMk/>
            <pc:sldMk cId="3974009574" sldId="274"/>
            <ac:spMk id="14" creationId="{8DE29AFE-12E6-B14F-EFAF-F6593A75B6A8}"/>
          </ac:spMkLst>
        </pc:spChg>
        <pc:graphicFrameChg chg="add del modGraphic">
          <ac:chgData name="SHANTANU KUMAR" userId="ece603c4d459088b" providerId="LiveId" clId="{BCB506D4-1D41-4268-B97D-2016DD3C3A7F}" dt="2023-12-29T17:07:35.655" v="4704" actId="21"/>
          <ac:graphicFrameMkLst>
            <pc:docMk/>
            <pc:sldMk cId="3974009574" sldId="274"/>
            <ac:graphicFrameMk id="16" creationId="{A06B2572-47FA-DF8A-9726-5550B49FAECB}"/>
          </ac:graphicFrameMkLst>
        </pc:graphicFrameChg>
        <pc:picChg chg="add mod">
          <ac:chgData name="SHANTANU KUMAR" userId="ece603c4d459088b" providerId="LiveId" clId="{BCB506D4-1D41-4268-B97D-2016DD3C3A7F}" dt="2023-12-29T16:23:16.239" v="2877" actId="1076"/>
          <ac:picMkLst>
            <pc:docMk/>
            <pc:sldMk cId="3974009574" sldId="274"/>
            <ac:picMk id="3" creationId="{621F4972-345A-F64C-DA80-9A10DF6E8D9F}"/>
          </ac:picMkLst>
        </pc:picChg>
        <pc:picChg chg="add mod">
          <ac:chgData name="SHANTANU KUMAR" userId="ece603c4d459088b" providerId="LiveId" clId="{BCB506D4-1D41-4268-B97D-2016DD3C3A7F}" dt="2023-12-29T16:23:22.064" v="2879" actId="1076"/>
          <ac:picMkLst>
            <pc:docMk/>
            <pc:sldMk cId="3974009574" sldId="274"/>
            <ac:picMk id="5" creationId="{20DA4A67-B1A0-78DB-A755-A520A90FF95F}"/>
          </ac:picMkLst>
        </pc:picChg>
        <pc:picChg chg="add del mod">
          <ac:chgData name="SHANTANU KUMAR" userId="ece603c4d459088b" providerId="LiveId" clId="{BCB506D4-1D41-4268-B97D-2016DD3C3A7F}" dt="2023-12-29T16:21:48.659" v="2473" actId="21"/>
          <ac:picMkLst>
            <pc:docMk/>
            <pc:sldMk cId="3974009574" sldId="274"/>
            <ac:picMk id="9" creationId="{08D75E79-E011-3CDF-1E58-76D3CB81E195}"/>
          </ac:picMkLst>
        </pc:picChg>
      </pc:sldChg>
      <pc:sldChg chg="addSp delSp modSp new mod setBg">
        <pc:chgData name="SHANTANU KUMAR" userId="ece603c4d459088b" providerId="LiveId" clId="{BCB506D4-1D41-4268-B97D-2016DD3C3A7F}" dt="2023-12-29T17:04:05.488" v="3756"/>
        <pc:sldMkLst>
          <pc:docMk/>
          <pc:sldMk cId="3500808567" sldId="275"/>
        </pc:sldMkLst>
        <pc:spChg chg="add mod">
          <ac:chgData name="SHANTANU KUMAR" userId="ece603c4d459088b" providerId="LiveId" clId="{BCB506D4-1D41-4268-B97D-2016DD3C3A7F}" dt="2023-12-29T16:20:01.970" v="2459" actId="1076"/>
          <ac:spMkLst>
            <pc:docMk/>
            <pc:sldMk cId="3500808567" sldId="275"/>
            <ac:spMk id="2" creationId="{BD6D7F0F-806F-B7A6-ECE7-2DE59E9555EB}"/>
          </ac:spMkLst>
        </pc:spChg>
        <pc:spChg chg="add mod">
          <ac:chgData name="SHANTANU KUMAR" userId="ece603c4d459088b" providerId="LiveId" clId="{BCB506D4-1D41-4268-B97D-2016DD3C3A7F}" dt="2023-12-29T16:19:53.008" v="2458" actId="1076"/>
          <ac:spMkLst>
            <pc:docMk/>
            <pc:sldMk cId="3500808567" sldId="275"/>
            <ac:spMk id="3" creationId="{80096036-D49B-D968-63E2-9024FA354B22}"/>
          </ac:spMkLst>
        </pc:spChg>
        <pc:spChg chg="add mod">
          <ac:chgData name="SHANTANU KUMAR" userId="ece603c4d459088b" providerId="LiveId" clId="{BCB506D4-1D41-4268-B97D-2016DD3C3A7F}" dt="2023-12-29T16:21:22.669" v="2470"/>
          <ac:spMkLst>
            <pc:docMk/>
            <pc:sldMk cId="3500808567" sldId="275"/>
            <ac:spMk id="5" creationId="{8D19B067-C726-A4D1-C6D5-A662DCD991EB}"/>
          </ac:spMkLst>
        </pc:spChg>
        <pc:picChg chg="add mod">
          <ac:chgData name="SHANTANU KUMAR" userId="ece603c4d459088b" providerId="LiveId" clId="{BCB506D4-1D41-4268-B97D-2016DD3C3A7F}" dt="2023-12-29T16:36:13.786" v="2897" actId="1076"/>
          <ac:picMkLst>
            <pc:docMk/>
            <pc:sldMk cId="3500808567" sldId="275"/>
            <ac:picMk id="4" creationId="{6F2D7C3A-BECB-EBE1-1567-F4690489F5B2}"/>
          </ac:picMkLst>
        </pc:picChg>
        <pc:picChg chg="add del mod">
          <ac:chgData name="SHANTANU KUMAR" userId="ece603c4d459088b" providerId="LiveId" clId="{BCB506D4-1D41-4268-B97D-2016DD3C3A7F}" dt="2023-12-29T16:36:19.456" v="2898" actId="21"/>
          <ac:picMkLst>
            <pc:docMk/>
            <pc:sldMk cId="3500808567" sldId="275"/>
            <ac:picMk id="7" creationId="{CAD0A0DD-1A26-5199-9E0E-06B18D7F43E6}"/>
          </ac:picMkLst>
        </pc:picChg>
        <pc:picChg chg="add mod">
          <ac:chgData name="SHANTANU KUMAR" userId="ece603c4d459088b" providerId="LiveId" clId="{BCB506D4-1D41-4268-B97D-2016DD3C3A7F}" dt="2023-12-29T16:36:43.511" v="2903" actId="1076"/>
          <ac:picMkLst>
            <pc:docMk/>
            <pc:sldMk cId="3500808567" sldId="275"/>
            <ac:picMk id="9" creationId="{1E560596-A475-90D2-CB51-A2402B74BA17}"/>
          </ac:picMkLst>
        </pc:picChg>
        <pc:picChg chg="add del mod">
          <ac:chgData name="SHANTANU KUMAR" userId="ece603c4d459088b" providerId="LiveId" clId="{BCB506D4-1D41-4268-B97D-2016DD3C3A7F}" dt="2023-12-29T16:36:37.880" v="2902" actId="21"/>
          <ac:picMkLst>
            <pc:docMk/>
            <pc:sldMk cId="3500808567" sldId="275"/>
            <ac:picMk id="10" creationId="{28D2E28E-0AF4-7ACD-316A-87EBC3B2126D}"/>
          </ac:picMkLst>
        </pc:picChg>
        <pc:picChg chg="add mod">
          <ac:chgData name="SHANTANU KUMAR" userId="ece603c4d459088b" providerId="LiveId" clId="{BCB506D4-1D41-4268-B97D-2016DD3C3A7F}" dt="2023-12-29T16:36:58.408" v="2905" actId="1076"/>
          <ac:picMkLst>
            <pc:docMk/>
            <pc:sldMk cId="3500808567" sldId="275"/>
            <ac:picMk id="11" creationId="{A24B2A46-602D-BD80-510D-AF133F6A9B12}"/>
          </ac:picMkLst>
        </pc:picChg>
      </pc:sldChg>
      <pc:sldChg chg="addSp modSp new mod setBg">
        <pc:chgData name="SHANTANU KUMAR" userId="ece603c4d459088b" providerId="LiveId" clId="{BCB506D4-1D41-4268-B97D-2016DD3C3A7F}" dt="2023-12-29T17:04:18.513" v="3783"/>
        <pc:sldMkLst>
          <pc:docMk/>
          <pc:sldMk cId="1862912389" sldId="276"/>
        </pc:sldMkLst>
        <pc:spChg chg="add mod">
          <ac:chgData name="SHANTANU KUMAR" userId="ece603c4d459088b" providerId="LiveId" clId="{BCB506D4-1D41-4268-B97D-2016DD3C3A7F}" dt="2023-12-29T16:55:42.089" v="2993" actId="255"/>
          <ac:spMkLst>
            <pc:docMk/>
            <pc:sldMk cId="1862912389" sldId="276"/>
            <ac:spMk id="2" creationId="{2FBA1C88-CA16-DB8C-6830-B03BEE248236}"/>
          </ac:spMkLst>
        </pc:spChg>
        <pc:picChg chg="add mod">
          <ac:chgData name="SHANTANU KUMAR" userId="ece603c4d459088b" providerId="LiveId" clId="{BCB506D4-1D41-4268-B97D-2016DD3C3A7F}" dt="2023-12-29T16:56:37.326" v="2998" actId="14100"/>
          <ac:picMkLst>
            <pc:docMk/>
            <pc:sldMk cId="1862912389" sldId="276"/>
            <ac:picMk id="4" creationId="{D0FAF32B-6052-7EC5-F088-238DC6D6F4EB}"/>
          </ac:picMkLst>
        </pc:picChg>
      </pc:sldChg>
      <pc:sldChg chg="addSp modSp new mod setBg">
        <pc:chgData name="SHANTANU KUMAR" userId="ece603c4d459088b" providerId="LiveId" clId="{BCB506D4-1D41-4268-B97D-2016DD3C3A7F}" dt="2023-12-29T17:04:25.465" v="3811"/>
        <pc:sldMkLst>
          <pc:docMk/>
          <pc:sldMk cId="1688694098" sldId="277"/>
        </pc:sldMkLst>
        <pc:picChg chg="add mod">
          <ac:chgData name="SHANTANU KUMAR" userId="ece603c4d459088b" providerId="LiveId" clId="{BCB506D4-1D41-4268-B97D-2016DD3C3A7F}" dt="2023-12-29T16:58:00.084" v="3049" actId="14100"/>
          <ac:picMkLst>
            <pc:docMk/>
            <pc:sldMk cId="1688694098" sldId="277"/>
            <ac:picMk id="3" creationId="{464E0121-0AED-71B9-C61B-767802A377FB}"/>
          </ac:picMkLst>
        </pc:picChg>
      </pc:sldChg>
      <pc:sldChg chg="modSp new del mod setBg">
        <pc:chgData name="SHANTANU KUMAR" userId="ece603c4d459088b" providerId="LiveId" clId="{BCB506D4-1D41-4268-B97D-2016DD3C3A7F}" dt="2023-12-29T18:34:07.632" v="5230" actId="2696"/>
        <pc:sldMkLst>
          <pc:docMk/>
          <pc:sldMk cId="691306985" sldId="278"/>
        </pc:sldMkLst>
        <pc:spChg chg="mod">
          <ac:chgData name="SHANTANU KUMAR" userId="ece603c4d459088b" providerId="LiveId" clId="{BCB506D4-1D41-4268-B97D-2016DD3C3A7F}" dt="2023-12-29T18:33:21.265" v="5223" actId="122"/>
          <ac:spMkLst>
            <pc:docMk/>
            <pc:sldMk cId="691306985" sldId="278"/>
            <ac:spMk id="2" creationId="{24A1E24A-F3CF-6E72-12EF-4713EE13A695}"/>
          </ac:spMkLst>
        </pc:spChg>
        <pc:spChg chg="mod">
          <ac:chgData name="SHANTANU KUMAR" userId="ece603c4d459088b" providerId="LiveId" clId="{BCB506D4-1D41-4268-B97D-2016DD3C3A7F}" dt="2023-12-29T18:33:44.729" v="5229" actId="14100"/>
          <ac:spMkLst>
            <pc:docMk/>
            <pc:sldMk cId="691306985" sldId="278"/>
            <ac:spMk id="3" creationId="{E0681470-4E1A-357D-CBC7-55236222380E}"/>
          </ac:spMkLst>
        </pc:spChg>
      </pc:sldChg>
      <pc:sldChg chg="new del setBg">
        <pc:chgData name="SHANTANU KUMAR" userId="ece603c4d459088b" providerId="LiveId" clId="{BCB506D4-1D41-4268-B97D-2016DD3C3A7F}" dt="2023-12-29T18:31:47.499" v="4944" actId="2696"/>
        <pc:sldMkLst>
          <pc:docMk/>
          <pc:sldMk cId="3734556325" sldId="278"/>
        </pc:sldMkLst>
      </pc:sldChg>
      <pc:sldChg chg="modSp new mod setBg">
        <pc:chgData name="SHANTANU KUMAR" userId="ece603c4d459088b" providerId="LiveId" clId="{BCB506D4-1D41-4268-B97D-2016DD3C3A7F}" dt="2023-12-29T18:39:35.030" v="5931" actId="20577"/>
        <pc:sldMkLst>
          <pc:docMk/>
          <pc:sldMk cId="4152182986" sldId="278"/>
        </pc:sldMkLst>
        <pc:spChg chg="mod">
          <ac:chgData name="SHANTANU KUMAR" userId="ece603c4d459088b" providerId="LiveId" clId="{BCB506D4-1D41-4268-B97D-2016DD3C3A7F}" dt="2023-12-29T18:39:35.030" v="5931" actId="20577"/>
          <ac:spMkLst>
            <pc:docMk/>
            <pc:sldMk cId="4152182986" sldId="278"/>
            <ac:spMk id="2" creationId="{24B1B13A-9787-0974-74F8-057C8F2633B0}"/>
          </ac:spMkLst>
        </pc:spChg>
      </pc:sldChg>
      <pc:sldChg chg="addSp delSp modSp new mod setBg modClrScheme chgLayout">
        <pc:chgData name="SHANTANU KUMAR" userId="ece603c4d459088b" providerId="LiveId" clId="{BCB506D4-1D41-4268-B97D-2016DD3C3A7F}" dt="2023-12-29T22:35:49.920" v="9311"/>
        <pc:sldMkLst>
          <pc:docMk/>
          <pc:sldMk cId="3470405304" sldId="279"/>
        </pc:sldMkLst>
        <pc:spChg chg="add del mod ord">
          <ac:chgData name="SHANTANU KUMAR" userId="ece603c4d459088b" providerId="LiveId" clId="{BCB506D4-1D41-4268-B97D-2016DD3C3A7F}" dt="2023-12-29T18:57:51.427" v="6427" actId="700"/>
          <ac:spMkLst>
            <pc:docMk/>
            <pc:sldMk cId="3470405304" sldId="279"/>
            <ac:spMk id="6" creationId="{88E3165A-EA73-26B2-B78E-D2AAD896DDA4}"/>
          </ac:spMkLst>
        </pc:spChg>
        <pc:spChg chg="add del mod ord">
          <ac:chgData name="SHANTANU KUMAR" userId="ece603c4d459088b" providerId="LiveId" clId="{BCB506D4-1D41-4268-B97D-2016DD3C3A7F}" dt="2023-12-29T18:57:51.427" v="6427" actId="700"/>
          <ac:spMkLst>
            <pc:docMk/>
            <pc:sldMk cId="3470405304" sldId="279"/>
            <ac:spMk id="7" creationId="{77C5735C-20CF-C9C0-807C-8532726113B7}"/>
          </ac:spMkLst>
        </pc:spChg>
        <pc:spChg chg="add del mod ord">
          <ac:chgData name="SHANTANU KUMAR" userId="ece603c4d459088b" providerId="LiveId" clId="{BCB506D4-1D41-4268-B97D-2016DD3C3A7F}" dt="2023-12-29T18:57:51.427" v="6427" actId="700"/>
          <ac:spMkLst>
            <pc:docMk/>
            <pc:sldMk cId="3470405304" sldId="279"/>
            <ac:spMk id="8" creationId="{851EB1F9-86C1-4798-BAF6-B3BE13F214B0}"/>
          </ac:spMkLst>
        </pc:spChg>
        <pc:picChg chg="add del mod">
          <ac:chgData name="SHANTANU KUMAR" userId="ece603c4d459088b" providerId="LiveId" clId="{BCB506D4-1D41-4268-B97D-2016DD3C3A7F}" dt="2023-12-29T18:46:14.395" v="5936" actId="21"/>
          <ac:picMkLst>
            <pc:docMk/>
            <pc:sldMk cId="3470405304" sldId="279"/>
            <ac:picMk id="3" creationId="{8D64121A-F738-3270-02F7-46E27D3E2EF1}"/>
          </ac:picMkLst>
        </pc:picChg>
        <pc:picChg chg="add del">
          <ac:chgData name="SHANTANU KUMAR" userId="ece603c4d459088b" providerId="LiveId" clId="{BCB506D4-1D41-4268-B97D-2016DD3C3A7F}" dt="2023-12-29T22:35:48.090" v="9310" actId="21"/>
          <ac:picMkLst>
            <pc:docMk/>
            <pc:sldMk cId="3470405304" sldId="279"/>
            <ac:picMk id="5" creationId="{AEC4C2C2-A4BB-122C-A76B-D23EE279E04D}"/>
          </ac:picMkLst>
        </pc:picChg>
        <pc:picChg chg="add mod">
          <ac:chgData name="SHANTANU KUMAR" userId="ece603c4d459088b" providerId="LiveId" clId="{BCB506D4-1D41-4268-B97D-2016DD3C3A7F}" dt="2023-12-29T22:35:49.920" v="9311"/>
          <ac:picMkLst>
            <pc:docMk/>
            <pc:sldMk cId="3470405304" sldId="279"/>
            <ac:picMk id="9" creationId="{7A274909-22BA-D97D-44C3-FC3EBF5982D6}"/>
          </ac:picMkLst>
        </pc:picChg>
      </pc:sldChg>
      <pc:sldChg chg="addSp delSp modSp new mod">
        <pc:chgData name="SHANTANU KUMAR" userId="ece603c4d459088b" providerId="LiveId" clId="{BCB506D4-1D41-4268-B97D-2016DD3C3A7F}" dt="2023-12-29T22:33:03.188" v="9309"/>
        <pc:sldMkLst>
          <pc:docMk/>
          <pc:sldMk cId="1833330039" sldId="280"/>
        </pc:sldMkLst>
        <pc:picChg chg="add del">
          <ac:chgData name="SHANTANU KUMAR" userId="ece603c4d459088b" providerId="LiveId" clId="{BCB506D4-1D41-4268-B97D-2016DD3C3A7F}" dt="2023-12-29T22:33:00.300" v="9308" actId="21"/>
          <ac:picMkLst>
            <pc:docMk/>
            <pc:sldMk cId="1833330039" sldId="280"/>
            <ac:picMk id="3" creationId="{DF93BA0F-333C-A11E-CD75-CA36058A4F8A}"/>
          </ac:picMkLst>
        </pc:picChg>
        <pc:picChg chg="add mod">
          <ac:chgData name="SHANTANU KUMAR" userId="ece603c4d459088b" providerId="LiveId" clId="{BCB506D4-1D41-4268-B97D-2016DD3C3A7F}" dt="2023-12-29T22:33:03.188" v="9309"/>
          <ac:picMkLst>
            <pc:docMk/>
            <pc:sldMk cId="1833330039" sldId="280"/>
            <ac:picMk id="4" creationId="{1B4D478A-E95A-C521-B5E4-D59D45C8D97E}"/>
          </ac:picMkLst>
        </pc:picChg>
      </pc:sldChg>
      <pc:sldChg chg="new del">
        <pc:chgData name="SHANTANU KUMAR" userId="ece603c4d459088b" providerId="LiveId" clId="{BCB506D4-1D41-4268-B97D-2016DD3C3A7F}" dt="2023-12-29T18:48:23.700" v="5939" actId="2696"/>
        <pc:sldMkLst>
          <pc:docMk/>
          <pc:sldMk cId="2987938718" sldId="280"/>
        </pc:sldMkLst>
      </pc:sldChg>
      <pc:sldChg chg="addSp delSp modSp new mod">
        <pc:chgData name="SHANTANU KUMAR" userId="ece603c4d459088b" providerId="LiveId" clId="{BCB506D4-1D41-4268-B97D-2016DD3C3A7F}" dt="2023-12-29T22:31:44.668" v="9307"/>
        <pc:sldMkLst>
          <pc:docMk/>
          <pc:sldMk cId="208007788" sldId="281"/>
        </pc:sldMkLst>
        <pc:picChg chg="add del">
          <ac:chgData name="SHANTANU KUMAR" userId="ece603c4d459088b" providerId="LiveId" clId="{BCB506D4-1D41-4268-B97D-2016DD3C3A7F}" dt="2023-12-29T22:31:42.590" v="9306" actId="21"/>
          <ac:picMkLst>
            <pc:docMk/>
            <pc:sldMk cId="208007788" sldId="281"/>
            <ac:picMk id="3" creationId="{E76AF67F-55CC-DD40-7D1B-D4721134D291}"/>
          </ac:picMkLst>
        </pc:picChg>
        <pc:picChg chg="add mod">
          <ac:chgData name="SHANTANU KUMAR" userId="ece603c4d459088b" providerId="LiveId" clId="{BCB506D4-1D41-4268-B97D-2016DD3C3A7F}" dt="2023-12-29T22:31:44.668" v="9307"/>
          <ac:picMkLst>
            <pc:docMk/>
            <pc:sldMk cId="208007788" sldId="281"/>
            <ac:picMk id="4" creationId="{09047239-8289-EFF8-BBAA-0EBBBA514E31}"/>
          </ac:picMkLst>
        </pc:picChg>
      </pc:sldChg>
      <pc:sldChg chg="addSp delSp modSp new mod">
        <pc:chgData name="SHANTANU KUMAR" userId="ece603c4d459088b" providerId="LiveId" clId="{BCB506D4-1D41-4268-B97D-2016DD3C3A7F}" dt="2023-12-29T22:30:06.460" v="9305"/>
        <pc:sldMkLst>
          <pc:docMk/>
          <pc:sldMk cId="126933620" sldId="282"/>
        </pc:sldMkLst>
        <pc:picChg chg="add del">
          <ac:chgData name="SHANTANU KUMAR" userId="ece603c4d459088b" providerId="LiveId" clId="{BCB506D4-1D41-4268-B97D-2016DD3C3A7F}" dt="2023-12-29T22:30:03.777" v="9304" actId="21"/>
          <ac:picMkLst>
            <pc:docMk/>
            <pc:sldMk cId="126933620" sldId="282"/>
            <ac:picMk id="3" creationId="{479A12F2-E47E-5720-3FC5-0912B97A97D6}"/>
          </ac:picMkLst>
        </pc:picChg>
        <pc:picChg chg="add mod">
          <ac:chgData name="SHANTANU KUMAR" userId="ece603c4d459088b" providerId="LiveId" clId="{BCB506D4-1D41-4268-B97D-2016DD3C3A7F}" dt="2023-12-29T22:30:06.460" v="9305"/>
          <ac:picMkLst>
            <pc:docMk/>
            <pc:sldMk cId="126933620" sldId="282"/>
            <ac:picMk id="4" creationId="{C89F968B-168F-701A-04DD-E0A36A377A90}"/>
          </ac:picMkLst>
        </pc:picChg>
      </pc:sldChg>
      <pc:sldChg chg="new del setBg">
        <pc:chgData name="SHANTANU KUMAR" userId="ece603c4d459088b" providerId="LiveId" clId="{BCB506D4-1D41-4268-B97D-2016DD3C3A7F}" dt="2023-12-29T18:53:58.664" v="6100" actId="2696"/>
        <pc:sldMkLst>
          <pc:docMk/>
          <pc:sldMk cId="2970963671" sldId="283"/>
        </pc:sldMkLst>
      </pc:sldChg>
      <pc:sldChg chg="modSp new mod setBg">
        <pc:chgData name="SHANTANU KUMAR" userId="ece603c4d459088b" providerId="LiveId" clId="{BCB506D4-1D41-4268-B97D-2016DD3C3A7F}" dt="2023-12-29T18:56:56.027" v="6425"/>
        <pc:sldMkLst>
          <pc:docMk/>
          <pc:sldMk cId="3566207290" sldId="283"/>
        </pc:sldMkLst>
        <pc:spChg chg="mod">
          <ac:chgData name="SHANTANU KUMAR" userId="ece603c4d459088b" providerId="LiveId" clId="{BCB506D4-1D41-4268-B97D-2016DD3C3A7F}" dt="2023-12-29T18:56:42.994" v="6411" actId="14100"/>
          <ac:spMkLst>
            <pc:docMk/>
            <pc:sldMk cId="3566207290" sldId="283"/>
            <ac:spMk id="2" creationId="{2B495375-7209-07F8-A774-CEC8F6C84264}"/>
          </ac:spMkLst>
        </pc:spChg>
      </pc:sldChg>
      <pc:sldChg chg="addSp delSp modSp new mod ord setBg modClrScheme chgLayout">
        <pc:chgData name="SHANTANU KUMAR" userId="ece603c4d459088b" providerId="LiveId" clId="{BCB506D4-1D41-4268-B97D-2016DD3C3A7F}" dt="2023-12-29T21:08:04.909" v="8374"/>
        <pc:sldMkLst>
          <pc:docMk/>
          <pc:sldMk cId="1058208666" sldId="284"/>
        </pc:sldMkLst>
        <pc:spChg chg="mod ord">
          <ac:chgData name="SHANTANU KUMAR" userId="ece603c4d459088b" providerId="LiveId" clId="{BCB506D4-1D41-4268-B97D-2016DD3C3A7F}" dt="2023-12-29T19:38:31.401" v="7351" actId="207"/>
          <ac:spMkLst>
            <pc:docMk/>
            <pc:sldMk cId="1058208666" sldId="284"/>
            <ac:spMk id="2" creationId="{9321E067-06DC-A658-B0BC-82E4D4D7A73A}"/>
          </ac:spMkLst>
        </pc:spChg>
        <pc:spChg chg="del mod">
          <ac:chgData name="SHANTANU KUMAR" userId="ece603c4d459088b" providerId="LiveId" clId="{BCB506D4-1D41-4268-B97D-2016DD3C3A7F}" dt="2023-12-29T19:10:41.889" v="6447"/>
          <ac:spMkLst>
            <pc:docMk/>
            <pc:sldMk cId="1058208666" sldId="284"/>
            <ac:spMk id="3" creationId="{9A8784C4-C68A-DA97-B2EA-E2364D59848E}"/>
          </ac:spMkLst>
        </pc:spChg>
        <pc:spChg chg="del mod">
          <ac:chgData name="SHANTANU KUMAR" userId="ece603c4d459088b" providerId="LiveId" clId="{BCB506D4-1D41-4268-B97D-2016DD3C3A7F}" dt="2023-12-29T19:13:19.931" v="6453" actId="700"/>
          <ac:spMkLst>
            <pc:docMk/>
            <pc:sldMk cId="1058208666" sldId="284"/>
            <ac:spMk id="4" creationId="{8C47E069-251A-4D0D-41F9-531192574343}"/>
          </ac:spMkLst>
        </pc:spChg>
        <pc:spChg chg="add mod ord">
          <ac:chgData name="SHANTANU KUMAR" userId="ece603c4d459088b" providerId="LiveId" clId="{BCB506D4-1D41-4268-B97D-2016DD3C3A7F}" dt="2023-12-29T19:24:34.415" v="6955" actId="1076"/>
          <ac:spMkLst>
            <pc:docMk/>
            <pc:sldMk cId="1058208666" sldId="284"/>
            <ac:spMk id="7" creationId="{ED9A7E43-6BE5-1248-D33F-2AEC6D83D794}"/>
          </ac:spMkLst>
        </pc:spChg>
        <pc:picChg chg="add mod ord">
          <ac:chgData name="SHANTANU KUMAR" userId="ece603c4d459088b" providerId="LiveId" clId="{BCB506D4-1D41-4268-B97D-2016DD3C3A7F}" dt="2023-12-29T19:14:52.850" v="6463" actId="14100"/>
          <ac:picMkLst>
            <pc:docMk/>
            <pc:sldMk cId="1058208666" sldId="284"/>
            <ac:picMk id="6" creationId="{B2DACFEB-5997-4529-A7F0-D0D1E645C2BE}"/>
          </ac:picMkLst>
        </pc:picChg>
      </pc:sldChg>
      <pc:sldChg chg="add del">
        <pc:chgData name="SHANTANU KUMAR" userId="ece603c4d459088b" providerId="LiveId" clId="{BCB506D4-1D41-4268-B97D-2016DD3C3A7F}" dt="2023-12-29T19:26:23.698" v="6959" actId="2696"/>
        <pc:sldMkLst>
          <pc:docMk/>
          <pc:sldMk cId="2564471358" sldId="285"/>
        </pc:sldMkLst>
      </pc:sldChg>
      <pc:sldChg chg="addSp delSp modSp new mod setBg">
        <pc:chgData name="SHANTANU KUMAR" userId="ece603c4d459088b" providerId="LiveId" clId="{BCB506D4-1D41-4268-B97D-2016DD3C3A7F}" dt="2023-12-29T19:41:10.114" v="7793" actId="207"/>
        <pc:sldMkLst>
          <pc:docMk/>
          <pc:sldMk cId="4015560787" sldId="285"/>
        </pc:sldMkLst>
        <pc:spChg chg="mod">
          <ac:chgData name="SHANTANU KUMAR" userId="ece603c4d459088b" providerId="LiveId" clId="{BCB506D4-1D41-4268-B97D-2016DD3C3A7F}" dt="2023-12-29T19:41:10.114" v="7793" actId="207"/>
          <ac:spMkLst>
            <pc:docMk/>
            <pc:sldMk cId="4015560787" sldId="285"/>
            <ac:spMk id="2" creationId="{3200547B-9985-D826-905A-31EA4B1DB94C}"/>
          </ac:spMkLst>
        </pc:spChg>
        <pc:spChg chg="del">
          <ac:chgData name="SHANTANU KUMAR" userId="ece603c4d459088b" providerId="LiveId" clId="{BCB506D4-1D41-4268-B97D-2016DD3C3A7F}" dt="2023-12-29T19:28:25.769" v="6971" actId="22"/>
          <ac:spMkLst>
            <pc:docMk/>
            <pc:sldMk cId="4015560787" sldId="285"/>
            <ac:spMk id="3" creationId="{349A0CFD-7BFC-2259-FE4F-9201E12779C0}"/>
          </ac:spMkLst>
        </pc:spChg>
        <pc:spChg chg="mod">
          <ac:chgData name="SHANTANU KUMAR" userId="ece603c4d459088b" providerId="LiveId" clId="{BCB506D4-1D41-4268-B97D-2016DD3C3A7F}" dt="2023-12-29T19:36:10.196" v="7137" actId="242"/>
          <ac:spMkLst>
            <pc:docMk/>
            <pc:sldMk cId="4015560787" sldId="285"/>
            <ac:spMk id="4" creationId="{06326CCE-96B4-5328-F8A9-1CEDC510BF08}"/>
          </ac:spMkLst>
        </pc:spChg>
        <pc:picChg chg="add mod ord">
          <ac:chgData name="SHANTANU KUMAR" userId="ece603c4d459088b" providerId="LiveId" clId="{BCB506D4-1D41-4268-B97D-2016DD3C3A7F}" dt="2023-12-29T19:36:18.401" v="7138" actId="1076"/>
          <ac:picMkLst>
            <pc:docMk/>
            <pc:sldMk cId="4015560787" sldId="285"/>
            <ac:picMk id="6" creationId="{F1F218F1-E71F-3659-3B9B-7861C5A3E69D}"/>
          </ac:picMkLst>
        </pc:picChg>
      </pc:sldChg>
      <pc:sldChg chg="addSp delSp modSp new mod ord">
        <pc:chgData name="SHANTANU KUMAR" userId="ece603c4d459088b" providerId="LiveId" clId="{BCB506D4-1D41-4268-B97D-2016DD3C3A7F}" dt="2023-12-29T22:18:12.736" v="9303" actId="20577"/>
        <pc:sldMkLst>
          <pc:docMk/>
          <pc:sldMk cId="1742405412" sldId="286"/>
        </pc:sldMkLst>
        <pc:spChg chg="mod">
          <ac:chgData name="SHANTANU KUMAR" userId="ece603c4d459088b" providerId="LiveId" clId="{BCB506D4-1D41-4268-B97D-2016DD3C3A7F}" dt="2023-12-29T19:42:17.236" v="7796" actId="207"/>
          <ac:spMkLst>
            <pc:docMk/>
            <pc:sldMk cId="1742405412" sldId="286"/>
            <ac:spMk id="2" creationId="{26D045A6-E0FF-4F61-6CDF-818FB5CD13ED}"/>
          </ac:spMkLst>
        </pc:spChg>
        <pc:spChg chg="del">
          <ac:chgData name="SHANTANU KUMAR" userId="ece603c4d459088b" providerId="LiveId" clId="{BCB506D4-1D41-4268-B97D-2016DD3C3A7F}" dt="2023-12-29T19:48:53.070" v="7797"/>
          <ac:spMkLst>
            <pc:docMk/>
            <pc:sldMk cId="1742405412" sldId="286"/>
            <ac:spMk id="3" creationId="{16A84B5E-D776-44D5-6135-A91F3D7D4B9C}"/>
          </ac:spMkLst>
        </pc:spChg>
        <pc:spChg chg="mod">
          <ac:chgData name="SHANTANU KUMAR" userId="ece603c4d459088b" providerId="LiveId" clId="{BCB506D4-1D41-4268-B97D-2016DD3C3A7F}" dt="2023-12-29T22:18:12.736" v="9303" actId="20577"/>
          <ac:spMkLst>
            <pc:docMk/>
            <pc:sldMk cId="1742405412" sldId="286"/>
            <ac:spMk id="4" creationId="{AA086DB0-2135-23A1-80A5-B2E69B29904D}"/>
          </ac:spMkLst>
        </pc:spChg>
        <pc:spChg chg="add del mod">
          <ac:chgData name="SHANTANU KUMAR" userId="ece603c4d459088b" providerId="LiveId" clId="{BCB506D4-1D41-4268-B97D-2016DD3C3A7F}" dt="2023-12-29T19:52:17.976" v="7802"/>
          <ac:spMkLst>
            <pc:docMk/>
            <pc:sldMk cId="1742405412" sldId="286"/>
            <ac:spMk id="8" creationId="{90430ECE-8375-56B9-BE41-D9C899865865}"/>
          </ac:spMkLst>
        </pc:spChg>
        <pc:picChg chg="add del mod">
          <ac:chgData name="SHANTANU KUMAR" userId="ece603c4d459088b" providerId="LiveId" clId="{BCB506D4-1D41-4268-B97D-2016DD3C3A7F}" dt="2023-12-29T19:49:44.962" v="7801" actId="21"/>
          <ac:picMkLst>
            <pc:docMk/>
            <pc:sldMk cId="1742405412" sldId="286"/>
            <ac:picMk id="6" creationId="{2AF68E55-2656-4B65-5528-E1C6148B9629}"/>
          </ac:picMkLst>
        </pc:picChg>
        <pc:picChg chg="add mod">
          <ac:chgData name="SHANTANU KUMAR" userId="ece603c4d459088b" providerId="LiveId" clId="{BCB506D4-1D41-4268-B97D-2016DD3C3A7F}" dt="2023-12-29T19:58:50.957" v="7912" actId="1076"/>
          <ac:picMkLst>
            <pc:docMk/>
            <pc:sldMk cId="1742405412" sldId="286"/>
            <ac:picMk id="10" creationId="{E6E520C9-262D-06A0-C2D7-787695318154}"/>
          </ac:picMkLst>
        </pc:picChg>
      </pc:sldChg>
      <pc:sldChg chg="addSp delSp modSp new mod ord">
        <pc:chgData name="SHANTANU KUMAR" userId="ece603c4d459088b" providerId="LiveId" clId="{BCB506D4-1D41-4268-B97D-2016DD3C3A7F}" dt="2023-12-29T20:07:40.028" v="8018"/>
        <pc:sldMkLst>
          <pc:docMk/>
          <pc:sldMk cId="4264475461" sldId="287"/>
        </pc:sldMkLst>
        <pc:spChg chg="mod">
          <ac:chgData name="SHANTANU KUMAR" userId="ece603c4d459088b" providerId="LiveId" clId="{BCB506D4-1D41-4268-B97D-2016DD3C3A7F}" dt="2023-12-29T19:59:43.762" v="7915" actId="207"/>
          <ac:spMkLst>
            <pc:docMk/>
            <pc:sldMk cId="4264475461" sldId="287"/>
            <ac:spMk id="2" creationId="{9EA13E11-F4E9-5916-C10C-279AF68523FF}"/>
          </ac:spMkLst>
        </pc:spChg>
        <pc:spChg chg="mod">
          <ac:chgData name="SHANTANU KUMAR" userId="ece603c4d459088b" providerId="LiveId" clId="{BCB506D4-1D41-4268-B97D-2016DD3C3A7F}" dt="2023-12-29T20:07:04.122" v="8016" actId="27636"/>
          <ac:spMkLst>
            <pc:docMk/>
            <pc:sldMk cId="4264475461" sldId="287"/>
            <ac:spMk id="3" creationId="{1F29865C-D19B-CF68-ABFC-3F5625CCB412}"/>
          </ac:spMkLst>
        </pc:spChg>
        <pc:spChg chg="del">
          <ac:chgData name="SHANTANU KUMAR" userId="ece603c4d459088b" providerId="LiveId" clId="{BCB506D4-1D41-4268-B97D-2016DD3C3A7F}" dt="2023-12-29T20:00:34.826" v="7916" actId="22"/>
          <ac:spMkLst>
            <pc:docMk/>
            <pc:sldMk cId="4264475461" sldId="287"/>
            <ac:spMk id="4" creationId="{4EFA8AEF-F7C0-8FAA-9038-AAA78D8045A3}"/>
          </ac:spMkLst>
        </pc:spChg>
        <pc:picChg chg="add mod ord">
          <ac:chgData name="SHANTANU KUMAR" userId="ece603c4d459088b" providerId="LiveId" clId="{BCB506D4-1D41-4268-B97D-2016DD3C3A7F}" dt="2023-12-29T20:00:47.936" v="7919" actId="14100"/>
          <ac:picMkLst>
            <pc:docMk/>
            <pc:sldMk cId="4264475461" sldId="287"/>
            <ac:picMk id="6" creationId="{F3642684-4B65-0EC6-6BB2-292E22346FF9}"/>
          </ac:picMkLst>
        </pc:picChg>
      </pc:sldChg>
      <pc:sldChg chg="addSp delSp modSp new mod">
        <pc:chgData name="SHANTANU KUMAR" userId="ece603c4d459088b" providerId="LiveId" clId="{BCB506D4-1D41-4268-B97D-2016DD3C3A7F}" dt="2023-12-29T20:27:43.373" v="8253" actId="207"/>
        <pc:sldMkLst>
          <pc:docMk/>
          <pc:sldMk cId="3675644445" sldId="288"/>
        </pc:sldMkLst>
        <pc:spChg chg="mod">
          <ac:chgData name="SHANTANU KUMAR" userId="ece603c4d459088b" providerId="LiveId" clId="{BCB506D4-1D41-4268-B97D-2016DD3C3A7F}" dt="2023-12-29T20:20:46.704" v="8244" actId="1076"/>
          <ac:spMkLst>
            <pc:docMk/>
            <pc:sldMk cId="3675644445" sldId="288"/>
            <ac:spMk id="2" creationId="{7EF364F8-9D81-CED9-B5F7-D7B51508E788}"/>
          </ac:spMkLst>
        </pc:spChg>
        <pc:spChg chg="del">
          <ac:chgData name="SHANTANU KUMAR" userId="ece603c4d459088b" providerId="LiveId" clId="{BCB506D4-1D41-4268-B97D-2016DD3C3A7F}" dt="2023-12-29T20:15:21.099" v="8027"/>
          <ac:spMkLst>
            <pc:docMk/>
            <pc:sldMk cId="3675644445" sldId="288"/>
            <ac:spMk id="3" creationId="{7180C043-BFAB-9443-1A6C-EBC75C9CFDEC}"/>
          </ac:spMkLst>
        </pc:spChg>
        <pc:spChg chg="mod">
          <ac:chgData name="SHANTANU KUMAR" userId="ece603c4d459088b" providerId="LiveId" clId="{BCB506D4-1D41-4268-B97D-2016DD3C3A7F}" dt="2023-12-29T20:27:43.373" v="8253" actId="207"/>
          <ac:spMkLst>
            <pc:docMk/>
            <pc:sldMk cId="3675644445" sldId="288"/>
            <ac:spMk id="4" creationId="{844FBF44-9DF3-260B-80DD-2A0793111070}"/>
          </ac:spMkLst>
        </pc:spChg>
        <pc:picChg chg="add mod">
          <ac:chgData name="SHANTANU KUMAR" userId="ece603c4d459088b" providerId="LiveId" clId="{BCB506D4-1D41-4268-B97D-2016DD3C3A7F}" dt="2023-12-29T20:15:39.324" v="8031" actId="14100"/>
          <ac:picMkLst>
            <pc:docMk/>
            <pc:sldMk cId="3675644445" sldId="288"/>
            <ac:picMk id="6" creationId="{C3088314-B028-7368-2AA3-717D9FBA6CE7}"/>
          </ac:picMkLst>
        </pc:picChg>
      </pc:sldChg>
      <pc:sldChg chg="addSp delSp modSp new mod">
        <pc:chgData name="SHANTANU KUMAR" userId="ece603c4d459088b" providerId="LiveId" clId="{BCB506D4-1D41-4268-B97D-2016DD3C3A7F}" dt="2023-12-29T21:06:55.977" v="8372" actId="207"/>
        <pc:sldMkLst>
          <pc:docMk/>
          <pc:sldMk cId="275384471" sldId="289"/>
        </pc:sldMkLst>
        <pc:spChg chg="mod">
          <ac:chgData name="SHANTANU KUMAR" userId="ece603c4d459088b" providerId="LiveId" clId="{BCB506D4-1D41-4268-B97D-2016DD3C3A7F}" dt="2023-12-29T20:51:07.859" v="8260" actId="207"/>
          <ac:spMkLst>
            <pc:docMk/>
            <pc:sldMk cId="275384471" sldId="289"/>
            <ac:spMk id="2" creationId="{2173EE84-5588-3C51-8FC5-D069D811E9B5}"/>
          </ac:spMkLst>
        </pc:spChg>
        <pc:spChg chg="mod">
          <ac:chgData name="SHANTANU KUMAR" userId="ece603c4d459088b" providerId="LiveId" clId="{BCB506D4-1D41-4268-B97D-2016DD3C3A7F}" dt="2023-12-29T21:06:55.977" v="8372" actId="207"/>
          <ac:spMkLst>
            <pc:docMk/>
            <pc:sldMk cId="275384471" sldId="289"/>
            <ac:spMk id="3" creationId="{5121754D-5BA4-DD74-53EB-7B42F0FABD59}"/>
          </ac:spMkLst>
        </pc:spChg>
        <pc:spChg chg="del">
          <ac:chgData name="SHANTANU KUMAR" userId="ece603c4d459088b" providerId="LiveId" clId="{BCB506D4-1D41-4268-B97D-2016DD3C3A7F}" dt="2023-12-29T20:50:12.643" v="8255"/>
          <ac:spMkLst>
            <pc:docMk/>
            <pc:sldMk cId="275384471" sldId="289"/>
            <ac:spMk id="4" creationId="{CEAB8458-4745-595F-7352-38DC4C178D21}"/>
          </ac:spMkLst>
        </pc:spChg>
        <pc:spChg chg="add del mod">
          <ac:chgData name="SHANTANU KUMAR" userId="ece603c4d459088b" providerId="LiveId" clId="{BCB506D4-1D41-4268-B97D-2016DD3C3A7F}" dt="2023-12-29T21:02:47.546" v="8262"/>
          <ac:spMkLst>
            <pc:docMk/>
            <pc:sldMk cId="275384471" sldId="289"/>
            <ac:spMk id="8" creationId="{510703CD-0524-3FD5-E19C-30D5FC36320C}"/>
          </ac:spMkLst>
        </pc:spChg>
        <pc:picChg chg="add del mod">
          <ac:chgData name="SHANTANU KUMAR" userId="ece603c4d459088b" providerId="LiveId" clId="{BCB506D4-1D41-4268-B97D-2016DD3C3A7F}" dt="2023-12-29T21:01:27.197" v="8261" actId="21"/>
          <ac:picMkLst>
            <pc:docMk/>
            <pc:sldMk cId="275384471" sldId="289"/>
            <ac:picMk id="6" creationId="{6C6BDDC4-0B98-FA68-4B05-69E167AB644F}"/>
          </ac:picMkLst>
        </pc:picChg>
        <pc:picChg chg="add mod">
          <ac:chgData name="SHANTANU KUMAR" userId="ece603c4d459088b" providerId="LiveId" clId="{BCB506D4-1D41-4268-B97D-2016DD3C3A7F}" dt="2023-12-29T21:03:09.804" v="8268" actId="14100"/>
          <ac:picMkLst>
            <pc:docMk/>
            <pc:sldMk cId="275384471" sldId="289"/>
            <ac:picMk id="10" creationId="{B6FD7403-937D-9715-2896-A95302ADE544}"/>
          </ac:picMkLst>
        </pc:picChg>
      </pc:sldChg>
      <pc:sldChg chg="addSp delSp modSp new mod">
        <pc:chgData name="SHANTANU KUMAR" userId="ece603c4d459088b" providerId="LiveId" clId="{BCB506D4-1D41-4268-B97D-2016DD3C3A7F}" dt="2023-12-29T21:13:46.996" v="8451" actId="207"/>
        <pc:sldMkLst>
          <pc:docMk/>
          <pc:sldMk cId="1228545690" sldId="290"/>
        </pc:sldMkLst>
        <pc:spChg chg="mod">
          <ac:chgData name="SHANTANU KUMAR" userId="ece603c4d459088b" providerId="LiveId" clId="{BCB506D4-1D41-4268-B97D-2016DD3C3A7F}" dt="2023-12-29T21:08:54.786" v="8377" actId="207"/>
          <ac:spMkLst>
            <pc:docMk/>
            <pc:sldMk cId="1228545690" sldId="290"/>
            <ac:spMk id="2" creationId="{EA59ACE2-D8AA-D3FC-C8FE-2A5F34E05C3A}"/>
          </ac:spMkLst>
        </pc:spChg>
        <pc:spChg chg="mod">
          <ac:chgData name="SHANTANU KUMAR" userId="ece603c4d459088b" providerId="LiveId" clId="{BCB506D4-1D41-4268-B97D-2016DD3C3A7F}" dt="2023-12-29T21:13:46.996" v="8451" actId="207"/>
          <ac:spMkLst>
            <pc:docMk/>
            <pc:sldMk cId="1228545690" sldId="290"/>
            <ac:spMk id="3" creationId="{649D5804-6FA0-55DB-EC1A-7D3203C9D2F3}"/>
          </ac:spMkLst>
        </pc:spChg>
        <pc:spChg chg="del">
          <ac:chgData name="SHANTANU KUMAR" userId="ece603c4d459088b" providerId="LiveId" clId="{BCB506D4-1D41-4268-B97D-2016DD3C3A7F}" dt="2023-12-29T21:09:58.724" v="8378"/>
          <ac:spMkLst>
            <pc:docMk/>
            <pc:sldMk cId="1228545690" sldId="290"/>
            <ac:spMk id="4" creationId="{E1DD7A89-94B1-634D-BCFD-55146C6370A4}"/>
          </ac:spMkLst>
        </pc:spChg>
        <pc:picChg chg="add mod">
          <ac:chgData name="SHANTANU KUMAR" userId="ece603c4d459088b" providerId="LiveId" clId="{BCB506D4-1D41-4268-B97D-2016DD3C3A7F}" dt="2023-12-29T21:10:10.069" v="8382" actId="14100"/>
          <ac:picMkLst>
            <pc:docMk/>
            <pc:sldMk cId="1228545690" sldId="290"/>
            <ac:picMk id="6" creationId="{D4E43128-D121-AC72-C910-ACA843D8171E}"/>
          </ac:picMkLst>
        </pc:picChg>
      </pc:sldChg>
      <pc:sldChg chg="addSp delSp modSp new mod modClrScheme chgLayout">
        <pc:chgData name="SHANTANU KUMAR" userId="ece603c4d459088b" providerId="LiveId" clId="{BCB506D4-1D41-4268-B97D-2016DD3C3A7F}" dt="2023-12-29T21:30:52.704" v="8710" actId="207"/>
        <pc:sldMkLst>
          <pc:docMk/>
          <pc:sldMk cId="2215710494" sldId="291"/>
        </pc:sldMkLst>
        <pc:spChg chg="mod ord">
          <ac:chgData name="SHANTANU KUMAR" userId="ece603c4d459088b" providerId="LiveId" clId="{BCB506D4-1D41-4268-B97D-2016DD3C3A7F}" dt="2023-12-29T21:28:34.587" v="8706" actId="1076"/>
          <ac:spMkLst>
            <pc:docMk/>
            <pc:sldMk cId="2215710494" sldId="291"/>
            <ac:spMk id="2" creationId="{B78252D4-F2DF-3CA3-3C4F-9F2481892B6E}"/>
          </ac:spMkLst>
        </pc:spChg>
        <pc:spChg chg="del">
          <ac:chgData name="SHANTANU KUMAR" userId="ece603c4d459088b" providerId="LiveId" clId="{BCB506D4-1D41-4268-B97D-2016DD3C3A7F}" dt="2023-12-29T21:23:40.542" v="8457" actId="700"/>
          <ac:spMkLst>
            <pc:docMk/>
            <pc:sldMk cId="2215710494" sldId="291"/>
            <ac:spMk id="3" creationId="{75311676-146E-D792-4CC2-61FC73E9B9FF}"/>
          </ac:spMkLst>
        </pc:spChg>
        <pc:spChg chg="del">
          <ac:chgData name="SHANTANU KUMAR" userId="ece603c4d459088b" providerId="LiveId" clId="{BCB506D4-1D41-4268-B97D-2016DD3C3A7F}" dt="2023-12-29T21:23:28.599" v="8456"/>
          <ac:spMkLst>
            <pc:docMk/>
            <pc:sldMk cId="2215710494" sldId="291"/>
            <ac:spMk id="4" creationId="{AB18F45D-54CD-7468-097B-006D064034E8}"/>
          </ac:spMkLst>
        </pc:spChg>
        <pc:spChg chg="del">
          <ac:chgData name="SHANTANU KUMAR" userId="ece603c4d459088b" providerId="LiveId" clId="{BCB506D4-1D41-4268-B97D-2016DD3C3A7F}" dt="2023-12-29T21:23:40.542" v="8457" actId="700"/>
          <ac:spMkLst>
            <pc:docMk/>
            <pc:sldMk cId="2215710494" sldId="291"/>
            <ac:spMk id="5" creationId="{C353B250-6F89-80DB-591B-84A86950E4C8}"/>
          </ac:spMkLst>
        </pc:spChg>
        <pc:spChg chg="del mod ord">
          <ac:chgData name="SHANTANU KUMAR" userId="ece603c4d459088b" providerId="LiveId" clId="{BCB506D4-1D41-4268-B97D-2016DD3C3A7F}" dt="2023-12-29T21:23:40.542" v="8457" actId="700"/>
          <ac:spMkLst>
            <pc:docMk/>
            <pc:sldMk cId="2215710494" sldId="291"/>
            <ac:spMk id="6" creationId="{B1B97F3E-29CC-1DE8-9367-AAED10E3DD6B}"/>
          </ac:spMkLst>
        </pc:spChg>
        <pc:spChg chg="add mod ord">
          <ac:chgData name="SHANTANU KUMAR" userId="ece603c4d459088b" providerId="LiveId" clId="{BCB506D4-1D41-4268-B97D-2016DD3C3A7F}" dt="2023-12-29T21:30:52.704" v="8710" actId="207"/>
          <ac:spMkLst>
            <pc:docMk/>
            <pc:sldMk cId="2215710494" sldId="291"/>
            <ac:spMk id="9" creationId="{2CA0CFA4-CB59-B1C7-DACE-A35FDD4A7175}"/>
          </ac:spMkLst>
        </pc:spChg>
        <pc:picChg chg="add mod ord">
          <ac:chgData name="SHANTANU KUMAR" userId="ece603c4d459088b" providerId="LiveId" clId="{BCB506D4-1D41-4268-B97D-2016DD3C3A7F}" dt="2023-12-29T21:23:40.542" v="8457" actId="700"/>
          <ac:picMkLst>
            <pc:docMk/>
            <pc:sldMk cId="2215710494" sldId="291"/>
            <ac:picMk id="8" creationId="{842DD768-51CA-1FDA-46B4-0EC53B86CC06}"/>
          </ac:picMkLst>
        </pc:picChg>
      </pc:sldChg>
      <pc:sldChg chg="addSp delSp modSp new mod modClrScheme chgLayout">
        <pc:chgData name="SHANTANU KUMAR" userId="ece603c4d459088b" providerId="LiveId" clId="{BCB506D4-1D41-4268-B97D-2016DD3C3A7F}" dt="2023-12-29T21:49:45.004" v="8887" actId="207"/>
        <pc:sldMkLst>
          <pc:docMk/>
          <pc:sldMk cId="2551731320" sldId="292"/>
        </pc:sldMkLst>
        <pc:spChg chg="del mod ord">
          <ac:chgData name="SHANTANU KUMAR" userId="ece603c4d459088b" providerId="LiveId" clId="{BCB506D4-1D41-4268-B97D-2016DD3C3A7F}" dt="2023-12-29T21:41:03.929" v="8712" actId="700"/>
          <ac:spMkLst>
            <pc:docMk/>
            <pc:sldMk cId="2551731320" sldId="292"/>
            <ac:spMk id="2" creationId="{794BA387-1215-AD42-617A-120108B29168}"/>
          </ac:spMkLst>
        </pc:spChg>
        <pc:spChg chg="del">
          <ac:chgData name="SHANTANU KUMAR" userId="ece603c4d459088b" providerId="LiveId" clId="{BCB506D4-1D41-4268-B97D-2016DD3C3A7F}" dt="2023-12-29T21:41:03.929" v="8712" actId="700"/>
          <ac:spMkLst>
            <pc:docMk/>
            <pc:sldMk cId="2551731320" sldId="292"/>
            <ac:spMk id="3" creationId="{E5A4724D-A667-3A59-231F-E23B9F114A99}"/>
          </ac:spMkLst>
        </pc:spChg>
        <pc:spChg chg="del mod ord">
          <ac:chgData name="SHANTANU KUMAR" userId="ece603c4d459088b" providerId="LiveId" clId="{BCB506D4-1D41-4268-B97D-2016DD3C3A7F}" dt="2023-12-29T21:41:03.929" v="8712" actId="700"/>
          <ac:spMkLst>
            <pc:docMk/>
            <pc:sldMk cId="2551731320" sldId="292"/>
            <ac:spMk id="4" creationId="{F342C98C-862A-BBCB-0747-99D0E26F3413}"/>
          </ac:spMkLst>
        </pc:spChg>
        <pc:spChg chg="del">
          <ac:chgData name="SHANTANU KUMAR" userId="ece603c4d459088b" providerId="LiveId" clId="{BCB506D4-1D41-4268-B97D-2016DD3C3A7F}" dt="2023-12-29T21:41:03.929" v="8712" actId="700"/>
          <ac:spMkLst>
            <pc:docMk/>
            <pc:sldMk cId="2551731320" sldId="292"/>
            <ac:spMk id="5" creationId="{E841E76E-F53C-29FC-8047-4D6DC414C86B}"/>
          </ac:spMkLst>
        </pc:spChg>
        <pc:spChg chg="del mod ord">
          <ac:chgData name="SHANTANU KUMAR" userId="ece603c4d459088b" providerId="LiveId" clId="{BCB506D4-1D41-4268-B97D-2016DD3C3A7F}" dt="2023-12-29T21:41:03.929" v="8712" actId="700"/>
          <ac:spMkLst>
            <pc:docMk/>
            <pc:sldMk cId="2551731320" sldId="292"/>
            <ac:spMk id="6" creationId="{ABA71DCC-9334-E612-48E8-09BC80E14FAE}"/>
          </ac:spMkLst>
        </pc:spChg>
        <pc:spChg chg="add mod ord">
          <ac:chgData name="SHANTANU KUMAR" userId="ece603c4d459088b" providerId="LiveId" clId="{BCB506D4-1D41-4268-B97D-2016DD3C3A7F}" dt="2023-12-29T21:41:39.765" v="8717" actId="207"/>
          <ac:spMkLst>
            <pc:docMk/>
            <pc:sldMk cId="2551731320" sldId="292"/>
            <ac:spMk id="7" creationId="{BAC20C00-EABA-265C-933F-3033A9761977}"/>
          </ac:spMkLst>
        </pc:spChg>
        <pc:spChg chg="add del mod ord">
          <ac:chgData name="SHANTANU KUMAR" userId="ece603c4d459088b" providerId="LiveId" clId="{BCB506D4-1D41-4268-B97D-2016DD3C3A7F}" dt="2023-12-29T21:41:08.532" v="8713"/>
          <ac:spMkLst>
            <pc:docMk/>
            <pc:sldMk cId="2551731320" sldId="292"/>
            <ac:spMk id="8" creationId="{5A2F73E9-A11B-602A-14AD-AD3FF51F6E4D}"/>
          </ac:spMkLst>
        </pc:spChg>
        <pc:spChg chg="add mod ord">
          <ac:chgData name="SHANTANU KUMAR" userId="ece603c4d459088b" providerId="LiveId" clId="{BCB506D4-1D41-4268-B97D-2016DD3C3A7F}" dt="2023-12-29T21:49:45.004" v="8887" actId="207"/>
          <ac:spMkLst>
            <pc:docMk/>
            <pc:sldMk cId="2551731320" sldId="292"/>
            <ac:spMk id="9" creationId="{89D3597C-3917-45D0-E615-BB61124147B4}"/>
          </ac:spMkLst>
        </pc:spChg>
        <pc:picChg chg="add mod">
          <ac:chgData name="SHANTANU KUMAR" userId="ece603c4d459088b" providerId="LiveId" clId="{BCB506D4-1D41-4268-B97D-2016DD3C3A7F}" dt="2023-12-29T21:41:15.615" v="8715" actId="14100"/>
          <ac:picMkLst>
            <pc:docMk/>
            <pc:sldMk cId="2551731320" sldId="292"/>
            <ac:picMk id="11" creationId="{6FB02C06-92CA-62FD-C007-D451DC96EC6C}"/>
          </ac:picMkLst>
        </pc:picChg>
      </pc:sldChg>
      <pc:sldChg chg="addSp delSp modSp new mod">
        <pc:chgData name="SHANTANU KUMAR" userId="ece603c4d459088b" providerId="LiveId" clId="{BCB506D4-1D41-4268-B97D-2016DD3C3A7F}" dt="2023-12-29T21:55:17.850" v="8972" actId="14100"/>
        <pc:sldMkLst>
          <pc:docMk/>
          <pc:sldMk cId="189173454" sldId="293"/>
        </pc:sldMkLst>
        <pc:spChg chg="mod">
          <ac:chgData name="SHANTANU KUMAR" userId="ece603c4d459088b" providerId="LiveId" clId="{BCB506D4-1D41-4268-B97D-2016DD3C3A7F}" dt="2023-12-29T21:50:46.884" v="8890" actId="207"/>
          <ac:spMkLst>
            <pc:docMk/>
            <pc:sldMk cId="189173454" sldId="293"/>
            <ac:spMk id="2" creationId="{0B6953BF-9906-5908-0EF2-300C4BBB050F}"/>
          </ac:spMkLst>
        </pc:spChg>
        <pc:spChg chg="del">
          <ac:chgData name="SHANTANU KUMAR" userId="ece603c4d459088b" providerId="LiveId" clId="{BCB506D4-1D41-4268-B97D-2016DD3C3A7F}" dt="2023-12-29T21:52:09.144" v="8891"/>
          <ac:spMkLst>
            <pc:docMk/>
            <pc:sldMk cId="189173454" sldId="293"/>
            <ac:spMk id="3" creationId="{D028C3AD-41B4-B25E-0C27-9794E3F92F81}"/>
          </ac:spMkLst>
        </pc:spChg>
        <pc:spChg chg="mod">
          <ac:chgData name="SHANTANU KUMAR" userId="ece603c4d459088b" providerId="LiveId" clId="{BCB506D4-1D41-4268-B97D-2016DD3C3A7F}" dt="2023-12-29T21:55:02.288" v="8967" actId="207"/>
          <ac:spMkLst>
            <pc:docMk/>
            <pc:sldMk cId="189173454" sldId="293"/>
            <ac:spMk id="4" creationId="{3742A898-F37B-9267-0855-ED5D83F87F8E}"/>
          </ac:spMkLst>
        </pc:spChg>
        <pc:picChg chg="add mod">
          <ac:chgData name="SHANTANU KUMAR" userId="ece603c4d459088b" providerId="LiveId" clId="{BCB506D4-1D41-4268-B97D-2016DD3C3A7F}" dt="2023-12-29T21:55:17.850" v="8972" actId="14100"/>
          <ac:picMkLst>
            <pc:docMk/>
            <pc:sldMk cId="189173454" sldId="293"/>
            <ac:picMk id="6" creationId="{5376BE62-94AF-C069-D8F3-4031D293EE0D}"/>
          </ac:picMkLst>
        </pc:picChg>
        <pc:picChg chg="add del mod">
          <ac:chgData name="SHANTANU KUMAR" userId="ece603c4d459088b" providerId="LiveId" clId="{BCB506D4-1D41-4268-B97D-2016DD3C3A7F}" dt="2023-12-29T21:53:44.599" v="8964" actId="21"/>
          <ac:picMkLst>
            <pc:docMk/>
            <pc:sldMk cId="189173454" sldId="293"/>
            <ac:picMk id="8" creationId="{E9951DA8-1207-EAF0-6AF2-A6DB763BA601}"/>
          </ac:picMkLst>
        </pc:picChg>
      </pc:sldChg>
      <pc:sldChg chg="addSp delSp modSp new mod">
        <pc:chgData name="SHANTANU KUMAR" userId="ece603c4d459088b" providerId="LiveId" clId="{BCB506D4-1D41-4268-B97D-2016DD3C3A7F}" dt="2023-12-29T22:05:01.227" v="9134" actId="207"/>
        <pc:sldMkLst>
          <pc:docMk/>
          <pc:sldMk cId="2875172950" sldId="294"/>
        </pc:sldMkLst>
        <pc:spChg chg="mod">
          <ac:chgData name="SHANTANU KUMAR" userId="ece603c4d459088b" providerId="LiveId" clId="{BCB506D4-1D41-4268-B97D-2016DD3C3A7F}" dt="2023-12-29T21:57:23.398" v="8975" actId="207"/>
          <ac:spMkLst>
            <pc:docMk/>
            <pc:sldMk cId="2875172950" sldId="294"/>
            <ac:spMk id="2" creationId="{1DD61851-852B-29B5-A093-B0C93EA26098}"/>
          </ac:spMkLst>
        </pc:spChg>
        <pc:spChg chg="del">
          <ac:chgData name="SHANTANU KUMAR" userId="ece603c4d459088b" providerId="LiveId" clId="{BCB506D4-1D41-4268-B97D-2016DD3C3A7F}" dt="2023-12-29T21:59:50.372" v="8976"/>
          <ac:spMkLst>
            <pc:docMk/>
            <pc:sldMk cId="2875172950" sldId="294"/>
            <ac:spMk id="3" creationId="{B75739E7-EAC2-1C4F-4E91-7050E51AA785}"/>
          </ac:spMkLst>
        </pc:spChg>
        <pc:spChg chg="del mod">
          <ac:chgData name="SHANTANU KUMAR" userId="ece603c4d459088b" providerId="LiveId" clId="{BCB506D4-1D41-4268-B97D-2016DD3C3A7F}" dt="2023-12-29T22:04:15.129" v="9129"/>
          <ac:spMkLst>
            <pc:docMk/>
            <pc:sldMk cId="2875172950" sldId="294"/>
            <ac:spMk id="4" creationId="{B8CAF863-73C7-4B12-1D56-A4B7D69E5B7A}"/>
          </ac:spMkLst>
        </pc:spChg>
        <pc:spChg chg="add del mod">
          <ac:chgData name="SHANTANU KUMAR" userId="ece603c4d459088b" providerId="LiveId" clId="{BCB506D4-1D41-4268-B97D-2016DD3C3A7F}" dt="2023-12-29T22:04:25.670" v="9130" actId="478"/>
          <ac:spMkLst>
            <pc:docMk/>
            <pc:sldMk cId="2875172950" sldId="294"/>
            <ac:spMk id="7" creationId="{3110A53F-EBF6-8791-9F5F-2220D45FBEE4}"/>
          </ac:spMkLst>
        </pc:spChg>
        <pc:spChg chg="add del mod">
          <ac:chgData name="SHANTANU KUMAR" userId="ece603c4d459088b" providerId="LiveId" clId="{BCB506D4-1D41-4268-B97D-2016DD3C3A7F}" dt="2023-12-29T22:04:29.662" v="9131"/>
          <ac:spMkLst>
            <pc:docMk/>
            <pc:sldMk cId="2875172950" sldId="294"/>
            <ac:spMk id="8" creationId="{5CA16AA0-6789-C19F-74F6-5A9E7B7EC25D}"/>
          </ac:spMkLst>
        </pc:spChg>
        <pc:spChg chg="add del mod">
          <ac:chgData name="SHANTANU KUMAR" userId="ece603c4d459088b" providerId="LiveId" clId="{BCB506D4-1D41-4268-B97D-2016DD3C3A7F}" dt="2023-12-29T22:04:32.098" v="9132" actId="478"/>
          <ac:spMkLst>
            <pc:docMk/>
            <pc:sldMk cId="2875172950" sldId="294"/>
            <ac:spMk id="9" creationId="{D693BD6E-3714-855D-EC00-4566553C52FE}"/>
          </ac:spMkLst>
        </pc:spChg>
        <pc:spChg chg="add mod">
          <ac:chgData name="SHANTANU KUMAR" userId="ece603c4d459088b" providerId="LiveId" clId="{BCB506D4-1D41-4268-B97D-2016DD3C3A7F}" dt="2023-12-29T22:05:01.227" v="9134" actId="207"/>
          <ac:spMkLst>
            <pc:docMk/>
            <pc:sldMk cId="2875172950" sldId="294"/>
            <ac:spMk id="10" creationId="{1C18028F-8448-9E0C-5E2D-D3734C0C2946}"/>
          </ac:spMkLst>
        </pc:spChg>
        <pc:picChg chg="add mod">
          <ac:chgData name="SHANTANU KUMAR" userId="ece603c4d459088b" providerId="LiveId" clId="{BCB506D4-1D41-4268-B97D-2016DD3C3A7F}" dt="2023-12-29T21:59:59.865" v="8979" actId="14100"/>
          <ac:picMkLst>
            <pc:docMk/>
            <pc:sldMk cId="2875172950" sldId="294"/>
            <ac:picMk id="6" creationId="{8C8F65D3-C507-9AC8-C279-623AB588A04E}"/>
          </ac:picMkLst>
        </pc:picChg>
      </pc:sldChg>
      <pc:sldChg chg="addSp delSp modSp new mod">
        <pc:chgData name="SHANTANU KUMAR" userId="ece603c4d459088b" providerId="LiveId" clId="{BCB506D4-1D41-4268-B97D-2016DD3C3A7F}" dt="2023-12-29T22:13:56.782" v="9295" actId="207"/>
        <pc:sldMkLst>
          <pc:docMk/>
          <pc:sldMk cId="1982145718" sldId="295"/>
        </pc:sldMkLst>
        <pc:spChg chg="mod">
          <ac:chgData name="SHANTANU KUMAR" userId="ece603c4d459088b" providerId="LiveId" clId="{BCB506D4-1D41-4268-B97D-2016DD3C3A7F}" dt="2023-12-29T22:11:59.970" v="9291" actId="1076"/>
          <ac:spMkLst>
            <pc:docMk/>
            <pc:sldMk cId="1982145718" sldId="295"/>
            <ac:spMk id="2" creationId="{E8B93048-A1CE-A85E-23BB-B4438B8C30F9}"/>
          </ac:spMkLst>
        </pc:spChg>
        <pc:spChg chg="del">
          <ac:chgData name="SHANTANU KUMAR" userId="ece603c4d459088b" providerId="LiveId" clId="{BCB506D4-1D41-4268-B97D-2016DD3C3A7F}" dt="2023-12-29T22:08:58.013" v="9139"/>
          <ac:spMkLst>
            <pc:docMk/>
            <pc:sldMk cId="1982145718" sldId="295"/>
            <ac:spMk id="3" creationId="{32B7724F-8275-5539-9832-FA8D5A75402C}"/>
          </ac:spMkLst>
        </pc:spChg>
        <pc:spChg chg="mod">
          <ac:chgData name="SHANTANU KUMAR" userId="ece603c4d459088b" providerId="LiveId" clId="{BCB506D4-1D41-4268-B97D-2016DD3C3A7F}" dt="2023-12-29T22:13:56.782" v="9295" actId="207"/>
          <ac:spMkLst>
            <pc:docMk/>
            <pc:sldMk cId="1982145718" sldId="295"/>
            <ac:spMk id="4" creationId="{67E15250-CF1E-6A87-FB6F-BA5BCC8D9B37}"/>
          </ac:spMkLst>
        </pc:spChg>
        <pc:picChg chg="add mod">
          <ac:chgData name="SHANTANU KUMAR" userId="ece603c4d459088b" providerId="LiveId" clId="{BCB506D4-1D41-4268-B97D-2016DD3C3A7F}" dt="2023-12-29T22:09:06.583" v="9142" actId="14100"/>
          <ac:picMkLst>
            <pc:docMk/>
            <pc:sldMk cId="1982145718" sldId="295"/>
            <ac:picMk id="6" creationId="{5781844E-2ED6-853E-EED3-44A85BFA641C}"/>
          </ac:picMkLst>
        </pc:picChg>
      </pc:sldChg>
      <pc:sldChg chg="addSp delSp modSp new mod ord modClrScheme chgLayout">
        <pc:chgData name="SHANTANU KUMAR" userId="ece603c4d459088b" providerId="LiveId" clId="{BCB506D4-1D41-4268-B97D-2016DD3C3A7F}" dt="2023-12-29T23:20:09.983" v="9426"/>
        <pc:sldMkLst>
          <pc:docMk/>
          <pc:sldMk cId="2967071031" sldId="296"/>
        </pc:sldMkLst>
        <pc:spChg chg="mod ord">
          <ac:chgData name="SHANTANU KUMAR" userId="ece603c4d459088b" providerId="LiveId" clId="{BCB506D4-1D41-4268-B97D-2016DD3C3A7F}" dt="2023-12-29T23:01:11.710" v="9332" actId="700"/>
          <ac:spMkLst>
            <pc:docMk/>
            <pc:sldMk cId="2967071031" sldId="296"/>
            <ac:spMk id="2" creationId="{39BF9C54-00E2-15C3-A86F-8779300F9D7C}"/>
          </ac:spMkLst>
        </pc:spChg>
        <pc:spChg chg="mod ord">
          <ac:chgData name="SHANTANU KUMAR" userId="ece603c4d459088b" providerId="LiveId" clId="{BCB506D4-1D41-4268-B97D-2016DD3C3A7F}" dt="2023-12-29T23:01:42.780" v="9338" actId="14100"/>
          <ac:spMkLst>
            <pc:docMk/>
            <pc:sldMk cId="2967071031" sldId="296"/>
            <ac:spMk id="3" creationId="{7A84E679-6203-DF6E-821A-373181A9E6B5}"/>
          </ac:spMkLst>
        </pc:spChg>
        <pc:spChg chg="add del mod ord">
          <ac:chgData name="SHANTANU KUMAR" userId="ece603c4d459088b" providerId="LiveId" clId="{BCB506D4-1D41-4268-B97D-2016DD3C3A7F}" dt="2023-12-29T23:03:12.133" v="9342"/>
          <ac:spMkLst>
            <pc:docMk/>
            <pc:sldMk cId="2967071031" sldId="296"/>
            <ac:spMk id="4" creationId="{205BC937-0282-C564-2F6E-A96E0D2F0F21}"/>
          </ac:spMkLst>
        </pc:spChg>
        <pc:picChg chg="add mod">
          <ac:chgData name="SHANTANU KUMAR" userId="ece603c4d459088b" providerId="LiveId" clId="{BCB506D4-1D41-4268-B97D-2016DD3C3A7F}" dt="2023-12-29T23:03:35.358" v="9347" actId="14100"/>
          <ac:picMkLst>
            <pc:docMk/>
            <pc:sldMk cId="2967071031" sldId="296"/>
            <ac:picMk id="6" creationId="{C7F1E38C-D5F1-24EB-715E-B95340F85543}"/>
          </ac:picMkLst>
        </pc:picChg>
      </pc:sldChg>
      <pc:sldChg chg="addSp delSp modSp new mod ord">
        <pc:chgData name="SHANTANU KUMAR" userId="ece603c4d459088b" providerId="LiveId" clId="{BCB506D4-1D41-4268-B97D-2016DD3C3A7F}" dt="2023-12-29T23:20:01.276" v="9424"/>
        <pc:sldMkLst>
          <pc:docMk/>
          <pc:sldMk cId="901927996" sldId="297"/>
        </pc:sldMkLst>
        <pc:spChg chg="mod">
          <ac:chgData name="SHANTANU KUMAR" userId="ece603c4d459088b" providerId="LiveId" clId="{BCB506D4-1D41-4268-B97D-2016DD3C3A7F}" dt="2023-12-29T23:08:46.492" v="9362" actId="207"/>
          <ac:spMkLst>
            <pc:docMk/>
            <pc:sldMk cId="901927996" sldId="297"/>
            <ac:spMk id="2" creationId="{6377D8BD-DA68-00CE-71EF-A5070D468730}"/>
          </ac:spMkLst>
        </pc:spChg>
        <pc:spChg chg="mod">
          <ac:chgData name="SHANTANU KUMAR" userId="ece603c4d459088b" providerId="LiveId" clId="{BCB506D4-1D41-4268-B97D-2016DD3C3A7F}" dt="2023-12-29T23:11:15.377" v="9403" actId="20577"/>
          <ac:spMkLst>
            <pc:docMk/>
            <pc:sldMk cId="901927996" sldId="297"/>
            <ac:spMk id="3" creationId="{EA177A6D-BADB-48DE-2091-09E7AE982BA5}"/>
          </ac:spMkLst>
        </pc:spChg>
        <pc:spChg chg="del mod">
          <ac:chgData name="SHANTANU KUMAR" userId="ece603c4d459088b" providerId="LiveId" clId="{BCB506D4-1D41-4268-B97D-2016DD3C3A7F}" dt="2023-12-29T23:11:42.163" v="9404"/>
          <ac:spMkLst>
            <pc:docMk/>
            <pc:sldMk cId="901927996" sldId="297"/>
            <ac:spMk id="4" creationId="{79DFDC1D-947C-BFAE-7B72-0B3BAF8F1EE9}"/>
          </ac:spMkLst>
        </pc:spChg>
        <pc:graphicFrameChg chg="add mod modGraphic">
          <ac:chgData name="SHANTANU KUMAR" userId="ece603c4d459088b" providerId="LiveId" clId="{BCB506D4-1D41-4268-B97D-2016DD3C3A7F}" dt="2023-12-29T23:11:55.465" v="9408" actId="14100"/>
          <ac:graphicFrameMkLst>
            <pc:docMk/>
            <pc:sldMk cId="901927996" sldId="297"/>
            <ac:graphicFrameMk id="5" creationId="{4E384712-3986-4AFE-F453-5AF2DB6E4D93}"/>
          </ac:graphicFrameMkLst>
        </pc:graphicFrameChg>
      </pc:sldChg>
      <pc:sldChg chg="addSp delSp modSp add mod ord modClrScheme chgLayout">
        <pc:chgData name="SHANTANU KUMAR" userId="ece603c4d459088b" providerId="LiveId" clId="{BCB506D4-1D41-4268-B97D-2016DD3C3A7F}" dt="2023-12-29T23:19:49.411" v="9422"/>
        <pc:sldMkLst>
          <pc:docMk/>
          <pc:sldMk cId="460656429" sldId="298"/>
        </pc:sldMkLst>
        <pc:spChg chg="del mod ord">
          <ac:chgData name="SHANTANU KUMAR" userId="ece603c4d459088b" providerId="LiveId" clId="{BCB506D4-1D41-4268-B97D-2016DD3C3A7F}" dt="2023-12-29T23:15:38.950" v="9409" actId="700"/>
          <ac:spMkLst>
            <pc:docMk/>
            <pc:sldMk cId="460656429" sldId="298"/>
            <ac:spMk id="2" creationId="{6377D8BD-DA68-00CE-71EF-A5070D468730}"/>
          </ac:spMkLst>
        </pc:spChg>
        <pc:spChg chg="del mod ord">
          <ac:chgData name="SHANTANU KUMAR" userId="ece603c4d459088b" providerId="LiveId" clId="{BCB506D4-1D41-4268-B97D-2016DD3C3A7F}" dt="2023-12-29T23:15:38.950" v="9409" actId="700"/>
          <ac:spMkLst>
            <pc:docMk/>
            <pc:sldMk cId="460656429" sldId="298"/>
            <ac:spMk id="3" creationId="{EA177A6D-BADB-48DE-2091-09E7AE982BA5}"/>
          </ac:spMkLst>
        </pc:spChg>
        <pc:spChg chg="del">
          <ac:chgData name="SHANTANU KUMAR" userId="ece603c4d459088b" providerId="LiveId" clId="{BCB506D4-1D41-4268-B97D-2016DD3C3A7F}" dt="2023-12-29T23:15:38.950" v="9409" actId="700"/>
          <ac:spMkLst>
            <pc:docMk/>
            <pc:sldMk cId="460656429" sldId="298"/>
            <ac:spMk id="4" creationId="{79DFDC1D-947C-BFAE-7B72-0B3BAF8F1EE9}"/>
          </ac:spMkLst>
        </pc:spChg>
        <pc:spChg chg="add mod ord">
          <ac:chgData name="SHANTANU KUMAR" userId="ece603c4d459088b" providerId="LiveId" clId="{BCB506D4-1D41-4268-B97D-2016DD3C3A7F}" dt="2023-12-29T23:16:36.303" v="9415" actId="207"/>
          <ac:spMkLst>
            <pc:docMk/>
            <pc:sldMk cId="460656429" sldId="298"/>
            <ac:spMk id="5" creationId="{F5DBFA01-1816-BDAB-D817-80B86BDE2010}"/>
          </ac:spMkLst>
        </pc:spChg>
        <pc:spChg chg="add mod ord">
          <ac:chgData name="SHANTANU KUMAR" userId="ece603c4d459088b" providerId="LiveId" clId="{BCB506D4-1D41-4268-B97D-2016DD3C3A7F}" dt="2023-12-29T23:16:53.371" v="9416" actId="207"/>
          <ac:spMkLst>
            <pc:docMk/>
            <pc:sldMk cId="460656429" sldId="298"/>
            <ac:spMk id="6" creationId="{D1ACCB70-1E27-3BD6-7E42-945761C5E24D}"/>
          </ac:spMkLst>
        </pc:spChg>
      </pc:sldChg>
      <pc:sldChg chg="addSp delSp modSp add mod">
        <pc:chgData name="SHANTANU KUMAR" userId="ece603c4d459088b" providerId="LiveId" clId="{BCB506D4-1D41-4268-B97D-2016DD3C3A7F}" dt="2023-12-30T00:29:07.549" v="9597" actId="207"/>
        <pc:sldMkLst>
          <pc:docMk/>
          <pc:sldMk cId="2588479348" sldId="299"/>
        </pc:sldMkLst>
        <pc:spChg chg="mod">
          <ac:chgData name="SHANTANU KUMAR" userId="ece603c4d459088b" providerId="LiveId" clId="{BCB506D4-1D41-4268-B97D-2016DD3C3A7F}" dt="2023-12-30T00:26:38.459" v="9591" actId="207"/>
          <ac:spMkLst>
            <pc:docMk/>
            <pc:sldMk cId="2588479348" sldId="299"/>
            <ac:spMk id="2" creationId="{6377D8BD-DA68-00CE-71EF-A5070D468730}"/>
          </ac:spMkLst>
        </pc:spChg>
        <pc:spChg chg="del">
          <ac:chgData name="SHANTANU KUMAR" userId="ece603c4d459088b" providerId="LiveId" clId="{BCB506D4-1D41-4268-B97D-2016DD3C3A7F}" dt="2023-12-30T00:27:55.535" v="9592"/>
          <ac:spMkLst>
            <pc:docMk/>
            <pc:sldMk cId="2588479348" sldId="299"/>
            <ac:spMk id="3" creationId="{EA177A6D-BADB-48DE-2091-09E7AE982BA5}"/>
          </ac:spMkLst>
        </pc:spChg>
        <pc:spChg chg="mod">
          <ac:chgData name="SHANTANU KUMAR" userId="ece603c4d459088b" providerId="LiveId" clId="{BCB506D4-1D41-4268-B97D-2016DD3C3A7F}" dt="2023-12-30T00:29:07.549" v="9597" actId="207"/>
          <ac:spMkLst>
            <pc:docMk/>
            <pc:sldMk cId="2588479348" sldId="299"/>
            <ac:spMk id="4" creationId="{79DFDC1D-947C-BFAE-7B72-0B3BAF8F1EE9}"/>
          </ac:spMkLst>
        </pc:spChg>
        <pc:graphicFrameChg chg="add mod">
          <ac:chgData name="SHANTANU KUMAR" userId="ece603c4d459088b" providerId="LiveId" clId="{BCB506D4-1D41-4268-B97D-2016DD3C3A7F}" dt="2023-12-30T00:28:19.001" v="9594"/>
          <ac:graphicFrameMkLst>
            <pc:docMk/>
            <pc:sldMk cId="2588479348" sldId="299"/>
            <ac:graphicFrameMk id="5" creationId="{0A699311-DC96-EF7C-FA93-B37543651355}"/>
          </ac:graphicFrameMkLst>
        </pc:graphicFrameChg>
      </pc:sldChg>
      <pc:sldChg chg="addSp delSp modSp add mod">
        <pc:chgData name="SHANTANU KUMAR" userId="ece603c4d459088b" providerId="LiveId" clId="{BCB506D4-1D41-4268-B97D-2016DD3C3A7F}" dt="2023-12-30T00:31:51.472" v="9643" actId="20577"/>
        <pc:sldMkLst>
          <pc:docMk/>
          <pc:sldMk cId="1413424157" sldId="300"/>
        </pc:sldMkLst>
        <pc:spChg chg="mod">
          <ac:chgData name="SHANTANU KUMAR" userId="ece603c4d459088b" providerId="LiveId" clId="{BCB506D4-1D41-4268-B97D-2016DD3C3A7F}" dt="2023-12-29T23:46:41.730" v="9562" actId="207"/>
          <ac:spMkLst>
            <pc:docMk/>
            <pc:sldMk cId="1413424157" sldId="300"/>
            <ac:spMk id="2" creationId="{6377D8BD-DA68-00CE-71EF-A5070D468730}"/>
          </ac:spMkLst>
        </pc:spChg>
        <pc:spChg chg="mod">
          <ac:chgData name="SHANTANU KUMAR" userId="ece603c4d459088b" providerId="LiveId" clId="{BCB506D4-1D41-4268-B97D-2016DD3C3A7F}" dt="2023-12-30T00:05:30.813" v="9573" actId="207"/>
          <ac:spMkLst>
            <pc:docMk/>
            <pc:sldMk cId="1413424157" sldId="300"/>
            <ac:spMk id="3" creationId="{EA177A6D-BADB-48DE-2091-09E7AE982BA5}"/>
          </ac:spMkLst>
        </pc:spChg>
        <pc:spChg chg="del">
          <ac:chgData name="SHANTANU KUMAR" userId="ece603c4d459088b" providerId="LiveId" clId="{BCB506D4-1D41-4268-B97D-2016DD3C3A7F}" dt="2023-12-29T23:47:07.535" v="9563"/>
          <ac:spMkLst>
            <pc:docMk/>
            <pc:sldMk cId="1413424157" sldId="300"/>
            <ac:spMk id="4" creationId="{79DFDC1D-947C-BFAE-7B72-0B3BAF8F1EE9}"/>
          </ac:spMkLst>
        </pc:spChg>
        <pc:graphicFrameChg chg="add mod">
          <ac:chgData name="SHANTANU KUMAR" userId="ece603c4d459088b" providerId="LiveId" clId="{BCB506D4-1D41-4268-B97D-2016DD3C3A7F}" dt="2023-12-30T00:31:51.472" v="9643" actId="20577"/>
          <ac:graphicFrameMkLst>
            <pc:docMk/>
            <pc:sldMk cId="1413424157" sldId="300"/>
            <ac:graphicFrameMk id="5" creationId="{77A1EEE4-E0C6-D250-225E-3581AA4BC5C2}"/>
          </ac:graphicFrameMkLst>
        </pc:graphicFrameChg>
      </pc:sldChg>
      <pc:sldChg chg="add del">
        <pc:chgData name="SHANTANU KUMAR" userId="ece603c4d459088b" providerId="LiveId" clId="{BCB506D4-1D41-4268-B97D-2016DD3C3A7F}" dt="2023-12-29T23:07:50.923" v="9357" actId="2696"/>
        <pc:sldMkLst>
          <pc:docMk/>
          <pc:sldMk cId="4017166369" sldId="301"/>
        </pc:sldMkLst>
      </pc:sldChg>
      <pc:sldChg chg="addSp delSp modSp add mod">
        <pc:chgData name="SHANTANU KUMAR" userId="ece603c4d459088b" providerId="LiveId" clId="{BCB506D4-1D41-4268-B97D-2016DD3C3A7F}" dt="2023-12-29T23:31:42.981" v="9523" actId="27636"/>
        <pc:sldMkLst>
          <pc:docMk/>
          <pc:sldMk cId="1313554573" sldId="302"/>
        </pc:sldMkLst>
        <pc:spChg chg="mod">
          <ac:chgData name="SHANTANU KUMAR" userId="ece603c4d459088b" providerId="LiveId" clId="{BCB506D4-1D41-4268-B97D-2016DD3C3A7F}" dt="2023-12-29T23:27:51.044" v="9506" actId="207"/>
          <ac:spMkLst>
            <pc:docMk/>
            <pc:sldMk cId="1313554573" sldId="302"/>
            <ac:spMk id="2" creationId="{6377D8BD-DA68-00CE-71EF-A5070D468730}"/>
          </ac:spMkLst>
        </pc:spChg>
        <pc:spChg chg="del">
          <ac:chgData name="SHANTANU KUMAR" userId="ece603c4d459088b" providerId="LiveId" clId="{BCB506D4-1D41-4268-B97D-2016DD3C3A7F}" dt="2023-12-29T23:28:32.075" v="9507"/>
          <ac:spMkLst>
            <pc:docMk/>
            <pc:sldMk cId="1313554573" sldId="302"/>
            <ac:spMk id="3" creationId="{EA177A6D-BADB-48DE-2091-09E7AE982BA5}"/>
          </ac:spMkLst>
        </pc:spChg>
        <pc:spChg chg="del">
          <ac:chgData name="SHANTANU KUMAR" userId="ece603c4d459088b" providerId="LiveId" clId="{BCB506D4-1D41-4268-B97D-2016DD3C3A7F}" dt="2023-12-29T23:28:59.531" v="9511"/>
          <ac:spMkLst>
            <pc:docMk/>
            <pc:sldMk cId="1313554573" sldId="302"/>
            <ac:spMk id="4" creationId="{79DFDC1D-947C-BFAE-7B72-0B3BAF8F1EE9}"/>
          </ac:spMkLst>
        </pc:spChg>
        <pc:spChg chg="add del mod">
          <ac:chgData name="SHANTANU KUMAR" userId="ece603c4d459088b" providerId="LiveId" clId="{BCB506D4-1D41-4268-B97D-2016DD3C3A7F}" dt="2023-12-29T23:28:36.005" v="9510"/>
          <ac:spMkLst>
            <pc:docMk/>
            <pc:sldMk cId="1313554573" sldId="302"/>
            <ac:spMk id="6" creationId="{9BCAB9AC-A851-9730-34E6-4FD005231595}"/>
          </ac:spMkLst>
        </pc:spChg>
        <pc:spChg chg="add del mod">
          <ac:chgData name="SHANTANU KUMAR" userId="ece603c4d459088b" providerId="LiveId" clId="{BCB506D4-1D41-4268-B97D-2016DD3C3A7F}" dt="2023-12-29T23:31:42.981" v="9523" actId="27636"/>
          <ac:spMkLst>
            <pc:docMk/>
            <pc:sldMk cId="1313554573" sldId="302"/>
            <ac:spMk id="9" creationId="{D0CB59E7-D106-6AF1-8167-B1F01144DB30}"/>
          </ac:spMkLst>
        </pc:spChg>
        <pc:spChg chg="add del mod">
          <ac:chgData name="SHANTANU KUMAR" userId="ece603c4d459088b" providerId="LiveId" clId="{BCB506D4-1D41-4268-B97D-2016DD3C3A7F}" dt="2023-12-29T23:31:42.887" v="9520"/>
          <ac:spMkLst>
            <pc:docMk/>
            <pc:sldMk cId="1313554573" sldId="302"/>
            <ac:spMk id="11" creationId="{8AB2D261-904C-15AC-CD0F-1DBDF687DD8E}"/>
          </ac:spMkLst>
        </pc:spChg>
        <pc:graphicFrameChg chg="add del mod">
          <ac:chgData name="SHANTANU KUMAR" userId="ece603c4d459088b" providerId="LiveId" clId="{BCB506D4-1D41-4268-B97D-2016DD3C3A7F}" dt="2023-12-29T23:28:36.005" v="9508" actId="478"/>
          <ac:graphicFrameMkLst>
            <pc:docMk/>
            <pc:sldMk cId="1313554573" sldId="302"/>
            <ac:graphicFrameMk id="7" creationId="{D1A30A38-4AA0-C39C-735C-BE3EFB49DA26}"/>
          </ac:graphicFrameMkLst>
        </pc:graphicFrameChg>
        <pc:graphicFrameChg chg="add mod">
          <ac:chgData name="SHANTANU KUMAR" userId="ece603c4d459088b" providerId="LiveId" clId="{BCB506D4-1D41-4268-B97D-2016DD3C3A7F}" dt="2023-12-29T23:29:31.024" v="9514"/>
          <ac:graphicFrameMkLst>
            <pc:docMk/>
            <pc:sldMk cId="1313554573" sldId="302"/>
            <ac:graphicFrameMk id="10" creationId="{F0D431AF-41EE-6AEA-2BDB-E213CDEDA870}"/>
          </ac:graphicFrameMkLst>
        </pc:graphicFrameChg>
      </pc:sldChg>
      <pc:sldChg chg="addSp delSp modSp add mod">
        <pc:chgData name="SHANTANU KUMAR" userId="ece603c4d459088b" providerId="LiveId" clId="{BCB506D4-1D41-4268-B97D-2016DD3C3A7F}" dt="2023-12-30T00:36:36.457" v="9694" actId="20577"/>
        <pc:sldMkLst>
          <pc:docMk/>
          <pc:sldMk cId="4018298677" sldId="303"/>
        </pc:sldMkLst>
        <pc:spChg chg="mod">
          <ac:chgData name="SHANTANU KUMAR" userId="ece603c4d459088b" providerId="LiveId" clId="{BCB506D4-1D41-4268-B97D-2016DD3C3A7F}" dt="2023-12-29T23:41:00.147" v="9557" actId="207"/>
          <ac:spMkLst>
            <pc:docMk/>
            <pc:sldMk cId="4018298677" sldId="303"/>
            <ac:spMk id="2" creationId="{6377D8BD-DA68-00CE-71EF-A5070D468730}"/>
          </ac:spMkLst>
        </pc:spChg>
        <pc:spChg chg="mod">
          <ac:chgData name="SHANTANU KUMAR" userId="ece603c4d459088b" providerId="LiveId" clId="{BCB506D4-1D41-4268-B97D-2016DD3C3A7F}" dt="2023-12-30T00:22:20.669" v="9581" actId="207"/>
          <ac:spMkLst>
            <pc:docMk/>
            <pc:sldMk cId="4018298677" sldId="303"/>
            <ac:spMk id="3" creationId="{EA177A6D-BADB-48DE-2091-09E7AE982BA5}"/>
          </ac:spMkLst>
        </pc:spChg>
        <pc:spChg chg="del mod">
          <ac:chgData name="SHANTANU KUMAR" userId="ece603c4d459088b" providerId="LiveId" clId="{BCB506D4-1D41-4268-B97D-2016DD3C3A7F}" dt="2023-12-30T00:23:00.485" v="9582"/>
          <ac:spMkLst>
            <pc:docMk/>
            <pc:sldMk cId="4018298677" sldId="303"/>
            <ac:spMk id="4" creationId="{79DFDC1D-947C-BFAE-7B72-0B3BAF8F1EE9}"/>
          </ac:spMkLst>
        </pc:spChg>
        <pc:graphicFrameChg chg="add mod">
          <ac:chgData name="SHANTANU KUMAR" userId="ece603c4d459088b" providerId="LiveId" clId="{BCB506D4-1D41-4268-B97D-2016DD3C3A7F}" dt="2023-12-30T00:36:36.457" v="9694" actId="20577"/>
          <ac:graphicFrameMkLst>
            <pc:docMk/>
            <pc:sldMk cId="4018298677" sldId="303"/>
            <ac:graphicFrameMk id="5" creationId="{8A4DECF4-80D8-B038-0EC3-D21A87CC75D0}"/>
          </ac:graphicFrameMkLst>
        </pc:graphicFrameChg>
      </pc:sldChg>
      <pc:sldChg chg="delSp modSp add mod modClrScheme chgLayout">
        <pc:chgData name="SHANTANU KUMAR" userId="ece603c4d459088b" providerId="LiveId" clId="{BCB506D4-1D41-4268-B97D-2016DD3C3A7F}" dt="2023-12-29T23:40:02.098" v="9552" actId="207"/>
        <pc:sldMkLst>
          <pc:docMk/>
          <pc:sldMk cId="2464110827" sldId="304"/>
        </pc:sldMkLst>
        <pc:spChg chg="mod ord">
          <ac:chgData name="SHANTANU KUMAR" userId="ece603c4d459088b" providerId="LiveId" clId="{BCB506D4-1D41-4268-B97D-2016DD3C3A7F}" dt="2023-12-29T23:39:51.947" v="9550" actId="700"/>
          <ac:spMkLst>
            <pc:docMk/>
            <pc:sldMk cId="2464110827" sldId="304"/>
            <ac:spMk id="2" creationId="{6377D8BD-DA68-00CE-71EF-A5070D468730}"/>
          </ac:spMkLst>
        </pc:spChg>
        <pc:spChg chg="mod ord">
          <ac:chgData name="SHANTANU KUMAR" userId="ece603c4d459088b" providerId="LiveId" clId="{BCB506D4-1D41-4268-B97D-2016DD3C3A7F}" dt="2023-12-29T23:40:02.098" v="9552" actId="207"/>
          <ac:spMkLst>
            <pc:docMk/>
            <pc:sldMk cId="2464110827" sldId="304"/>
            <ac:spMk id="3" creationId="{EA177A6D-BADB-48DE-2091-09E7AE982BA5}"/>
          </ac:spMkLst>
        </pc:spChg>
        <pc:spChg chg="del mod">
          <ac:chgData name="SHANTANU KUMAR" userId="ece603c4d459088b" providerId="LiveId" clId="{BCB506D4-1D41-4268-B97D-2016DD3C3A7F}" dt="2023-12-29T23:39:51.947" v="9550" actId="700"/>
          <ac:spMkLst>
            <pc:docMk/>
            <pc:sldMk cId="2464110827" sldId="304"/>
            <ac:spMk id="4" creationId="{79DFDC1D-947C-BFAE-7B72-0B3BAF8F1EE9}"/>
          </ac:spMkLst>
        </pc:spChg>
      </pc:sldChg>
      <pc:sldChg chg="addSp delSp modSp add mod">
        <pc:chgData name="SHANTANU KUMAR" userId="ece603c4d459088b" providerId="LiveId" clId="{BCB506D4-1D41-4268-B97D-2016DD3C3A7F}" dt="2023-12-29T23:36:39.909" v="9541" actId="27636"/>
        <pc:sldMkLst>
          <pc:docMk/>
          <pc:sldMk cId="3884018002" sldId="305"/>
        </pc:sldMkLst>
        <pc:spChg chg="mod">
          <ac:chgData name="SHANTANU KUMAR" userId="ece603c4d459088b" providerId="LiveId" clId="{BCB506D4-1D41-4268-B97D-2016DD3C3A7F}" dt="2023-12-29T23:34:23.693" v="9532" actId="207"/>
          <ac:spMkLst>
            <pc:docMk/>
            <pc:sldMk cId="3884018002" sldId="305"/>
            <ac:spMk id="2" creationId="{6377D8BD-DA68-00CE-71EF-A5070D468730}"/>
          </ac:spMkLst>
        </pc:spChg>
        <pc:spChg chg="del">
          <ac:chgData name="SHANTANU KUMAR" userId="ece603c4d459088b" providerId="LiveId" clId="{BCB506D4-1D41-4268-B97D-2016DD3C3A7F}" dt="2023-12-29T23:33:56.572" v="9526"/>
          <ac:spMkLst>
            <pc:docMk/>
            <pc:sldMk cId="3884018002" sldId="305"/>
            <ac:spMk id="3" creationId="{EA177A6D-BADB-48DE-2091-09E7AE982BA5}"/>
          </ac:spMkLst>
        </pc:spChg>
        <pc:spChg chg="add del mod">
          <ac:chgData name="SHANTANU KUMAR" userId="ece603c4d459088b" providerId="LiveId" clId="{BCB506D4-1D41-4268-B97D-2016DD3C3A7F}" dt="2023-12-29T23:36:39.909" v="9541" actId="27636"/>
          <ac:spMkLst>
            <pc:docMk/>
            <pc:sldMk cId="3884018002" sldId="305"/>
            <ac:spMk id="4" creationId="{79DFDC1D-947C-BFAE-7B72-0B3BAF8F1EE9}"/>
          </ac:spMkLst>
        </pc:spChg>
        <pc:spChg chg="add del mod">
          <ac:chgData name="SHANTANU KUMAR" userId="ece603c4d459088b" providerId="LiveId" clId="{BCB506D4-1D41-4268-B97D-2016DD3C3A7F}" dt="2023-12-29T23:36:39.815" v="9538"/>
          <ac:spMkLst>
            <pc:docMk/>
            <pc:sldMk cId="3884018002" sldId="305"/>
            <ac:spMk id="6" creationId="{56BB75C1-F505-8E85-4196-D6E7D564B511}"/>
          </ac:spMkLst>
        </pc:spChg>
        <pc:graphicFrameChg chg="add mod">
          <ac:chgData name="SHANTANU KUMAR" userId="ece603c4d459088b" providerId="LiveId" clId="{BCB506D4-1D41-4268-B97D-2016DD3C3A7F}" dt="2023-12-29T23:34:08.243" v="9529"/>
          <ac:graphicFrameMkLst>
            <pc:docMk/>
            <pc:sldMk cId="3884018002" sldId="305"/>
            <ac:graphicFrameMk id="5" creationId="{CF2ACFDC-214E-FD4F-E74B-C15760C00C3D}"/>
          </ac:graphicFrameMkLst>
        </pc:graphicFrameChg>
      </pc:sldChg>
      <pc:sldChg chg="addSp delSp modSp add mod">
        <pc:chgData name="SHANTANU KUMAR" userId="ece603c4d459088b" providerId="LiveId" clId="{BCB506D4-1D41-4268-B97D-2016DD3C3A7F}" dt="2023-12-29T23:26:31.771" v="9436" actId="207"/>
        <pc:sldMkLst>
          <pc:docMk/>
          <pc:sldMk cId="3311908417" sldId="306"/>
        </pc:sldMkLst>
        <pc:spChg chg="mod">
          <ac:chgData name="SHANTANU KUMAR" userId="ece603c4d459088b" providerId="LiveId" clId="{BCB506D4-1D41-4268-B97D-2016DD3C3A7F}" dt="2023-12-29T23:22:12.717" v="9431" actId="207"/>
          <ac:spMkLst>
            <pc:docMk/>
            <pc:sldMk cId="3311908417" sldId="306"/>
            <ac:spMk id="2" creationId="{6377D8BD-DA68-00CE-71EF-A5070D468730}"/>
          </ac:spMkLst>
        </pc:spChg>
        <pc:spChg chg="mod">
          <ac:chgData name="SHANTANU KUMAR" userId="ece603c4d459088b" providerId="LiveId" clId="{BCB506D4-1D41-4268-B97D-2016DD3C3A7F}" dt="2023-12-29T23:26:31.771" v="9436" actId="207"/>
          <ac:spMkLst>
            <pc:docMk/>
            <pc:sldMk cId="3311908417" sldId="306"/>
            <ac:spMk id="3" creationId="{EA177A6D-BADB-48DE-2091-09E7AE982BA5}"/>
          </ac:spMkLst>
        </pc:spChg>
        <pc:spChg chg="del">
          <ac:chgData name="SHANTANU KUMAR" userId="ece603c4d459088b" providerId="LiveId" clId="{BCB506D4-1D41-4268-B97D-2016DD3C3A7F}" dt="2023-12-29T23:22:29.367" v="9432"/>
          <ac:spMkLst>
            <pc:docMk/>
            <pc:sldMk cId="3311908417" sldId="306"/>
            <ac:spMk id="4" creationId="{79DFDC1D-947C-BFAE-7B72-0B3BAF8F1EE9}"/>
          </ac:spMkLst>
        </pc:spChg>
        <pc:graphicFrameChg chg="add mod modGraphic">
          <ac:chgData name="SHANTANU KUMAR" userId="ece603c4d459088b" providerId="LiveId" clId="{BCB506D4-1D41-4268-B97D-2016DD3C3A7F}" dt="2023-12-29T23:22:43.267" v="9434" actId="14100"/>
          <ac:graphicFrameMkLst>
            <pc:docMk/>
            <pc:sldMk cId="3311908417" sldId="306"/>
            <ac:graphicFrameMk id="5" creationId="{2D3CE135-D32E-2537-63CD-15A6181313E5}"/>
          </ac:graphicFrameMkLst>
        </pc:graphicFrameChg>
      </pc:sldChg>
      <pc:sldChg chg="addSp modSp new mod modClrScheme chgLayout">
        <pc:chgData name="SHANTANU KUMAR" userId="ece603c4d459088b" providerId="LiveId" clId="{BCB506D4-1D41-4268-B97D-2016DD3C3A7F}" dt="2023-12-30T00:42:53.581" v="9782" actId="5793"/>
        <pc:sldMkLst>
          <pc:docMk/>
          <pc:sldMk cId="1195667248" sldId="307"/>
        </pc:sldMkLst>
        <pc:spChg chg="add mod">
          <ac:chgData name="SHANTANU KUMAR" userId="ece603c4d459088b" providerId="LiveId" clId="{BCB506D4-1D41-4268-B97D-2016DD3C3A7F}" dt="2023-12-30T00:39:10.338" v="9752" actId="20577"/>
          <ac:spMkLst>
            <pc:docMk/>
            <pc:sldMk cId="1195667248" sldId="307"/>
            <ac:spMk id="2" creationId="{C1691D9D-E802-475B-6090-901788CD1446}"/>
          </ac:spMkLst>
        </pc:spChg>
        <pc:spChg chg="add mod">
          <ac:chgData name="SHANTANU KUMAR" userId="ece603c4d459088b" providerId="LiveId" clId="{BCB506D4-1D41-4268-B97D-2016DD3C3A7F}" dt="2023-12-30T00:42:53.581" v="9782" actId="5793"/>
          <ac:spMkLst>
            <pc:docMk/>
            <pc:sldMk cId="1195667248" sldId="307"/>
            <ac:spMk id="3" creationId="{5F68D257-8F8E-B6E0-5727-2E7CEB4E9826}"/>
          </ac:spMkLst>
        </pc:spChg>
      </pc:sldChg>
      <pc:sldMasterChg chg="modTransition modSldLayout">
        <pc:chgData name="SHANTANU KUMAR" userId="ece603c4d459088b" providerId="LiveId" clId="{BCB506D4-1D41-4268-B97D-2016DD3C3A7F}" dt="2023-12-29T19:00:53.654" v="6436"/>
        <pc:sldMasterMkLst>
          <pc:docMk/>
          <pc:sldMasterMk cId="113020649" sldId="2147483672"/>
        </pc:sldMasterMkLst>
        <pc:sldLayoutChg chg="modTransition">
          <pc:chgData name="SHANTANU KUMAR" userId="ece603c4d459088b" providerId="LiveId" clId="{BCB506D4-1D41-4268-B97D-2016DD3C3A7F}" dt="2023-12-29T19:00:53.654" v="6436"/>
          <pc:sldLayoutMkLst>
            <pc:docMk/>
            <pc:sldMasterMk cId="113020649" sldId="2147483672"/>
            <pc:sldLayoutMk cId="82545443" sldId="2147483673"/>
          </pc:sldLayoutMkLst>
        </pc:sldLayoutChg>
        <pc:sldLayoutChg chg="modTransition">
          <pc:chgData name="SHANTANU KUMAR" userId="ece603c4d459088b" providerId="LiveId" clId="{BCB506D4-1D41-4268-B97D-2016DD3C3A7F}" dt="2023-12-29T19:00:53.654" v="6436"/>
          <pc:sldLayoutMkLst>
            <pc:docMk/>
            <pc:sldMasterMk cId="113020649" sldId="2147483672"/>
            <pc:sldLayoutMk cId="1425104179" sldId="2147483675"/>
          </pc:sldLayoutMkLst>
        </pc:sldLayoutChg>
        <pc:sldLayoutChg chg="modTransition">
          <pc:chgData name="SHANTANU KUMAR" userId="ece603c4d459088b" providerId="LiveId" clId="{BCB506D4-1D41-4268-B97D-2016DD3C3A7F}" dt="2023-12-29T19:00:53.654" v="6436"/>
          <pc:sldLayoutMkLst>
            <pc:docMk/>
            <pc:sldMasterMk cId="113020649" sldId="2147483672"/>
            <pc:sldLayoutMk cId="3119940992" sldId="2147483678"/>
          </pc:sldLayoutMkLst>
        </pc:sldLayoutChg>
        <pc:sldLayoutChg chg="modTransition">
          <pc:chgData name="SHANTANU KUMAR" userId="ece603c4d459088b" providerId="LiveId" clId="{BCB506D4-1D41-4268-B97D-2016DD3C3A7F}" dt="2023-12-29T19:00:53.654" v="6436"/>
          <pc:sldLayoutMkLst>
            <pc:docMk/>
            <pc:sldMasterMk cId="113020649" sldId="2147483672"/>
            <pc:sldLayoutMk cId="2300974855" sldId="2147483679"/>
          </pc:sldLayoutMkLst>
        </pc:sldLayoutChg>
        <pc:sldLayoutChg chg="modTransition">
          <pc:chgData name="SHANTANU KUMAR" userId="ece603c4d459088b" providerId="LiveId" clId="{BCB506D4-1D41-4268-B97D-2016DD3C3A7F}" dt="2023-12-29T19:00:53.654" v="6436"/>
          <pc:sldLayoutMkLst>
            <pc:docMk/>
            <pc:sldMasterMk cId="113020649" sldId="2147483672"/>
            <pc:sldLayoutMk cId="2791191109" sldId="2147483681"/>
          </pc:sldLayoutMkLst>
        </pc:sldLayoutChg>
      </pc:sldMasterChg>
      <pc:sldMasterChg chg="modTransition modSldLayout">
        <pc:chgData name="SHANTANU KUMAR" userId="ece603c4d459088b" providerId="LiveId" clId="{BCB506D4-1D41-4268-B97D-2016DD3C3A7F}" dt="2023-12-29T19:01:32.411" v="6437"/>
        <pc:sldMasterMkLst>
          <pc:docMk/>
          <pc:sldMasterMk cId="1105055929" sldId="2147483672"/>
        </pc:sldMasterMkLst>
        <pc:sldLayoutChg chg="modTransition">
          <pc:chgData name="SHANTANU KUMAR" userId="ece603c4d459088b" providerId="LiveId" clId="{BCB506D4-1D41-4268-B97D-2016DD3C3A7F}" dt="2023-12-29T19:01:32.411" v="6437"/>
          <pc:sldLayoutMkLst>
            <pc:docMk/>
            <pc:sldMasterMk cId="1105055929" sldId="2147483672"/>
            <pc:sldLayoutMk cId="1969009251" sldId="2147483673"/>
          </pc:sldLayoutMkLst>
        </pc:sldLayoutChg>
        <pc:sldLayoutChg chg="modTransition">
          <pc:chgData name="SHANTANU KUMAR" userId="ece603c4d459088b" providerId="LiveId" clId="{BCB506D4-1D41-4268-B97D-2016DD3C3A7F}" dt="2023-12-29T19:01:32.411" v="6437"/>
          <pc:sldLayoutMkLst>
            <pc:docMk/>
            <pc:sldMasterMk cId="1105055929" sldId="2147483672"/>
            <pc:sldLayoutMk cId="2705361205" sldId="2147483674"/>
          </pc:sldLayoutMkLst>
        </pc:sldLayoutChg>
        <pc:sldLayoutChg chg="modTransition">
          <pc:chgData name="SHANTANU KUMAR" userId="ece603c4d459088b" providerId="LiveId" clId="{BCB506D4-1D41-4268-B97D-2016DD3C3A7F}" dt="2023-12-29T19:01:32.411" v="6437"/>
          <pc:sldLayoutMkLst>
            <pc:docMk/>
            <pc:sldMasterMk cId="1105055929" sldId="2147483672"/>
            <pc:sldLayoutMk cId="2291055604" sldId="2147483675"/>
          </pc:sldLayoutMkLst>
        </pc:sldLayoutChg>
        <pc:sldLayoutChg chg="modTransition">
          <pc:chgData name="SHANTANU KUMAR" userId="ece603c4d459088b" providerId="LiveId" clId="{BCB506D4-1D41-4268-B97D-2016DD3C3A7F}" dt="2023-12-29T19:01:32.411" v="6437"/>
          <pc:sldLayoutMkLst>
            <pc:docMk/>
            <pc:sldMasterMk cId="1105055929" sldId="2147483672"/>
            <pc:sldLayoutMk cId="50881194" sldId="2147483676"/>
          </pc:sldLayoutMkLst>
        </pc:sldLayoutChg>
        <pc:sldLayoutChg chg="modTransition">
          <pc:chgData name="SHANTANU KUMAR" userId="ece603c4d459088b" providerId="LiveId" clId="{BCB506D4-1D41-4268-B97D-2016DD3C3A7F}" dt="2023-12-29T19:01:32.411" v="6437"/>
          <pc:sldLayoutMkLst>
            <pc:docMk/>
            <pc:sldMasterMk cId="1105055929" sldId="2147483672"/>
            <pc:sldLayoutMk cId="486553203" sldId="2147483677"/>
          </pc:sldLayoutMkLst>
        </pc:sldLayoutChg>
        <pc:sldLayoutChg chg="modTransition">
          <pc:chgData name="SHANTANU KUMAR" userId="ece603c4d459088b" providerId="LiveId" clId="{BCB506D4-1D41-4268-B97D-2016DD3C3A7F}" dt="2023-12-29T19:01:32.411" v="6437"/>
          <pc:sldLayoutMkLst>
            <pc:docMk/>
            <pc:sldMasterMk cId="1105055929" sldId="2147483672"/>
            <pc:sldLayoutMk cId="604170374" sldId="2147483678"/>
          </pc:sldLayoutMkLst>
        </pc:sldLayoutChg>
        <pc:sldLayoutChg chg="modTransition">
          <pc:chgData name="SHANTANU KUMAR" userId="ece603c4d459088b" providerId="LiveId" clId="{BCB506D4-1D41-4268-B97D-2016DD3C3A7F}" dt="2023-12-29T19:01:32.411" v="6437"/>
          <pc:sldLayoutMkLst>
            <pc:docMk/>
            <pc:sldMasterMk cId="1105055929" sldId="2147483672"/>
            <pc:sldLayoutMk cId="406399561" sldId="2147483679"/>
          </pc:sldLayoutMkLst>
        </pc:sldLayoutChg>
        <pc:sldLayoutChg chg="modTransition">
          <pc:chgData name="SHANTANU KUMAR" userId="ece603c4d459088b" providerId="LiveId" clId="{BCB506D4-1D41-4268-B97D-2016DD3C3A7F}" dt="2023-12-29T19:01:32.411" v="6437"/>
          <pc:sldLayoutMkLst>
            <pc:docMk/>
            <pc:sldMasterMk cId="1105055929" sldId="2147483672"/>
            <pc:sldLayoutMk cId="2362076624" sldId="2147483680"/>
          </pc:sldLayoutMkLst>
        </pc:sldLayoutChg>
        <pc:sldLayoutChg chg="modTransition">
          <pc:chgData name="SHANTANU KUMAR" userId="ece603c4d459088b" providerId="LiveId" clId="{BCB506D4-1D41-4268-B97D-2016DD3C3A7F}" dt="2023-12-29T19:01:32.411" v="6437"/>
          <pc:sldLayoutMkLst>
            <pc:docMk/>
            <pc:sldMasterMk cId="1105055929" sldId="2147483672"/>
            <pc:sldLayoutMk cId="3265338048" sldId="2147483681"/>
          </pc:sldLayoutMkLst>
        </pc:sldLayoutChg>
        <pc:sldLayoutChg chg="modTransition">
          <pc:chgData name="SHANTANU KUMAR" userId="ece603c4d459088b" providerId="LiveId" clId="{BCB506D4-1D41-4268-B97D-2016DD3C3A7F}" dt="2023-12-29T19:01:32.411" v="6437"/>
          <pc:sldLayoutMkLst>
            <pc:docMk/>
            <pc:sldMasterMk cId="1105055929" sldId="2147483672"/>
            <pc:sldLayoutMk cId="2549069578" sldId="2147483687"/>
          </pc:sldLayoutMkLst>
        </pc:sldLayoutChg>
        <pc:sldLayoutChg chg="modTransition">
          <pc:chgData name="SHANTANU KUMAR" userId="ece603c4d459088b" providerId="LiveId" clId="{BCB506D4-1D41-4268-B97D-2016DD3C3A7F}" dt="2023-12-29T19:01:32.411" v="6437"/>
          <pc:sldLayoutMkLst>
            <pc:docMk/>
            <pc:sldMasterMk cId="1105055929" sldId="2147483672"/>
            <pc:sldLayoutMk cId="3222420426" sldId="2147483688"/>
          </pc:sldLayoutMkLst>
        </pc:sldLayoutChg>
      </pc:sldMasterChg>
      <pc:sldMasterChg chg="modTransition modSldLayout">
        <pc:chgData name="SHANTANU KUMAR" userId="ece603c4d459088b" providerId="LiveId" clId="{BCB506D4-1D41-4268-B97D-2016DD3C3A7F}" dt="2023-12-29T19:00:42.105" v="6434"/>
        <pc:sldMasterMkLst>
          <pc:docMk/>
          <pc:sldMasterMk cId="2032294159" sldId="2147483691"/>
        </pc:sldMasterMkLst>
        <pc:sldLayoutChg chg="modTransition">
          <pc:chgData name="SHANTANU KUMAR" userId="ece603c4d459088b" providerId="LiveId" clId="{BCB506D4-1D41-4268-B97D-2016DD3C3A7F}" dt="2023-12-29T19:00:42.105" v="6434"/>
          <pc:sldLayoutMkLst>
            <pc:docMk/>
            <pc:sldMasterMk cId="2032294159" sldId="2147483691"/>
            <pc:sldLayoutMk cId="1311504799" sldId="2147483692"/>
          </pc:sldLayoutMkLst>
        </pc:sldLayoutChg>
        <pc:sldLayoutChg chg="modTransition">
          <pc:chgData name="SHANTANU KUMAR" userId="ece603c4d459088b" providerId="LiveId" clId="{BCB506D4-1D41-4268-B97D-2016DD3C3A7F}" dt="2023-12-29T19:00:42.105" v="6434"/>
          <pc:sldLayoutMkLst>
            <pc:docMk/>
            <pc:sldMasterMk cId="2032294159" sldId="2147483691"/>
            <pc:sldLayoutMk cId="3017036243" sldId="2147483694"/>
          </pc:sldLayoutMkLst>
        </pc:sldLayoutChg>
        <pc:sldLayoutChg chg="modTransition">
          <pc:chgData name="SHANTANU KUMAR" userId="ece603c4d459088b" providerId="LiveId" clId="{BCB506D4-1D41-4268-B97D-2016DD3C3A7F}" dt="2023-12-29T19:00:42.105" v="6434"/>
          <pc:sldLayoutMkLst>
            <pc:docMk/>
            <pc:sldMasterMk cId="2032294159" sldId="2147483691"/>
            <pc:sldLayoutMk cId="977460873" sldId="2147483697"/>
          </pc:sldLayoutMkLst>
        </pc:sldLayoutChg>
        <pc:sldLayoutChg chg="modTransition">
          <pc:chgData name="SHANTANU KUMAR" userId="ece603c4d459088b" providerId="LiveId" clId="{BCB506D4-1D41-4268-B97D-2016DD3C3A7F}" dt="2023-12-29T19:00:42.105" v="6434"/>
          <pc:sldLayoutMkLst>
            <pc:docMk/>
            <pc:sldMasterMk cId="2032294159" sldId="2147483691"/>
            <pc:sldLayoutMk cId="3904749327" sldId="2147483698"/>
          </pc:sldLayoutMkLst>
        </pc:sldLayoutChg>
        <pc:sldLayoutChg chg="modTransition">
          <pc:chgData name="SHANTANU KUMAR" userId="ece603c4d459088b" providerId="LiveId" clId="{BCB506D4-1D41-4268-B97D-2016DD3C3A7F}" dt="2023-12-29T19:00:42.105" v="6434"/>
          <pc:sldLayoutMkLst>
            <pc:docMk/>
            <pc:sldMasterMk cId="2032294159" sldId="2147483691"/>
            <pc:sldLayoutMk cId="463393631" sldId="2147483700"/>
          </pc:sldLayoutMkLst>
        </pc:sldLayoutChg>
      </pc:sldMasterChg>
    </pc:docChg>
  </pc:docChgLst>
  <pc:docChgLst>
    <pc:chgData name="SHANTANU KUMAR" userId="ece603c4d459088b" providerId="LiveId" clId="{FB0764B8-BDD4-4B97-97DC-3B2AC36D6226}"/>
    <pc:docChg chg="undo custSel addSld delSld modSld sldOrd modMainMaster">
      <pc:chgData name="SHANTANU KUMAR" userId="ece603c4d459088b" providerId="LiveId" clId="{FB0764B8-BDD4-4B97-97DC-3B2AC36D6226}" dt="2024-01-02T18:52:25.912" v="206" actId="2696"/>
      <pc:docMkLst>
        <pc:docMk/>
      </pc:docMkLst>
      <pc:sldChg chg="setBg">
        <pc:chgData name="SHANTANU KUMAR" userId="ece603c4d459088b" providerId="LiveId" clId="{FB0764B8-BDD4-4B97-97DC-3B2AC36D6226}" dt="2024-01-02T18:35:07.059" v="105"/>
        <pc:sldMkLst>
          <pc:docMk/>
          <pc:sldMk cId="1332291891" sldId="257"/>
        </pc:sldMkLst>
      </pc:sldChg>
      <pc:sldChg chg="modSp mod setBg">
        <pc:chgData name="SHANTANU KUMAR" userId="ece603c4d459088b" providerId="LiveId" clId="{FB0764B8-BDD4-4B97-97DC-3B2AC36D6226}" dt="2024-01-02T18:36:51.904" v="141" actId="14100"/>
        <pc:sldMkLst>
          <pc:docMk/>
          <pc:sldMk cId="1021324069" sldId="272"/>
        </pc:sldMkLst>
        <pc:picChg chg="mod">
          <ac:chgData name="SHANTANU KUMAR" userId="ece603c4d459088b" providerId="LiveId" clId="{FB0764B8-BDD4-4B97-97DC-3B2AC36D6226}" dt="2024-01-02T18:36:51.904" v="141" actId="14100"/>
          <ac:picMkLst>
            <pc:docMk/>
            <pc:sldMk cId="1021324069" sldId="272"/>
            <ac:picMk id="3" creationId="{418C47D8-0462-C279-43C2-4D2DCACEECD6}"/>
          </ac:picMkLst>
        </pc:picChg>
      </pc:sldChg>
      <pc:sldChg chg="modSp mod setBg">
        <pc:chgData name="SHANTANU KUMAR" userId="ece603c4d459088b" providerId="LiveId" clId="{FB0764B8-BDD4-4B97-97DC-3B2AC36D6226}" dt="2024-01-02T18:35:57.756" v="112" actId="1076"/>
        <pc:sldMkLst>
          <pc:docMk/>
          <pc:sldMk cId="3974009574" sldId="274"/>
        </pc:sldMkLst>
        <pc:spChg chg="mod">
          <ac:chgData name="SHANTANU KUMAR" userId="ece603c4d459088b" providerId="LiveId" clId="{FB0764B8-BDD4-4B97-97DC-3B2AC36D6226}" dt="2024-01-02T18:35:57.756" v="112" actId="1076"/>
          <ac:spMkLst>
            <pc:docMk/>
            <pc:sldMk cId="3974009574" sldId="274"/>
            <ac:spMk id="14" creationId="{8DE29AFE-12E6-B14F-EFAF-F6593A75B6A8}"/>
          </ac:spMkLst>
        </pc:spChg>
      </pc:sldChg>
      <pc:sldChg chg="modSp mod setBg">
        <pc:chgData name="SHANTANU KUMAR" userId="ece603c4d459088b" providerId="LiveId" clId="{FB0764B8-BDD4-4B97-97DC-3B2AC36D6226}" dt="2024-01-02T18:36:38.845" v="139" actId="20577"/>
        <pc:sldMkLst>
          <pc:docMk/>
          <pc:sldMk cId="3500808567" sldId="275"/>
        </pc:sldMkLst>
        <pc:spChg chg="mod">
          <ac:chgData name="SHANTANU KUMAR" userId="ece603c4d459088b" providerId="LiveId" clId="{FB0764B8-BDD4-4B97-97DC-3B2AC36D6226}" dt="2024-01-02T18:36:38.845" v="139" actId="20577"/>
          <ac:spMkLst>
            <pc:docMk/>
            <pc:sldMk cId="3500808567" sldId="275"/>
            <ac:spMk id="3" creationId="{80096036-D49B-D968-63E2-9024FA354B22}"/>
          </ac:spMkLst>
        </pc:spChg>
      </pc:sldChg>
      <pc:sldChg chg="modSp mod setBg">
        <pc:chgData name="SHANTANU KUMAR" userId="ece603c4d459088b" providerId="LiveId" clId="{FB0764B8-BDD4-4B97-97DC-3B2AC36D6226}" dt="2024-01-02T18:37:14.008" v="143" actId="113"/>
        <pc:sldMkLst>
          <pc:docMk/>
          <pc:sldMk cId="1862912389" sldId="276"/>
        </pc:sldMkLst>
        <pc:spChg chg="mod">
          <ac:chgData name="SHANTANU KUMAR" userId="ece603c4d459088b" providerId="LiveId" clId="{FB0764B8-BDD4-4B97-97DC-3B2AC36D6226}" dt="2024-01-02T18:37:14.008" v="143" actId="113"/>
          <ac:spMkLst>
            <pc:docMk/>
            <pc:sldMk cId="1862912389" sldId="276"/>
            <ac:spMk id="2" creationId="{2FBA1C88-CA16-DB8C-6830-B03BEE248236}"/>
          </ac:spMkLst>
        </pc:spChg>
      </pc:sldChg>
      <pc:sldChg chg="setBg">
        <pc:chgData name="SHANTANU KUMAR" userId="ece603c4d459088b" providerId="LiveId" clId="{FB0764B8-BDD4-4B97-97DC-3B2AC36D6226}" dt="2024-01-02T18:35:07.059" v="105"/>
        <pc:sldMkLst>
          <pc:docMk/>
          <pc:sldMk cId="1688694098" sldId="277"/>
        </pc:sldMkLst>
      </pc:sldChg>
      <pc:sldChg chg="modSp mod setBg">
        <pc:chgData name="SHANTANU KUMAR" userId="ece603c4d459088b" providerId="LiveId" clId="{FB0764B8-BDD4-4B97-97DC-3B2AC36D6226}" dt="2024-01-02T18:37:33.273" v="145" actId="113"/>
        <pc:sldMkLst>
          <pc:docMk/>
          <pc:sldMk cId="4152182986" sldId="278"/>
        </pc:sldMkLst>
        <pc:spChg chg="mod">
          <ac:chgData name="SHANTANU KUMAR" userId="ece603c4d459088b" providerId="LiveId" clId="{FB0764B8-BDD4-4B97-97DC-3B2AC36D6226}" dt="2024-01-02T18:37:33.273" v="145" actId="113"/>
          <ac:spMkLst>
            <pc:docMk/>
            <pc:sldMk cId="4152182986" sldId="278"/>
            <ac:spMk id="2" creationId="{24B1B13A-9787-0974-74F8-057C8F2633B0}"/>
          </ac:spMkLst>
        </pc:spChg>
      </pc:sldChg>
      <pc:sldChg chg="setBg">
        <pc:chgData name="SHANTANU KUMAR" userId="ece603c4d459088b" providerId="LiveId" clId="{FB0764B8-BDD4-4B97-97DC-3B2AC36D6226}" dt="2024-01-02T18:35:07.059" v="105"/>
        <pc:sldMkLst>
          <pc:docMk/>
          <pc:sldMk cId="3470405304" sldId="279"/>
        </pc:sldMkLst>
      </pc:sldChg>
      <pc:sldChg chg="del">
        <pc:chgData name="SHANTANU KUMAR" userId="ece603c4d459088b" providerId="LiveId" clId="{FB0764B8-BDD4-4B97-97DC-3B2AC36D6226}" dt="2024-01-02T18:52:25.912" v="206" actId="2696"/>
        <pc:sldMkLst>
          <pc:docMk/>
          <pc:sldMk cId="208007788" sldId="281"/>
        </pc:sldMkLst>
      </pc:sldChg>
      <pc:sldChg chg="modSp mod setBg">
        <pc:chgData name="SHANTANU KUMAR" userId="ece603c4d459088b" providerId="LiveId" clId="{FB0764B8-BDD4-4B97-97DC-3B2AC36D6226}" dt="2024-01-02T18:41:20.825" v="173" actId="207"/>
        <pc:sldMkLst>
          <pc:docMk/>
          <pc:sldMk cId="3566207290" sldId="283"/>
        </pc:sldMkLst>
        <pc:spChg chg="mod">
          <ac:chgData name="SHANTANU KUMAR" userId="ece603c4d459088b" providerId="LiveId" clId="{FB0764B8-BDD4-4B97-97DC-3B2AC36D6226}" dt="2024-01-02T18:41:20.825" v="173" actId="207"/>
          <ac:spMkLst>
            <pc:docMk/>
            <pc:sldMk cId="3566207290" sldId="283"/>
            <ac:spMk id="2" creationId="{2B495375-7209-07F8-A774-CEC8F6C84264}"/>
          </ac:spMkLst>
        </pc:spChg>
      </pc:sldChg>
      <pc:sldChg chg="modSp mod setBg">
        <pc:chgData name="SHANTANU KUMAR" userId="ece603c4d459088b" providerId="LiveId" clId="{FB0764B8-BDD4-4B97-97DC-3B2AC36D6226}" dt="2024-01-02T18:39:53.637" v="162" actId="207"/>
        <pc:sldMkLst>
          <pc:docMk/>
          <pc:sldMk cId="1058208666" sldId="284"/>
        </pc:sldMkLst>
        <pc:spChg chg="mod">
          <ac:chgData name="SHANTANU KUMAR" userId="ece603c4d459088b" providerId="LiveId" clId="{FB0764B8-BDD4-4B97-97DC-3B2AC36D6226}" dt="2024-01-02T18:39:45.894" v="161" actId="14100"/>
          <ac:spMkLst>
            <pc:docMk/>
            <pc:sldMk cId="1058208666" sldId="284"/>
            <ac:spMk id="2" creationId="{9321E067-06DC-A658-B0BC-82E4D4D7A73A}"/>
          </ac:spMkLst>
        </pc:spChg>
        <pc:spChg chg="mod">
          <ac:chgData name="SHANTANU KUMAR" userId="ece603c4d459088b" providerId="LiveId" clId="{FB0764B8-BDD4-4B97-97DC-3B2AC36D6226}" dt="2024-01-02T18:39:53.637" v="162" actId="207"/>
          <ac:spMkLst>
            <pc:docMk/>
            <pc:sldMk cId="1058208666" sldId="284"/>
            <ac:spMk id="7" creationId="{ED9A7E43-6BE5-1248-D33F-2AEC6D83D794}"/>
          </ac:spMkLst>
        </pc:spChg>
      </pc:sldChg>
      <pc:sldChg chg="modSp mod setBg">
        <pc:chgData name="SHANTANU KUMAR" userId="ece603c4d459088b" providerId="LiveId" clId="{FB0764B8-BDD4-4B97-97DC-3B2AC36D6226}" dt="2024-01-02T18:38:13.688" v="151" actId="207"/>
        <pc:sldMkLst>
          <pc:docMk/>
          <pc:sldMk cId="4015560787" sldId="285"/>
        </pc:sldMkLst>
        <pc:spChg chg="mod">
          <ac:chgData name="SHANTANU KUMAR" userId="ece603c4d459088b" providerId="LiveId" clId="{FB0764B8-BDD4-4B97-97DC-3B2AC36D6226}" dt="2024-01-02T18:38:03.419" v="149" actId="207"/>
          <ac:spMkLst>
            <pc:docMk/>
            <pc:sldMk cId="4015560787" sldId="285"/>
            <ac:spMk id="2" creationId="{3200547B-9985-D826-905A-31EA4B1DB94C}"/>
          </ac:spMkLst>
        </pc:spChg>
        <pc:spChg chg="mod">
          <ac:chgData name="SHANTANU KUMAR" userId="ece603c4d459088b" providerId="LiveId" clId="{FB0764B8-BDD4-4B97-97DC-3B2AC36D6226}" dt="2024-01-02T18:38:13.688" v="151" actId="207"/>
          <ac:spMkLst>
            <pc:docMk/>
            <pc:sldMk cId="4015560787" sldId="285"/>
            <ac:spMk id="4" creationId="{06326CCE-96B4-5328-F8A9-1CEDC510BF08}"/>
          </ac:spMkLst>
        </pc:spChg>
      </pc:sldChg>
      <pc:sldChg chg="modSp mod">
        <pc:chgData name="SHANTANU KUMAR" userId="ece603c4d459088b" providerId="LiveId" clId="{FB0764B8-BDD4-4B97-97DC-3B2AC36D6226}" dt="2024-01-02T18:38:59.175" v="156" actId="207"/>
        <pc:sldMkLst>
          <pc:docMk/>
          <pc:sldMk cId="1742405412" sldId="286"/>
        </pc:sldMkLst>
        <pc:spChg chg="mod">
          <ac:chgData name="SHANTANU KUMAR" userId="ece603c4d459088b" providerId="LiveId" clId="{FB0764B8-BDD4-4B97-97DC-3B2AC36D6226}" dt="2024-01-02T18:38:59.175" v="156" actId="207"/>
          <ac:spMkLst>
            <pc:docMk/>
            <pc:sldMk cId="1742405412" sldId="286"/>
            <ac:spMk id="2" creationId="{26D045A6-E0FF-4F61-6CDF-818FB5CD13ED}"/>
          </ac:spMkLst>
        </pc:spChg>
        <pc:spChg chg="mod">
          <ac:chgData name="SHANTANU KUMAR" userId="ece603c4d459088b" providerId="LiveId" clId="{FB0764B8-BDD4-4B97-97DC-3B2AC36D6226}" dt="2024-01-02T18:34:33.178" v="99"/>
          <ac:spMkLst>
            <pc:docMk/>
            <pc:sldMk cId="1742405412" sldId="286"/>
            <ac:spMk id="4" creationId="{AA086DB0-2135-23A1-80A5-B2E69B29904D}"/>
          </ac:spMkLst>
        </pc:spChg>
      </pc:sldChg>
      <pc:sldChg chg="modSp mod">
        <pc:chgData name="SHANTANU KUMAR" userId="ece603c4d459088b" providerId="LiveId" clId="{FB0764B8-BDD4-4B97-97DC-3B2AC36D6226}" dt="2024-01-02T18:38:34.476" v="153" actId="122"/>
        <pc:sldMkLst>
          <pc:docMk/>
          <pc:sldMk cId="4264475461" sldId="287"/>
        </pc:sldMkLst>
        <pc:spChg chg="mod">
          <ac:chgData name="SHANTANU KUMAR" userId="ece603c4d459088b" providerId="LiveId" clId="{FB0764B8-BDD4-4B97-97DC-3B2AC36D6226}" dt="2024-01-02T18:38:34.476" v="153" actId="122"/>
          <ac:spMkLst>
            <pc:docMk/>
            <pc:sldMk cId="4264475461" sldId="287"/>
            <ac:spMk id="2" creationId="{9EA13E11-F4E9-5916-C10C-279AF68523FF}"/>
          </ac:spMkLst>
        </pc:spChg>
        <pc:spChg chg="mod">
          <ac:chgData name="SHANTANU KUMAR" userId="ece603c4d459088b" providerId="LiveId" clId="{FB0764B8-BDD4-4B97-97DC-3B2AC36D6226}" dt="2024-01-02T18:34:33.178" v="99"/>
          <ac:spMkLst>
            <pc:docMk/>
            <pc:sldMk cId="4264475461" sldId="287"/>
            <ac:spMk id="3" creationId="{1F29865C-D19B-CF68-ABFC-3F5625CCB412}"/>
          </ac:spMkLst>
        </pc:spChg>
      </pc:sldChg>
      <pc:sldChg chg="modSp mod">
        <pc:chgData name="SHANTANU KUMAR" userId="ece603c4d459088b" providerId="LiveId" clId="{FB0764B8-BDD4-4B97-97DC-3B2AC36D6226}" dt="2024-01-02T18:38:43.912" v="154" actId="207"/>
        <pc:sldMkLst>
          <pc:docMk/>
          <pc:sldMk cId="3675644445" sldId="288"/>
        </pc:sldMkLst>
        <pc:spChg chg="mod">
          <ac:chgData name="SHANTANU KUMAR" userId="ece603c4d459088b" providerId="LiveId" clId="{FB0764B8-BDD4-4B97-97DC-3B2AC36D6226}" dt="2024-01-02T18:38:43.912" v="154" actId="207"/>
          <ac:spMkLst>
            <pc:docMk/>
            <pc:sldMk cId="3675644445" sldId="288"/>
            <ac:spMk id="2" creationId="{7EF364F8-9D81-CED9-B5F7-D7B51508E788}"/>
          </ac:spMkLst>
        </pc:spChg>
        <pc:spChg chg="mod">
          <ac:chgData name="SHANTANU KUMAR" userId="ece603c4d459088b" providerId="LiveId" clId="{FB0764B8-BDD4-4B97-97DC-3B2AC36D6226}" dt="2024-01-02T18:34:33.178" v="99"/>
          <ac:spMkLst>
            <pc:docMk/>
            <pc:sldMk cId="3675644445" sldId="288"/>
            <ac:spMk id="4" creationId="{844FBF44-9DF3-260B-80DD-2A0793111070}"/>
          </ac:spMkLst>
        </pc:spChg>
      </pc:sldChg>
      <pc:sldChg chg="modSp mod">
        <pc:chgData name="SHANTANU KUMAR" userId="ece603c4d459088b" providerId="LiveId" clId="{FB0764B8-BDD4-4B97-97DC-3B2AC36D6226}" dt="2024-01-02T18:40:23.961" v="166" actId="122"/>
        <pc:sldMkLst>
          <pc:docMk/>
          <pc:sldMk cId="275384471" sldId="289"/>
        </pc:sldMkLst>
        <pc:spChg chg="mod">
          <ac:chgData name="SHANTANU KUMAR" userId="ece603c4d459088b" providerId="LiveId" clId="{FB0764B8-BDD4-4B97-97DC-3B2AC36D6226}" dt="2024-01-02T18:40:23.961" v="166" actId="122"/>
          <ac:spMkLst>
            <pc:docMk/>
            <pc:sldMk cId="275384471" sldId="289"/>
            <ac:spMk id="2" creationId="{2173EE84-5588-3C51-8FC5-D069D811E9B5}"/>
          </ac:spMkLst>
        </pc:spChg>
        <pc:spChg chg="mod">
          <ac:chgData name="SHANTANU KUMAR" userId="ece603c4d459088b" providerId="LiveId" clId="{FB0764B8-BDD4-4B97-97DC-3B2AC36D6226}" dt="2024-01-02T18:34:33.178" v="99"/>
          <ac:spMkLst>
            <pc:docMk/>
            <pc:sldMk cId="275384471" sldId="289"/>
            <ac:spMk id="3" creationId="{5121754D-5BA4-DD74-53EB-7B42F0FABD59}"/>
          </ac:spMkLst>
        </pc:spChg>
      </pc:sldChg>
      <pc:sldChg chg="modSp mod">
        <pc:chgData name="SHANTANU KUMAR" userId="ece603c4d459088b" providerId="LiveId" clId="{FB0764B8-BDD4-4B97-97DC-3B2AC36D6226}" dt="2024-01-02T18:41:05.775" v="172" actId="207"/>
        <pc:sldMkLst>
          <pc:docMk/>
          <pc:sldMk cId="1228545690" sldId="290"/>
        </pc:sldMkLst>
        <pc:spChg chg="mod">
          <ac:chgData name="SHANTANU KUMAR" userId="ece603c4d459088b" providerId="LiveId" clId="{FB0764B8-BDD4-4B97-97DC-3B2AC36D6226}" dt="2024-01-02T18:41:05.775" v="172" actId="207"/>
          <ac:spMkLst>
            <pc:docMk/>
            <pc:sldMk cId="1228545690" sldId="290"/>
            <ac:spMk id="2" creationId="{EA59ACE2-D8AA-D3FC-C8FE-2A5F34E05C3A}"/>
          </ac:spMkLst>
        </pc:spChg>
        <pc:spChg chg="mod">
          <ac:chgData name="SHANTANU KUMAR" userId="ece603c4d459088b" providerId="LiveId" clId="{FB0764B8-BDD4-4B97-97DC-3B2AC36D6226}" dt="2024-01-02T18:34:33.178" v="99"/>
          <ac:spMkLst>
            <pc:docMk/>
            <pc:sldMk cId="1228545690" sldId="290"/>
            <ac:spMk id="3" creationId="{649D5804-6FA0-55DB-EC1A-7D3203C9D2F3}"/>
          </ac:spMkLst>
        </pc:spChg>
      </pc:sldChg>
      <pc:sldChg chg="modSp mod ord">
        <pc:chgData name="SHANTANU KUMAR" userId="ece603c4d459088b" providerId="LiveId" clId="{FB0764B8-BDD4-4B97-97DC-3B2AC36D6226}" dt="2024-01-02T18:49:34.588" v="203"/>
        <pc:sldMkLst>
          <pc:docMk/>
          <pc:sldMk cId="2215710494" sldId="291"/>
        </pc:sldMkLst>
        <pc:spChg chg="mod">
          <ac:chgData name="SHANTANU KUMAR" userId="ece603c4d459088b" providerId="LiveId" clId="{FB0764B8-BDD4-4B97-97DC-3B2AC36D6226}" dt="2024-01-02T18:37:52.988" v="148" actId="122"/>
          <ac:spMkLst>
            <pc:docMk/>
            <pc:sldMk cId="2215710494" sldId="291"/>
            <ac:spMk id="2" creationId="{B78252D4-F2DF-3CA3-3C4F-9F2481892B6E}"/>
          </ac:spMkLst>
        </pc:spChg>
        <pc:spChg chg="mod">
          <ac:chgData name="SHANTANU KUMAR" userId="ece603c4d459088b" providerId="LiveId" clId="{FB0764B8-BDD4-4B97-97DC-3B2AC36D6226}" dt="2024-01-02T18:34:33.178" v="99"/>
          <ac:spMkLst>
            <pc:docMk/>
            <pc:sldMk cId="2215710494" sldId="291"/>
            <ac:spMk id="9" creationId="{2CA0CFA4-CB59-B1C7-DACE-A35FDD4A7175}"/>
          </ac:spMkLst>
        </pc:spChg>
        <pc:picChg chg="mod">
          <ac:chgData name="SHANTANU KUMAR" userId="ece603c4d459088b" providerId="LiveId" clId="{FB0764B8-BDD4-4B97-97DC-3B2AC36D6226}" dt="2024-01-02T18:34:33.178" v="99"/>
          <ac:picMkLst>
            <pc:docMk/>
            <pc:sldMk cId="2215710494" sldId="291"/>
            <ac:picMk id="8" creationId="{842DD768-51CA-1FDA-46B4-0EC53B86CC06}"/>
          </ac:picMkLst>
        </pc:picChg>
      </pc:sldChg>
      <pc:sldChg chg="modSp mod">
        <pc:chgData name="SHANTANU KUMAR" userId="ece603c4d459088b" providerId="LiveId" clId="{FB0764B8-BDD4-4B97-97DC-3B2AC36D6226}" dt="2024-01-02T18:40:37.638" v="168" actId="122"/>
        <pc:sldMkLst>
          <pc:docMk/>
          <pc:sldMk cId="2551731320" sldId="292"/>
        </pc:sldMkLst>
        <pc:spChg chg="mod">
          <ac:chgData name="SHANTANU KUMAR" userId="ece603c4d459088b" providerId="LiveId" clId="{FB0764B8-BDD4-4B97-97DC-3B2AC36D6226}" dt="2024-01-02T18:40:37.638" v="168" actId="122"/>
          <ac:spMkLst>
            <pc:docMk/>
            <pc:sldMk cId="2551731320" sldId="292"/>
            <ac:spMk id="7" creationId="{BAC20C00-EABA-265C-933F-3033A9761977}"/>
          </ac:spMkLst>
        </pc:spChg>
        <pc:spChg chg="mod">
          <ac:chgData name="SHANTANU KUMAR" userId="ece603c4d459088b" providerId="LiveId" clId="{FB0764B8-BDD4-4B97-97DC-3B2AC36D6226}" dt="2024-01-02T18:34:33.178" v="99"/>
          <ac:spMkLst>
            <pc:docMk/>
            <pc:sldMk cId="2551731320" sldId="292"/>
            <ac:spMk id="9" creationId="{89D3597C-3917-45D0-E615-BB61124147B4}"/>
          </ac:spMkLst>
        </pc:spChg>
      </pc:sldChg>
      <pc:sldChg chg="modSp mod">
        <pc:chgData name="SHANTANU KUMAR" userId="ece603c4d459088b" providerId="LiveId" clId="{FB0764B8-BDD4-4B97-97DC-3B2AC36D6226}" dt="2024-01-02T18:39:24.652" v="159" actId="122"/>
        <pc:sldMkLst>
          <pc:docMk/>
          <pc:sldMk cId="189173454" sldId="293"/>
        </pc:sldMkLst>
        <pc:spChg chg="mod">
          <ac:chgData name="SHANTANU KUMAR" userId="ece603c4d459088b" providerId="LiveId" clId="{FB0764B8-BDD4-4B97-97DC-3B2AC36D6226}" dt="2024-01-02T18:39:24.652" v="159" actId="122"/>
          <ac:spMkLst>
            <pc:docMk/>
            <pc:sldMk cId="189173454" sldId="293"/>
            <ac:spMk id="2" creationId="{0B6953BF-9906-5908-0EF2-300C4BBB050F}"/>
          </ac:spMkLst>
        </pc:spChg>
        <pc:spChg chg="mod">
          <ac:chgData name="SHANTANU KUMAR" userId="ece603c4d459088b" providerId="LiveId" clId="{FB0764B8-BDD4-4B97-97DC-3B2AC36D6226}" dt="2024-01-02T18:34:33.178" v="99"/>
          <ac:spMkLst>
            <pc:docMk/>
            <pc:sldMk cId="189173454" sldId="293"/>
            <ac:spMk id="4" creationId="{3742A898-F37B-9267-0855-ED5D83F87F8E}"/>
          </ac:spMkLst>
        </pc:spChg>
      </pc:sldChg>
      <pc:sldChg chg="modSp mod">
        <pc:chgData name="SHANTANU KUMAR" userId="ece603c4d459088b" providerId="LiveId" clId="{FB0764B8-BDD4-4B97-97DC-3B2AC36D6226}" dt="2024-01-02T18:39:06.308" v="157" actId="207"/>
        <pc:sldMkLst>
          <pc:docMk/>
          <pc:sldMk cId="2875172950" sldId="294"/>
        </pc:sldMkLst>
        <pc:spChg chg="mod">
          <ac:chgData name="SHANTANU KUMAR" userId="ece603c4d459088b" providerId="LiveId" clId="{FB0764B8-BDD4-4B97-97DC-3B2AC36D6226}" dt="2024-01-02T18:39:06.308" v="157" actId="207"/>
          <ac:spMkLst>
            <pc:docMk/>
            <pc:sldMk cId="2875172950" sldId="294"/>
            <ac:spMk id="2" creationId="{1DD61851-852B-29B5-A093-B0C93EA26098}"/>
          </ac:spMkLst>
        </pc:spChg>
        <pc:spChg chg="mod">
          <ac:chgData name="SHANTANU KUMAR" userId="ece603c4d459088b" providerId="LiveId" clId="{FB0764B8-BDD4-4B97-97DC-3B2AC36D6226}" dt="2024-01-02T18:34:33.178" v="99"/>
          <ac:spMkLst>
            <pc:docMk/>
            <pc:sldMk cId="2875172950" sldId="294"/>
            <ac:spMk id="10" creationId="{1C18028F-8448-9E0C-5E2D-D3734C0C2946}"/>
          </ac:spMkLst>
        </pc:spChg>
      </pc:sldChg>
      <pc:sldChg chg="modSp mod">
        <pc:chgData name="SHANTANU KUMAR" userId="ece603c4d459088b" providerId="LiveId" clId="{FB0764B8-BDD4-4B97-97DC-3B2AC36D6226}" dt="2024-01-02T18:40:48.023" v="169" actId="207"/>
        <pc:sldMkLst>
          <pc:docMk/>
          <pc:sldMk cId="1982145718" sldId="295"/>
        </pc:sldMkLst>
        <pc:spChg chg="mod">
          <ac:chgData name="SHANTANU KUMAR" userId="ece603c4d459088b" providerId="LiveId" clId="{FB0764B8-BDD4-4B97-97DC-3B2AC36D6226}" dt="2024-01-02T18:40:48.023" v="169" actId="207"/>
          <ac:spMkLst>
            <pc:docMk/>
            <pc:sldMk cId="1982145718" sldId="295"/>
            <ac:spMk id="2" creationId="{E8B93048-A1CE-A85E-23BB-B4438B8C30F9}"/>
          </ac:spMkLst>
        </pc:spChg>
        <pc:spChg chg="mod">
          <ac:chgData name="SHANTANU KUMAR" userId="ece603c4d459088b" providerId="LiveId" clId="{FB0764B8-BDD4-4B97-97DC-3B2AC36D6226}" dt="2024-01-02T18:34:33.178" v="99"/>
          <ac:spMkLst>
            <pc:docMk/>
            <pc:sldMk cId="1982145718" sldId="295"/>
            <ac:spMk id="4" creationId="{67E15250-CF1E-6A87-FB6F-BA5BCC8D9B37}"/>
          </ac:spMkLst>
        </pc:spChg>
      </pc:sldChg>
      <pc:sldChg chg="modSp mod">
        <pc:chgData name="SHANTANU KUMAR" userId="ece603c4d459088b" providerId="LiveId" clId="{FB0764B8-BDD4-4B97-97DC-3B2AC36D6226}" dt="2024-01-02T18:34:33.178" v="99"/>
        <pc:sldMkLst>
          <pc:docMk/>
          <pc:sldMk cId="2967071031" sldId="296"/>
        </pc:sldMkLst>
        <pc:spChg chg="mod">
          <ac:chgData name="SHANTANU KUMAR" userId="ece603c4d459088b" providerId="LiveId" clId="{FB0764B8-BDD4-4B97-97DC-3B2AC36D6226}" dt="2024-01-02T18:34:33.178" v="99"/>
          <ac:spMkLst>
            <pc:docMk/>
            <pc:sldMk cId="2967071031" sldId="296"/>
            <ac:spMk id="2" creationId="{39BF9C54-00E2-15C3-A86F-8779300F9D7C}"/>
          </ac:spMkLst>
        </pc:spChg>
        <pc:picChg chg="mod">
          <ac:chgData name="SHANTANU KUMAR" userId="ece603c4d459088b" providerId="LiveId" clId="{FB0764B8-BDD4-4B97-97DC-3B2AC36D6226}" dt="2024-01-02T18:34:33.178" v="99"/>
          <ac:picMkLst>
            <pc:docMk/>
            <pc:sldMk cId="2967071031" sldId="296"/>
            <ac:picMk id="6" creationId="{C7F1E38C-D5F1-24EB-715E-B95340F85543}"/>
          </ac:picMkLst>
        </pc:picChg>
      </pc:sldChg>
      <pc:sldChg chg="modSp mod">
        <pc:chgData name="SHANTANU KUMAR" userId="ece603c4d459088b" providerId="LiveId" clId="{FB0764B8-BDD4-4B97-97DC-3B2AC36D6226}" dt="2024-01-02T18:34:33.178" v="99"/>
        <pc:sldMkLst>
          <pc:docMk/>
          <pc:sldMk cId="901927996" sldId="297"/>
        </pc:sldMkLst>
        <pc:spChg chg="mod">
          <ac:chgData name="SHANTANU KUMAR" userId="ece603c4d459088b" providerId="LiveId" clId="{FB0764B8-BDD4-4B97-97DC-3B2AC36D6226}" dt="2024-01-02T18:33:19.120" v="92" actId="122"/>
          <ac:spMkLst>
            <pc:docMk/>
            <pc:sldMk cId="901927996" sldId="297"/>
            <ac:spMk id="2" creationId="{6377D8BD-DA68-00CE-71EF-A5070D468730}"/>
          </ac:spMkLst>
        </pc:spChg>
        <pc:spChg chg="mod">
          <ac:chgData name="SHANTANU KUMAR" userId="ece603c4d459088b" providerId="LiveId" clId="{FB0764B8-BDD4-4B97-97DC-3B2AC36D6226}" dt="2024-01-02T18:34:33.178" v="99"/>
          <ac:spMkLst>
            <pc:docMk/>
            <pc:sldMk cId="901927996" sldId="297"/>
            <ac:spMk id="3" creationId="{EA177A6D-BADB-48DE-2091-09E7AE982BA5}"/>
          </ac:spMkLst>
        </pc:spChg>
      </pc:sldChg>
      <pc:sldChg chg="modSp mod">
        <pc:chgData name="SHANTANU KUMAR" userId="ece603c4d459088b" providerId="LiveId" clId="{FB0764B8-BDD4-4B97-97DC-3B2AC36D6226}" dt="2024-01-02T18:34:33.178" v="99"/>
        <pc:sldMkLst>
          <pc:docMk/>
          <pc:sldMk cId="460656429" sldId="298"/>
        </pc:sldMkLst>
        <pc:spChg chg="mod">
          <ac:chgData name="SHANTANU KUMAR" userId="ece603c4d459088b" providerId="LiveId" clId="{FB0764B8-BDD4-4B97-97DC-3B2AC36D6226}" dt="2024-01-02T18:32:54.515" v="89" actId="122"/>
          <ac:spMkLst>
            <pc:docMk/>
            <pc:sldMk cId="460656429" sldId="298"/>
            <ac:spMk id="5" creationId="{F5DBFA01-1816-BDAB-D817-80B86BDE2010}"/>
          </ac:spMkLst>
        </pc:spChg>
        <pc:spChg chg="mod">
          <ac:chgData name="SHANTANU KUMAR" userId="ece603c4d459088b" providerId="LiveId" clId="{FB0764B8-BDD4-4B97-97DC-3B2AC36D6226}" dt="2024-01-02T18:34:33.178" v="99"/>
          <ac:spMkLst>
            <pc:docMk/>
            <pc:sldMk cId="460656429" sldId="298"/>
            <ac:spMk id="6" creationId="{D1ACCB70-1E27-3BD6-7E42-945761C5E24D}"/>
          </ac:spMkLst>
        </pc:spChg>
      </pc:sldChg>
      <pc:sldChg chg="modSp mod">
        <pc:chgData name="SHANTANU KUMAR" userId="ece603c4d459088b" providerId="LiveId" clId="{FB0764B8-BDD4-4B97-97DC-3B2AC36D6226}" dt="2024-01-02T18:41:34.168" v="176" actId="122"/>
        <pc:sldMkLst>
          <pc:docMk/>
          <pc:sldMk cId="2588479348" sldId="299"/>
        </pc:sldMkLst>
        <pc:spChg chg="mod">
          <ac:chgData name="SHANTANU KUMAR" userId="ece603c4d459088b" providerId="LiveId" clId="{FB0764B8-BDD4-4B97-97DC-3B2AC36D6226}" dt="2024-01-02T18:41:34.168" v="176" actId="122"/>
          <ac:spMkLst>
            <pc:docMk/>
            <pc:sldMk cId="2588479348" sldId="299"/>
            <ac:spMk id="2" creationId="{6377D8BD-DA68-00CE-71EF-A5070D468730}"/>
          </ac:spMkLst>
        </pc:spChg>
        <pc:spChg chg="mod">
          <ac:chgData name="SHANTANU KUMAR" userId="ece603c4d459088b" providerId="LiveId" clId="{FB0764B8-BDD4-4B97-97DC-3B2AC36D6226}" dt="2024-01-02T18:34:33.178" v="99"/>
          <ac:spMkLst>
            <pc:docMk/>
            <pc:sldMk cId="2588479348" sldId="299"/>
            <ac:spMk id="4" creationId="{79DFDC1D-947C-BFAE-7B72-0B3BAF8F1EE9}"/>
          </ac:spMkLst>
        </pc:spChg>
      </pc:sldChg>
      <pc:sldChg chg="modSp mod">
        <pc:chgData name="SHANTANU KUMAR" userId="ece603c4d459088b" providerId="LiveId" clId="{FB0764B8-BDD4-4B97-97DC-3B2AC36D6226}" dt="2024-01-02T18:42:02.236" v="179" actId="207"/>
        <pc:sldMkLst>
          <pc:docMk/>
          <pc:sldMk cId="1413424157" sldId="300"/>
        </pc:sldMkLst>
        <pc:spChg chg="mod">
          <ac:chgData name="SHANTANU KUMAR" userId="ece603c4d459088b" providerId="LiveId" clId="{FB0764B8-BDD4-4B97-97DC-3B2AC36D6226}" dt="2024-01-02T18:42:02.236" v="179" actId="207"/>
          <ac:spMkLst>
            <pc:docMk/>
            <pc:sldMk cId="1413424157" sldId="300"/>
            <ac:spMk id="2" creationId="{6377D8BD-DA68-00CE-71EF-A5070D468730}"/>
          </ac:spMkLst>
        </pc:spChg>
        <pc:spChg chg="mod">
          <ac:chgData name="SHANTANU KUMAR" userId="ece603c4d459088b" providerId="LiveId" clId="{FB0764B8-BDD4-4B97-97DC-3B2AC36D6226}" dt="2024-01-02T18:34:33.178" v="99"/>
          <ac:spMkLst>
            <pc:docMk/>
            <pc:sldMk cId="1413424157" sldId="300"/>
            <ac:spMk id="3" creationId="{EA177A6D-BADB-48DE-2091-09E7AE982BA5}"/>
          </ac:spMkLst>
        </pc:spChg>
      </pc:sldChg>
      <pc:sldChg chg="modSp mod">
        <pc:chgData name="SHANTANU KUMAR" userId="ece603c4d459088b" providerId="LiveId" clId="{FB0764B8-BDD4-4B97-97DC-3B2AC36D6226}" dt="2024-01-02T18:43:22.053" v="189" actId="122"/>
        <pc:sldMkLst>
          <pc:docMk/>
          <pc:sldMk cId="1313554573" sldId="302"/>
        </pc:sldMkLst>
        <pc:spChg chg="mod">
          <ac:chgData name="SHANTANU KUMAR" userId="ece603c4d459088b" providerId="LiveId" clId="{FB0764B8-BDD4-4B97-97DC-3B2AC36D6226}" dt="2024-01-02T18:43:22.053" v="189" actId="122"/>
          <ac:spMkLst>
            <pc:docMk/>
            <pc:sldMk cId="1313554573" sldId="302"/>
            <ac:spMk id="2" creationId="{6377D8BD-DA68-00CE-71EF-A5070D468730}"/>
          </ac:spMkLst>
        </pc:spChg>
        <pc:spChg chg="mod">
          <ac:chgData name="SHANTANU KUMAR" userId="ece603c4d459088b" providerId="LiveId" clId="{FB0764B8-BDD4-4B97-97DC-3B2AC36D6226}" dt="2024-01-02T18:34:33.178" v="99"/>
          <ac:spMkLst>
            <pc:docMk/>
            <pc:sldMk cId="1313554573" sldId="302"/>
            <ac:spMk id="9" creationId="{D0CB59E7-D106-6AF1-8167-B1F01144DB30}"/>
          </ac:spMkLst>
        </pc:spChg>
      </pc:sldChg>
      <pc:sldChg chg="modSp mod">
        <pc:chgData name="SHANTANU KUMAR" userId="ece603c4d459088b" providerId="LiveId" clId="{FB0764B8-BDD4-4B97-97DC-3B2AC36D6226}" dt="2024-01-02T18:42:39.225" v="182" actId="122"/>
        <pc:sldMkLst>
          <pc:docMk/>
          <pc:sldMk cId="4018298677" sldId="303"/>
        </pc:sldMkLst>
        <pc:spChg chg="mod">
          <ac:chgData name="SHANTANU KUMAR" userId="ece603c4d459088b" providerId="LiveId" clId="{FB0764B8-BDD4-4B97-97DC-3B2AC36D6226}" dt="2024-01-02T18:42:39.225" v="182" actId="122"/>
          <ac:spMkLst>
            <pc:docMk/>
            <pc:sldMk cId="4018298677" sldId="303"/>
            <ac:spMk id="2" creationId="{6377D8BD-DA68-00CE-71EF-A5070D468730}"/>
          </ac:spMkLst>
        </pc:spChg>
        <pc:spChg chg="mod">
          <ac:chgData name="SHANTANU KUMAR" userId="ece603c4d459088b" providerId="LiveId" clId="{FB0764B8-BDD4-4B97-97DC-3B2AC36D6226}" dt="2024-01-02T18:34:33.178" v="99"/>
          <ac:spMkLst>
            <pc:docMk/>
            <pc:sldMk cId="4018298677" sldId="303"/>
            <ac:spMk id="3" creationId="{EA177A6D-BADB-48DE-2091-09E7AE982BA5}"/>
          </ac:spMkLst>
        </pc:spChg>
      </pc:sldChg>
      <pc:sldChg chg="modSp mod">
        <pc:chgData name="SHANTANU KUMAR" userId="ece603c4d459088b" providerId="LiveId" clId="{FB0764B8-BDD4-4B97-97DC-3B2AC36D6226}" dt="2024-01-02T18:42:56.240" v="185" actId="207"/>
        <pc:sldMkLst>
          <pc:docMk/>
          <pc:sldMk cId="2464110827" sldId="304"/>
        </pc:sldMkLst>
        <pc:spChg chg="mod">
          <ac:chgData name="SHANTANU KUMAR" userId="ece603c4d459088b" providerId="LiveId" clId="{FB0764B8-BDD4-4B97-97DC-3B2AC36D6226}" dt="2024-01-02T18:42:56.240" v="185" actId="207"/>
          <ac:spMkLst>
            <pc:docMk/>
            <pc:sldMk cId="2464110827" sldId="304"/>
            <ac:spMk id="2" creationId="{6377D8BD-DA68-00CE-71EF-A5070D468730}"/>
          </ac:spMkLst>
        </pc:spChg>
        <pc:spChg chg="mod">
          <ac:chgData name="SHANTANU KUMAR" userId="ece603c4d459088b" providerId="LiveId" clId="{FB0764B8-BDD4-4B97-97DC-3B2AC36D6226}" dt="2024-01-02T18:34:33.178" v="99"/>
          <ac:spMkLst>
            <pc:docMk/>
            <pc:sldMk cId="2464110827" sldId="304"/>
            <ac:spMk id="3" creationId="{EA177A6D-BADB-48DE-2091-09E7AE982BA5}"/>
          </ac:spMkLst>
        </pc:spChg>
      </pc:sldChg>
      <pc:sldChg chg="modSp mod">
        <pc:chgData name="SHANTANU KUMAR" userId="ece603c4d459088b" providerId="LiveId" clId="{FB0764B8-BDD4-4B97-97DC-3B2AC36D6226}" dt="2024-01-02T18:43:11.782" v="187" actId="122"/>
        <pc:sldMkLst>
          <pc:docMk/>
          <pc:sldMk cId="3884018002" sldId="305"/>
        </pc:sldMkLst>
        <pc:spChg chg="mod">
          <ac:chgData name="SHANTANU KUMAR" userId="ece603c4d459088b" providerId="LiveId" clId="{FB0764B8-BDD4-4B97-97DC-3B2AC36D6226}" dt="2024-01-02T18:43:11.782" v="187" actId="122"/>
          <ac:spMkLst>
            <pc:docMk/>
            <pc:sldMk cId="3884018002" sldId="305"/>
            <ac:spMk id="2" creationId="{6377D8BD-DA68-00CE-71EF-A5070D468730}"/>
          </ac:spMkLst>
        </pc:spChg>
        <pc:spChg chg="mod">
          <ac:chgData name="SHANTANU KUMAR" userId="ece603c4d459088b" providerId="LiveId" clId="{FB0764B8-BDD4-4B97-97DC-3B2AC36D6226}" dt="2024-01-02T18:34:33.178" v="99"/>
          <ac:spMkLst>
            <pc:docMk/>
            <pc:sldMk cId="3884018002" sldId="305"/>
            <ac:spMk id="4" creationId="{79DFDC1D-947C-BFAE-7B72-0B3BAF8F1EE9}"/>
          </ac:spMkLst>
        </pc:spChg>
      </pc:sldChg>
      <pc:sldChg chg="modSp mod">
        <pc:chgData name="SHANTANU KUMAR" userId="ece603c4d459088b" providerId="LiveId" clId="{FB0764B8-BDD4-4B97-97DC-3B2AC36D6226}" dt="2024-01-02T18:34:33.178" v="99"/>
        <pc:sldMkLst>
          <pc:docMk/>
          <pc:sldMk cId="3311908417" sldId="306"/>
        </pc:sldMkLst>
        <pc:spChg chg="mod">
          <ac:chgData name="SHANTANU KUMAR" userId="ece603c4d459088b" providerId="LiveId" clId="{FB0764B8-BDD4-4B97-97DC-3B2AC36D6226}" dt="2024-01-02T18:33:46.932" v="98" actId="122"/>
          <ac:spMkLst>
            <pc:docMk/>
            <pc:sldMk cId="3311908417" sldId="306"/>
            <ac:spMk id="2" creationId="{6377D8BD-DA68-00CE-71EF-A5070D468730}"/>
          </ac:spMkLst>
        </pc:spChg>
        <pc:spChg chg="mod">
          <ac:chgData name="SHANTANU KUMAR" userId="ece603c4d459088b" providerId="LiveId" clId="{FB0764B8-BDD4-4B97-97DC-3B2AC36D6226}" dt="2024-01-02T18:34:33.178" v="99"/>
          <ac:spMkLst>
            <pc:docMk/>
            <pc:sldMk cId="3311908417" sldId="306"/>
            <ac:spMk id="3" creationId="{EA177A6D-BADB-48DE-2091-09E7AE982BA5}"/>
          </ac:spMkLst>
        </pc:spChg>
      </pc:sldChg>
      <pc:sldChg chg="modSp mod">
        <pc:chgData name="SHANTANU KUMAR" userId="ece603c4d459088b" providerId="LiveId" clId="{FB0764B8-BDD4-4B97-97DC-3B2AC36D6226}" dt="2024-01-02T18:32:36.564" v="86" actId="1076"/>
        <pc:sldMkLst>
          <pc:docMk/>
          <pc:sldMk cId="1195667248" sldId="307"/>
        </pc:sldMkLst>
        <pc:spChg chg="mod">
          <ac:chgData name="SHANTANU KUMAR" userId="ece603c4d459088b" providerId="LiveId" clId="{FB0764B8-BDD4-4B97-97DC-3B2AC36D6226}" dt="2024-01-02T18:32:36.564" v="86" actId="1076"/>
          <ac:spMkLst>
            <pc:docMk/>
            <pc:sldMk cId="1195667248" sldId="307"/>
            <ac:spMk id="2" creationId="{C1691D9D-E802-475B-6090-901788CD1446}"/>
          </ac:spMkLst>
        </pc:spChg>
        <pc:spChg chg="mod">
          <ac:chgData name="SHANTANU KUMAR" userId="ece603c4d459088b" providerId="LiveId" clId="{FB0764B8-BDD4-4B97-97DC-3B2AC36D6226}" dt="2024-01-02T18:32:17.193" v="85" actId="14100"/>
          <ac:spMkLst>
            <pc:docMk/>
            <pc:sldMk cId="1195667248" sldId="307"/>
            <ac:spMk id="3" creationId="{5F68D257-8F8E-B6E0-5727-2E7CEB4E9826}"/>
          </ac:spMkLst>
        </pc:spChg>
      </pc:sldChg>
      <pc:sldChg chg="delSp add mod ord delAnim">
        <pc:chgData name="SHANTANU KUMAR" userId="ece603c4d459088b" providerId="LiveId" clId="{FB0764B8-BDD4-4B97-97DC-3B2AC36D6226}" dt="2024-01-02T18:49:42.665" v="204" actId="21"/>
        <pc:sldMkLst>
          <pc:docMk/>
          <pc:sldMk cId="1326417975" sldId="308"/>
        </pc:sldMkLst>
        <pc:picChg chg="del">
          <ac:chgData name="SHANTANU KUMAR" userId="ece603c4d459088b" providerId="LiveId" clId="{FB0764B8-BDD4-4B97-97DC-3B2AC36D6226}" dt="2024-01-02T18:49:42.665" v="204" actId="21"/>
          <ac:picMkLst>
            <pc:docMk/>
            <pc:sldMk cId="1326417975" sldId="308"/>
            <ac:picMk id="4" creationId="{66139F21-7A14-F1B4-BE05-BA7BAD1F2EB0}"/>
          </ac:picMkLst>
        </pc:picChg>
      </pc:sldChg>
      <pc:sldChg chg="new del">
        <pc:chgData name="SHANTANU KUMAR" userId="ece603c4d459088b" providerId="LiveId" clId="{FB0764B8-BDD4-4B97-97DC-3B2AC36D6226}" dt="2024-01-02T18:45:53.346" v="193" actId="2696"/>
        <pc:sldMkLst>
          <pc:docMk/>
          <pc:sldMk cId="2068942567" sldId="308"/>
        </pc:sldMkLst>
      </pc:sldChg>
      <pc:sldChg chg="delSp add mod delAnim">
        <pc:chgData name="SHANTANU KUMAR" userId="ece603c4d459088b" providerId="LiveId" clId="{FB0764B8-BDD4-4B97-97DC-3B2AC36D6226}" dt="2024-01-02T18:45:42.857" v="192" actId="21"/>
        <pc:sldMkLst>
          <pc:docMk/>
          <pc:sldMk cId="2528870486" sldId="309"/>
        </pc:sldMkLst>
        <pc:picChg chg="del">
          <ac:chgData name="SHANTANU KUMAR" userId="ece603c4d459088b" providerId="LiveId" clId="{FB0764B8-BDD4-4B97-97DC-3B2AC36D6226}" dt="2024-01-02T18:45:42.857" v="192" actId="21"/>
          <ac:picMkLst>
            <pc:docMk/>
            <pc:sldMk cId="2528870486" sldId="309"/>
            <ac:picMk id="3" creationId="{E282359F-B196-61BA-1849-47B185DF7DF9}"/>
          </ac:picMkLst>
        </pc:picChg>
      </pc:sldChg>
      <pc:sldChg chg="delSp add mod delAnim">
        <pc:chgData name="SHANTANU KUMAR" userId="ece603c4d459088b" providerId="LiveId" clId="{FB0764B8-BDD4-4B97-97DC-3B2AC36D6226}" dt="2024-01-02T18:48:21.323" v="198" actId="21"/>
        <pc:sldMkLst>
          <pc:docMk/>
          <pc:sldMk cId="889916243" sldId="310"/>
        </pc:sldMkLst>
        <pc:picChg chg="del">
          <ac:chgData name="SHANTANU KUMAR" userId="ece603c4d459088b" providerId="LiveId" clId="{FB0764B8-BDD4-4B97-97DC-3B2AC36D6226}" dt="2024-01-02T18:48:21.323" v="198" actId="21"/>
          <ac:picMkLst>
            <pc:docMk/>
            <pc:sldMk cId="889916243" sldId="310"/>
            <ac:picMk id="4" creationId="{5F958AD0-AF8A-7680-4AFC-ABBE739CB730}"/>
          </ac:picMkLst>
        </pc:picChg>
      </pc:sldChg>
      <pc:sldChg chg="delSp add del mod delAnim">
        <pc:chgData name="SHANTANU KUMAR" userId="ece603c4d459088b" providerId="LiveId" clId="{FB0764B8-BDD4-4B97-97DC-3B2AC36D6226}" dt="2024-01-02T18:47:41.875" v="196" actId="2696"/>
        <pc:sldMkLst>
          <pc:docMk/>
          <pc:sldMk cId="1871863916" sldId="310"/>
        </pc:sldMkLst>
        <pc:picChg chg="del">
          <ac:chgData name="SHANTANU KUMAR" userId="ece603c4d459088b" providerId="LiveId" clId="{FB0764B8-BDD4-4B97-97DC-3B2AC36D6226}" dt="2024-01-02T18:47:35.975" v="195" actId="21"/>
          <ac:picMkLst>
            <pc:docMk/>
            <pc:sldMk cId="1871863916" sldId="310"/>
            <ac:picMk id="3" creationId="{E282359F-B196-61BA-1849-47B185DF7DF9}"/>
          </ac:picMkLst>
        </pc:picChg>
      </pc:sldChg>
      <pc:sldChg chg="add">
        <pc:chgData name="SHANTANU KUMAR" userId="ece603c4d459088b" providerId="LiveId" clId="{FB0764B8-BDD4-4B97-97DC-3B2AC36D6226}" dt="2024-01-02T18:52:21.287" v="205"/>
        <pc:sldMkLst>
          <pc:docMk/>
          <pc:sldMk cId="4008777798" sldId="311"/>
        </pc:sldMkLst>
      </pc:sldChg>
      <pc:sldMasterChg chg="setBg modSldLayout">
        <pc:chgData name="SHANTANU KUMAR" userId="ece603c4d459088b" providerId="LiveId" clId="{FB0764B8-BDD4-4B97-97DC-3B2AC36D6226}" dt="2024-01-02T18:35:07.059" v="105"/>
        <pc:sldMasterMkLst>
          <pc:docMk/>
          <pc:sldMasterMk cId="1395275884" sldId="2147483660"/>
        </pc:sldMasterMkLst>
        <pc:sldLayoutChg chg="setBg">
          <pc:chgData name="SHANTANU KUMAR" userId="ece603c4d459088b" providerId="LiveId" clId="{FB0764B8-BDD4-4B97-97DC-3B2AC36D6226}" dt="2024-01-02T18:35:07.059" v="105"/>
          <pc:sldLayoutMkLst>
            <pc:docMk/>
            <pc:sldMasterMk cId="1395275884" sldId="2147483660"/>
            <pc:sldLayoutMk cId="1847488592" sldId="2147483661"/>
          </pc:sldLayoutMkLst>
        </pc:sldLayoutChg>
        <pc:sldLayoutChg chg="setBg">
          <pc:chgData name="SHANTANU KUMAR" userId="ece603c4d459088b" providerId="LiveId" clId="{FB0764B8-BDD4-4B97-97DC-3B2AC36D6226}" dt="2024-01-02T18:35:07.059" v="105"/>
          <pc:sldLayoutMkLst>
            <pc:docMk/>
            <pc:sldMasterMk cId="1395275884" sldId="2147483660"/>
            <pc:sldLayoutMk cId="1406769010" sldId="2147483662"/>
          </pc:sldLayoutMkLst>
        </pc:sldLayoutChg>
        <pc:sldLayoutChg chg="setBg">
          <pc:chgData name="SHANTANU KUMAR" userId="ece603c4d459088b" providerId="LiveId" clId="{FB0764B8-BDD4-4B97-97DC-3B2AC36D6226}" dt="2024-01-02T18:35:07.059" v="105"/>
          <pc:sldLayoutMkLst>
            <pc:docMk/>
            <pc:sldMasterMk cId="1395275884" sldId="2147483660"/>
            <pc:sldLayoutMk cId="3616330612" sldId="2147483663"/>
          </pc:sldLayoutMkLst>
        </pc:sldLayoutChg>
        <pc:sldLayoutChg chg="setBg">
          <pc:chgData name="SHANTANU KUMAR" userId="ece603c4d459088b" providerId="LiveId" clId="{FB0764B8-BDD4-4B97-97DC-3B2AC36D6226}" dt="2024-01-02T18:35:07.059" v="105"/>
          <pc:sldLayoutMkLst>
            <pc:docMk/>
            <pc:sldMasterMk cId="1395275884" sldId="2147483660"/>
            <pc:sldLayoutMk cId="3557647742" sldId="2147483664"/>
          </pc:sldLayoutMkLst>
        </pc:sldLayoutChg>
        <pc:sldLayoutChg chg="setBg">
          <pc:chgData name="SHANTANU KUMAR" userId="ece603c4d459088b" providerId="LiveId" clId="{FB0764B8-BDD4-4B97-97DC-3B2AC36D6226}" dt="2024-01-02T18:35:07.059" v="105"/>
          <pc:sldLayoutMkLst>
            <pc:docMk/>
            <pc:sldMasterMk cId="1395275884" sldId="2147483660"/>
            <pc:sldLayoutMk cId="595381913" sldId="2147483665"/>
          </pc:sldLayoutMkLst>
        </pc:sldLayoutChg>
        <pc:sldLayoutChg chg="setBg">
          <pc:chgData name="SHANTANU KUMAR" userId="ece603c4d459088b" providerId="LiveId" clId="{FB0764B8-BDD4-4B97-97DC-3B2AC36D6226}" dt="2024-01-02T18:35:07.059" v="105"/>
          <pc:sldLayoutMkLst>
            <pc:docMk/>
            <pc:sldMasterMk cId="1395275884" sldId="2147483660"/>
            <pc:sldLayoutMk cId="1515229190" sldId="2147483666"/>
          </pc:sldLayoutMkLst>
        </pc:sldLayoutChg>
        <pc:sldLayoutChg chg="setBg">
          <pc:chgData name="SHANTANU KUMAR" userId="ece603c4d459088b" providerId="LiveId" clId="{FB0764B8-BDD4-4B97-97DC-3B2AC36D6226}" dt="2024-01-02T18:35:07.059" v="105"/>
          <pc:sldLayoutMkLst>
            <pc:docMk/>
            <pc:sldMasterMk cId="1395275884" sldId="2147483660"/>
            <pc:sldLayoutMk cId="2172478503" sldId="2147483667"/>
          </pc:sldLayoutMkLst>
        </pc:sldLayoutChg>
        <pc:sldLayoutChg chg="setBg">
          <pc:chgData name="SHANTANU KUMAR" userId="ece603c4d459088b" providerId="LiveId" clId="{FB0764B8-BDD4-4B97-97DC-3B2AC36D6226}" dt="2024-01-02T18:35:07.059" v="105"/>
          <pc:sldLayoutMkLst>
            <pc:docMk/>
            <pc:sldMasterMk cId="1395275884" sldId="2147483660"/>
            <pc:sldLayoutMk cId="1618139351" sldId="2147483668"/>
          </pc:sldLayoutMkLst>
        </pc:sldLayoutChg>
        <pc:sldLayoutChg chg="setBg">
          <pc:chgData name="SHANTANU KUMAR" userId="ece603c4d459088b" providerId="LiveId" clId="{FB0764B8-BDD4-4B97-97DC-3B2AC36D6226}" dt="2024-01-02T18:35:07.059" v="105"/>
          <pc:sldLayoutMkLst>
            <pc:docMk/>
            <pc:sldMasterMk cId="1395275884" sldId="2147483660"/>
            <pc:sldLayoutMk cId="4223431649" sldId="2147483669"/>
          </pc:sldLayoutMkLst>
        </pc:sldLayoutChg>
        <pc:sldLayoutChg chg="setBg">
          <pc:chgData name="SHANTANU KUMAR" userId="ece603c4d459088b" providerId="LiveId" clId="{FB0764B8-BDD4-4B97-97DC-3B2AC36D6226}" dt="2024-01-02T18:35:07.059" v="105"/>
          <pc:sldLayoutMkLst>
            <pc:docMk/>
            <pc:sldMasterMk cId="1395275884" sldId="2147483660"/>
            <pc:sldLayoutMk cId="1996675165" sldId="2147483670"/>
          </pc:sldLayoutMkLst>
        </pc:sldLayoutChg>
        <pc:sldLayoutChg chg="setBg">
          <pc:chgData name="SHANTANU KUMAR" userId="ece603c4d459088b" providerId="LiveId" clId="{FB0764B8-BDD4-4B97-97DC-3B2AC36D6226}" dt="2024-01-02T18:35:07.059" v="105"/>
          <pc:sldLayoutMkLst>
            <pc:docMk/>
            <pc:sldMasterMk cId="1395275884" sldId="2147483660"/>
            <pc:sldLayoutMk cId="595886489" sldId="2147483671"/>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ece603c4d459088b/Desktop/excel%20sheet/EDA%20SOLU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ece603c4d459088b/Desktop/excel%20sheet/EDA%20SOLUTI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ece603c4d459088b/Desktop/excel%20sheet/EDA%20SOLUTI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ece603c4d459088b/Desktop/excel%20sheet/EDA%20SOLUTIO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ece603c4d459088b/Desktop/excel%20sheet/EDA%20SOLUTION.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IN"/>
              <a:t>Purchasing patterns of  Customers</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7.0914260717410332E-2"/>
          <c:y val="0.18097222222222226"/>
          <c:w val="0.89019685039370078"/>
          <c:h val="0.61498432487605714"/>
        </c:manualLayout>
      </c:layout>
      <c:barChart>
        <c:barDir val="col"/>
        <c:grouping val="clustered"/>
        <c:varyColors val="0"/>
        <c:ser>
          <c:idx val="0"/>
          <c:order val="0"/>
          <c:tx>
            <c:strRef>
              <c:f>'[EDA SOLUTION.xlsx]Solution of Ques1'!$A$7:$B$7</c:f>
              <c:strCache>
                <c:ptCount val="2"/>
                <c:pt idx="0">
                  <c:v>count of new cust</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'[EDA SOLUTION.xlsx]Solution of Ques1'!$C$6:$G$6</c:f>
              <c:strCache>
                <c:ptCount val="5"/>
                <c:pt idx="0">
                  <c:v>may</c:v>
                </c:pt>
                <c:pt idx="1">
                  <c:v>jun</c:v>
                </c:pt>
                <c:pt idx="2">
                  <c:v>july</c:v>
                </c:pt>
                <c:pt idx="3">
                  <c:v>aug</c:v>
                </c:pt>
                <c:pt idx="4">
                  <c:v>feb</c:v>
                </c:pt>
              </c:strCache>
            </c:strRef>
          </c:cat>
          <c:val>
            <c:numRef>
              <c:f>'[EDA SOLUTION.xlsx]Solution of Ques1'!$C$7:$G$7</c:f>
              <c:numCache>
                <c:formatCode>General</c:formatCode>
                <c:ptCount val="5"/>
                <c:pt idx="0">
                  <c:v>520</c:v>
                </c:pt>
                <c:pt idx="1">
                  <c:v>60</c:v>
                </c:pt>
                <c:pt idx="2">
                  <c:v>1</c:v>
                </c:pt>
                <c:pt idx="3">
                  <c:v>0</c:v>
                </c:pt>
                <c:pt idx="4">
                  <c:v>0</c:v>
                </c:pt>
              </c:numCache>
            </c:numRef>
          </c:val>
          <c:extLst>
            <c:ext xmlns:c16="http://schemas.microsoft.com/office/drawing/2014/chart" uri="{C3380CC4-5D6E-409C-BE32-E72D297353CC}">
              <c16:uniqueId val="{00000000-C63B-4C40-BB7C-5F5A2FEDFA7F}"/>
            </c:ext>
          </c:extLst>
        </c:ser>
        <c:ser>
          <c:idx val="1"/>
          <c:order val="1"/>
          <c:tx>
            <c:strRef>
              <c:f>'[EDA SOLUTION.xlsx]Solution of Ques1'!$A$8:$B$8</c:f>
              <c:strCache>
                <c:ptCount val="2"/>
                <c:pt idx="0">
                  <c:v>count of repeat cust</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cat>
            <c:strRef>
              <c:f>'[EDA SOLUTION.xlsx]Solution of Ques1'!$C$6:$G$6</c:f>
              <c:strCache>
                <c:ptCount val="5"/>
                <c:pt idx="0">
                  <c:v>may</c:v>
                </c:pt>
                <c:pt idx="1">
                  <c:v>jun</c:v>
                </c:pt>
                <c:pt idx="2">
                  <c:v>july</c:v>
                </c:pt>
                <c:pt idx="3">
                  <c:v>aug</c:v>
                </c:pt>
                <c:pt idx="4">
                  <c:v>feb</c:v>
                </c:pt>
              </c:strCache>
            </c:strRef>
          </c:cat>
          <c:val>
            <c:numRef>
              <c:f>'[EDA SOLUTION.xlsx]Solution of Ques1'!$C$8:$G$8</c:f>
              <c:numCache>
                <c:formatCode>General</c:formatCode>
                <c:ptCount val="5"/>
                <c:pt idx="0">
                  <c:v>346</c:v>
                </c:pt>
                <c:pt idx="1">
                  <c:v>520</c:v>
                </c:pt>
                <c:pt idx="2">
                  <c:v>520</c:v>
                </c:pt>
                <c:pt idx="3">
                  <c:v>520</c:v>
                </c:pt>
                <c:pt idx="4">
                  <c:v>159</c:v>
                </c:pt>
              </c:numCache>
            </c:numRef>
          </c:val>
          <c:extLst>
            <c:ext xmlns:c16="http://schemas.microsoft.com/office/drawing/2014/chart" uri="{C3380CC4-5D6E-409C-BE32-E72D297353CC}">
              <c16:uniqueId val="{00000001-C63B-4C40-BB7C-5F5A2FEDFA7F}"/>
            </c:ext>
          </c:extLst>
        </c:ser>
        <c:dLbls>
          <c:showLegendKey val="0"/>
          <c:showVal val="0"/>
          <c:showCatName val="0"/>
          <c:showSerName val="0"/>
          <c:showPercent val="0"/>
          <c:showBubbleSize val="0"/>
        </c:dLbls>
        <c:gapWidth val="164"/>
        <c:overlap val="-22"/>
        <c:axId val="458991615"/>
        <c:axId val="477742127"/>
      </c:barChart>
      <c:catAx>
        <c:axId val="458991615"/>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7742127"/>
        <c:crosses val="autoZero"/>
        <c:auto val="1"/>
        <c:lblAlgn val="ctr"/>
        <c:lblOffset val="100"/>
        <c:noMultiLvlLbl val="0"/>
      </c:catAx>
      <c:valAx>
        <c:axId val="47774212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99161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IN" dirty="0"/>
              <a:t>Film</a:t>
            </a:r>
            <a:r>
              <a:rPr lang="en-IN" baseline="0" dirty="0"/>
              <a:t> and Their Rental Count</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1"/>
          <c:order val="1"/>
          <c:tx>
            <c:strRef>
              <c:f>'[EDA SOLUTION.xlsx]Solution of Q2'!$E$12</c:f>
              <c:strCache>
                <c:ptCount val="1"/>
                <c:pt idx="0">
                  <c:v>count of rental_id</c:v>
                </c:pt>
              </c:strCache>
            </c:strRef>
          </c:tx>
          <c:spPr>
            <a:gradFill rotWithShape="1">
              <a:gsLst>
                <a:gs pos="0">
                  <a:schemeClr val="accent3">
                    <a:tint val="20000"/>
                    <a:satMod val="180000"/>
                    <a:lumMod val="98000"/>
                  </a:schemeClr>
                </a:gs>
                <a:gs pos="40000">
                  <a:schemeClr val="accent3">
                    <a:tint val="30000"/>
                    <a:satMod val="260000"/>
                    <a:lumMod val="84000"/>
                  </a:schemeClr>
                </a:gs>
                <a:gs pos="100000">
                  <a:schemeClr val="accent3">
                    <a:tint val="100000"/>
                    <a:satMod val="110000"/>
                  </a:schemeClr>
                </a:gs>
              </a:gsLst>
              <a:lin ang="5040000" scaled="1"/>
            </a:gradFill>
            <a:ln w="9525" cap="flat" cmpd="sng" algn="ctr">
              <a:solidFill>
                <a:schemeClr val="accent3">
                  <a:shade val="95000"/>
                </a:schemeClr>
              </a:solidFill>
              <a:round/>
            </a:ln>
            <a:effectLst/>
          </c:spPr>
          <c:invertIfNegative val="0"/>
          <c:cat>
            <c:strRef>
              <c:f>'[EDA SOLUTION.xlsx]Solution of Q2'!$C$13:$C$32</c:f>
              <c:strCache>
                <c:ptCount val="20"/>
                <c:pt idx="0">
                  <c:v>BUCKET BROTHERHOOD</c:v>
                </c:pt>
                <c:pt idx="1">
                  <c:v>SCALAWAG DUCK</c:v>
                </c:pt>
                <c:pt idx="2">
                  <c:v>GOODFELLAS SALUTE</c:v>
                </c:pt>
                <c:pt idx="3">
                  <c:v>APACHE DIVINE</c:v>
                </c:pt>
                <c:pt idx="4">
                  <c:v>WIFE TURN</c:v>
                </c:pt>
                <c:pt idx="5">
                  <c:v>ZORRO ARK</c:v>
                </c:pt>
                <c:pt idx="6">
                  <c:v>HARRY IDAHO</c:v>
                </c:pt>
                <c:pt idx="7">
                  <c:v>DOGMA FAMILY</c:v>
                </c:pt>
                <c:pt idx="8">
                  <c:v>MASSACRE USUAL</c:v>
                </c:pt>
                <c:pt idx="9">
                  <c:v>WITCHES PANIC</c:v>
                </c:pt>
                <c:pt idx="10">
                  <c:v>CAT CONEHEADS</c:v>
                </c:pt>
                <c:pt idx="11">
                  <c:v>TITANS JERK</c:v>
                </c:pt>
                <c:pt idx="12">
                  <c:v>BOOGIE AMELIE</c:v>
                </c:pt>
                <c:pt idx="13">
                  <c:v>ENEMY ODDS</c:v>
                </c:pt>
                <c:pt idx="14">
                  <c:v>CONFIDENTIAL INTERVIEW</c:v>
                </c:pt>
                <c:pt idx="15">
                  <c:v>VIDEOTAPE ARSENIC</c:v>
                </c:pt>
                <c:pt idx="16">
                  <c:v>ROSES TREASURE</c:v>
                </c:pt>
                <c:pt idx="17">
                  <c:v>SATURDAY LAMBS</c:v>
                </c:pt>
                <c:pt idx="18">
                  <c:v>TRIP NEWTON</c:v>
                </c:pt>
                <c:pt idx="19">
                  <c:v>CLOSER BANG</c:v>
                </c:pt>
              </c:strCache>
            </c:strRef>
          </c:cat>
          <c:val>
            <c:numRef>
              <c:f>'[EDA SOLUTION.xlsx]Solution of Q2'!$E$13:$E$32</c:f>
              <c:numCache>
                <c:formatCode>General</c:formatCode>
                <c:ptCount val="20"/>
                <c:pt idx="0">
                  <c:v>34</c:v>
                </c:pt>
                <c:pt idx="1">
                  <c:v>32</c:v>
                </c:pt>
                <c:pt idx="2">
                  <c:v>31</c:v>
                </c:pt>
                <c:pt idx="3">
                  <c:v>31</c:v>
                </c:pt>
                <c:pt idx="4">
                  <c:v>31</c:v>
                </c:pt>
                <c:pt idx="5">
                  <c:v>31</c:v>
                </c:pt>
                <c:pt idx="6">
                  <c:v>30</c:v>
                </c:pt>
                <c:pt idx="7">
                  <c:v>30</c:v>
                </c:pt>
                <c:pt idx="8">
                  <c:v>30</c:v>
                </c:pt>
                <c:pt idx="9">
                  <c:v>30</c:v>
                </c:pt>
                <c:pt idx="10">
                  <c:v>30</c:v>
                </c:pt>
                <c:pt idx="11">
                  <c:v>29</c:v>
                </c:pt>
                <c:pt idx="12">
                  <c:v>29</c:v>
                </c:pt>
                <c:pt idx="13">
                  <c:v>29</c:v>
                </c:pt>
                <c:pt idx="14">
                  <c:v>29</c:v>
                </c:pt>
                <c:pt idx="15">
                  <c:v>29</c:v>
                </c:pt>
                <c:pt idx="16">
                  <c:v>28</c:v>
                </c:pt>
                <c:pt idx="17">
                  <c:v>28</c:v>
                </c:pt>
                <c:pt idx="18">
                  <c:v>28</c:v>
                </c:pt>
                <c:pt idx="19">
                  <c:v>28</c:v>
                </c:pt>
              </c:numCache>
            </c:numRef>
          </c:val>
          <c:extLst>
            <c:ext xmlns:c16="http://schemas.microsoft.com/office/drawing/2014/chart" uri="{C3380CC4-5D6E-409C-BE32-E72D297353CC}">
              <c16:uniqueId val="{00000000-8B8F-4A83-9B9E-684DAADBAA55}"/>
            </c:ext>
          </c:extLst>
        </c:ser>
        <c:dLbls>
          <c:showLegendKey val="0"/>
          <c:showVal val="0"/>
          <c:showCatName val="0"/>
          <c:showSerName val="0"/>
          <c:showPercent val="0"/>
          <c:showBubbleSize val="0"/>
        </c:dLbls>
        <c:gapWidth val="247"/>
        <c:axId val="772424224"/>
        <c:axId val="839529200"/>
      </c:barChart>
      <c:lineChart>
        <c:grouping val="standard"/>
        <c:varyColors val="0"/>
        <c:ser>
          <c:idx val="0"/>
          <c:order val="0"/>
          <c:tx>
            <c:strRef>
              <c:f>'[EDA SOLUTION.xlsx]Solution of Q2'!$D$12</c:f>
              <c:strCache>
                <c:ptCount val="1"/>
                <c:pt idx="0">
                  <c:v>rental_rate </c:v>
                </c:pt>
              </c:strCache>
            </c:strRef>
          </c:tx>
          <c:spPr>
            <a:ln w="15875" cap="rnd">
              <a:solidFill>
                <a:schemeClr val="accent1"/>
              </a:solidFill>
              <a:round/>
            </a:ln>
            <a:effectLst/>
          </c:spPr>
          <c:marker>
            <c:symbol val="none"/>
          </c:marker>
          <c:cat>
            <c:strRef>
              <c:f>'[EDA SOLUTION.xlsx]Solution of Q2'!$C$13:$C$32</c:f>
              <c:strCache>
                <c:ptCount val="20"/>
                <c:pt idx="0">
                  <c:v>BUCKET BROTHERHOOD</c:v>
                </c:pt>
                <c:pt idx="1">
                  <c:v>SCALAWAG DUCK</c:v>
                </c:pt>
                <c:pt idx="2">
                  <c:v>GOODFELLAS SALUTE</c:v>
                </c:pt>
                <c:pt idx="3">
                  <c:v>APACHE DIVINE</c:v>
                </c:pt>
                <c:pt idx="4">
                  <c:v>WIFE TURN</c:v>
                </c:pt>
                <c:pt idx="5">
                  <c:v>ZORRO ARK</c:v>
                </c:pt>
                <c:pt idx="6">
                  <c:v>HARRY IDAHO</c:v>
                </c:pt>
                <c:pt idx="7">
                  <c:v>DOGMA FAMILY</c:v>
                </c:pt>
                <c:pt idx="8">
                  <c:v>MASSACRE USUAL</c:v>
                </c:pt>
                <c:pt idx="9">
                  <c:v>WITCHES PANIC</c:v>
                </c:pt>
                <c:pt idx="10">
                  <c:v>CAT CONEHEADS</c:v>
                </c:pt>
                <c:pt idx="11">
                  <c:v>TITANS JERK</c:v>
                </c:pt>
                <c:pt idx="12">
                  <c:v>BOOGIE AMELIE</c:v>
                </c:pt>
                <c:pt idx="13">
                  <c:v>ENEMY ODDS</c:v>
                </c:pt>
                <c:pt idx="14">
                  <c:v>CONFIDENTIAL INTERVIEW</c:v>
                </c:pt>
                <c:pt idx="15">
                  <c:v>VIDEOTAPE ARSENIC</c:v>
                </c:pt>
                <c:pt idx="16">
                  <c:v>ROSES TREASURE</c:v>
                </c:pt>
                <c:pt idx="17">
                  <c:v>SATURDAY LAMBS</c:v>
                </c:pt>
                <c:pt idx="18">
                  <c:v>TRIP NEWTON</c:v>
                </c:pt>
                <c:pt idx="19">
                  <c:v>CLOSER BANG</c:v>
                </c:pt>
              </c:strCache>
            </c:strRef>
          </c:cat>
          <c:val>
            <c:numRef>
              <c:f>'[EDA SOLUTION.xlsx]Solution of Q2'!$D$13:$D$32</c:f>
              <c:numCache>
                <c:formatCode>General</c:formatCode>
                <c:ptCount val="20"/>
                <c:pt idx="0">
                  <c:v>4.99</c:v>
                </c:pt>
                <c:pt idx="1">
                  <c:v>4.99</c:v>
                </c:pt>
                <c:pt idx="2">
                  <c:v>4.99</c:v>
                </c:pt>
                <c:pt idx="3">
                  <c:v>4.99</c:v>
                </c:pt>
                <c:pt idx="4">
                  <c:v>4.99</c:v>
                </c:pt>
                <c:pt idx="5">
                  <c:v>4.99</c:v>
                </c:pt>
                <c:pt idx="6">
                  <c:v>4.99</c:v>
                </c:pt>
                <c:pt idx="7">
                  <c:v>4.99</c:v>
                </c:pt>
                <c:pt idx="8">
                  <c:v>4.99</c:v>
                </c:pt>
                <c:pt idx="9">
                  <c:v>4.99</c:v>
                </c:pt>
                <c:pt idx="10">
                  <c:v>4.99</c:v>
                </c:pt>
                <c:pt idx="11">
                  <c:v>4.99</c:v>
                </c:pt>
                <c:pt idx="12">
                  <c:v>4.99</c:v>
                </c:pt>
                <c:pt idx="13">
                  <c:v>4.99</c:v>
                </c:pt>
                <c:pt idx="14">
                  <c:v>4.99</c:v>
                </c:pt>
                <c:pt idx="15">
                  <c:v>4.99</c:v>
                </c:pt>
                <c:pt idx="16">
                  <c:v>4.99</c:v>
                </c:pt>
                <c:pt idx="17">
                  <c:v>4.99</c:v>
                </c:pt>
                <c:pt idx="18">
                  <c:v>4.99</c:v>
                </c:pt>
                <c:pt idx="19">
                  <c:v>4.99</c:v>
                </c:pt>
              </c:numCache>
            </c:numRef>
          </c:val>
          <c:smooth val="0"/>
          <c:extLst>
            <c:ext xmlns:c16="http://schemas.microsoft.com/office/drawing/2014/chart" uri="{C3380CC4-5D6E-409C-BE32-E72D297353CC}">
              <c16:uniqueId val="{00000001-8B8F-4A83-9B9E-684DAADBAA55}"/>
            </c:ext>
          </c:extLst>
        </c:ser>
        <c:dLbls>
          <c:showLegendKey val="0"/>
          <c:showVal val="0"/>
          <c:showCatName val="0"/>
          <c:showSerName val="0"/>
          <c:showPercent val="0"/>
          <c:showBubbleSize val="0"/>
        </c:dLbls>
        <c:marker val="1"/>
        <c:smooth val="0"/>
        <c:axId val="843518080"/>
        <c:axId val="770292704"/>
      </c:lineChart>
      <c:catAx>
        <c:axId val="772424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839529200"/>
        <c:crosses val="autoZero"/>
        <c:auto val="1"/>
        <c:lblAlgn val="ctr"/>
        <c:lblOffset val="100"/>
        <c:noMultiLvlLbl val="0"/>
      </c:catAx>
      <c:valAx>
        <c:axId val="839529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772424224"/>
        <c:crosses val="autoZero"/>
        <c:crossBetween val="between"/>
      </c:valAx>
      <c:valAx>
        <c:axId val="770292704"/>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843518080"/>
        <c:crosses val="max"/>
        <c:crossBetween val="between"/>
      </c:valAx>
      <c:catAx>
        <c:axId val="843518080"/>
        <c:scaling>
          <c:orientation val="minMax"/>
        </c:scaling>
        <c:delete val="1"/>
        <c:axPos val="b"/>
        <c:numFmt formatCode="General" sourceLinked="1"/>
        <c:majorTickMark val="none"/>
        <c:minorTickMark val="none"/>
        <c:tickLblPos val="nextTo"/>
        <c:crossAx val="77029270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 SOLUTION.xlsx]solution of Q4 !PivotTable2</c:name>
    <c:fmtId val="-1"/>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dirty="0"/>
              <a:t>Total</a:t>
            </a:r>
            <a:r>
              <a:rPr lang="en-IN" baseline="0" dirty="0"/>
              <a:t> </a:t>
            </a:r>
            <a:r>
              <a:rPr lang="en-IN" dirty="0"/>
              <a:t>Rental</a:t>
            </a:r>
            <a:r>
              <a:rPr lang="en-IN" baseline="0" dirty="0"/>
              <a:t> count by month</a:t>
            </a:r>
            <a:endParaRPr lang="en-IN"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100000"/>
                  <a:shade val="100000"/>
                  <a:satMod val="155000"/>
                </a:schemeClr>
              </a:gs>
            </a:gsLst>
            <a:lin ang="162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100000"/>
                    <a:shade val="100000"/>
                    <a:satMod val="155000"/>
                  </a:schemeClr>
                </a:gs>
              </a:gsLst>
              <a:lin ang="16200000" scaled="0"/>
            </a:gradFill>
            <a:ln w="12700">
              <a:solidFill>
                <a:schemeClr val="l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100000"/>
                  <a:shade val="100000"/>
                  <a:satMod val="155000"/>
                </a:schemeClr>
              </a:gs>
            </a:gsLst>
            <a:lin ang="162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100000"/>
                    <a:shade val="100000"/>
                    <a:satMod val="155000"/>
                  </a:schemeClr>
                </a:gs>
              </a:gsLst>
              <a:lin ang="16200000" scaled="0"/>
            </a:gradFill>
            <a:ln w="12700">
              <a:solidFill>
                <a:schemeClr val="l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100000"/>
                  <a:shade val="100000"/>
                  <a:satMod val="155000"/>
                </a:schemeClr>
              </a:gs>
            </a:gsLst>
            <a:lin ang="162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100000"/>
                  <a:shade val="100000"/>
                  <a:satMod val="155000"/>
                </a:schemeClr>
              </a:gs>
            </a:gsLst>
            <a:lin ang="162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100000"/>
                  <a:shade val="100000"/>
                  <a:satMod val="155000"/>
                </a:schemeClr>
              </a:gs>
            </a:gsLst>
            <a:lin ang="162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100000"/>
                  <a:shade val="100000"/>
                  <a:satMod val="155000"/>
                </a:schemeClr>
              </a:gs>
            </a:gsLst>
            <a:lin ang="162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'solution of Q4 '!$G$26:$G$27</c:f>
              <c:strCache>
                <c:ptCount val="1"/>
                <c:pt idx="0">
                  <c:v>1</c:v>
                </c:pt>
              </c:strCache>
            </c:strRef>
          </c:tx>
          <c:spPr>
            <a:gradFill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100000"/>
                    <a:shade val="100000"/>
                    <a:satMod val="155000"/>
                  </a:schemeClr>
                </a:gs>
              </a:gsLst>
              <a:lin ang="16200000" scaled="0"/>
            </a:gradFill>
            <a:ln>
              <a:noFill/>
            </a:ln>
            <a:effectLst>
              <a:outerShdw blurRad="38100" dist="25400" dir="2700000" algn="br" rotWithShape="0">
                <a:srgbClr val="000000">
                  <a:alpha val="60000"/>
                </a:srgbClr>
              </a:outerShdw>
            </a:effectLst>
          </c:spPr>
          <c:invertIfNegative val="0"/>
          <c:cat>
            <c:multiLvlStrRef>
              <c:f>'solution of Q4 '!$F$28:$F$35</c:f>
              <c:multiLvlStrCache>
                <c:ptCount val="5"/>
                <c:lvl>
                  <c:pt idx="0">
                    <c:v>5</c:v>
                  </c:pt>
                  <c:pt idx="1">
                    <c:v>6</c:v>
                  </c:pt>
                  <c:pt idx="2">
                    <c:v>7</c:v>
                  </c:pt>
                  <c:pt idx="3">
                    <c:v>8</c:v>
                  </c:pt>
                  <c:pt idx="4">
                    <c:v>2</c:v>
                  </c:pt>
                </c:lvl>
                <c:lvl>
                  <c:pt idx="0">
                    <c:v>2005</c:v>
                  </c:pt>
                  <c:pt idx="4">
                    <c:v>2006</c:v>
                  </c:pt>
                </c:lvl>
              </c:multiLvlStrCache>
            </c:multiLvlStrRef>
          </c:cat>
          <c:val>
            <c:numRef>
              <c:f>'solution of Q4 '!$G$28:$G$35</c:f>
              <c:numCache>
                <c:formatCode>General</c:formatCode>
                <c:ptCount val="5"/>
                <c:pt idx="0">
                  <c:v>575</c:v>
                </c:pt>
                <c:pt idx="1">
                  <c:v>1121</c:v>
                </c:pt>
                <c:pt idx="2">
                  <c:v>3334</c:v>
                </c:pt>
                <c:pt idx="3">
                  <c:v>2801</c:v>
                </c:pt>
                <c:pt idx="4">
                  <c:v>92</c:v>
                </c:pt>
              </c:numCache>
            </c:numRef>
          </c:val>
          <c:extLst>
            <c:ext xmlns:c16="http://schemas.microsoft.com/office/drawing/2014/chart" uri="{C3380CC4-5D6E-409C-BE32-E72D297353CC}">
              <c16:uniqueId val="{00000000-F5D5-4F4D-9480-893D11A5F91A}"/>
            </c:ext>
          </c:extLst>
        </c:ser>
        <c:ser>
          <c:idx val="1"/>
          <c:order val="1"/>
          <c:tx>
            <c:strRef>
              <c:f>'solution of Q4 '!$H$26:$H$27</c:f>
              <c:strCache>
                <c:ptCount val="1"/>
                <c:pt idx="0">
                  <c:v>2</c:v>
                </c:pt>
              </c:strCache>
            </c:strRef>
          </c:tx>
          <c:spPr>
            <a:gradFill rotWithShape="1">
              <a:gsLst>
                <a:gs pos="0">
                  <a:schemeClr val="accent5">
                    <a:shade val="15000"/>
                    <a:satMod val="180000"/>
                  </a:schemeClr>
                </a:gs>
                <a:gs pos="50000">
                  <a:schemeClr val="accent5">
                    <a:shade val="45000"/>
                    <a:satMod val="170000"/>
                  </a:schemeClr>
                </a:gs>
                <a:gs pos="70000">
                  <a:schemeClr val="accent5">
                    <a:tint val="99000"/>
                    <a:shade val="65000"/>
                    <a:satMod val="155000"/>
                  </a:schemeClr>
                </a:gs>
                <a:gs pos="100000">
                  <a:schemeClr val="accent5">
                    <a:tint val="100000"/>
                    <a:shade val="100000"/>
                    <a:satMod val="155000"/>
                  </a:schemeClr>
                </a:gs>
              </a:gsLst>
              <a:lin ang="16200000" scaled="0"/>
            </a:gradFill>
            <a:ln>
              <a:noFill/>
            </a:ln>
            <a:effectLst>
              <a:outerShdw blurRad="38100" dist="25400" dir="2700000" algn="br" rotWithShape="0">
                <a:srgbClr val="000000">
                  <a:alpha val="60000"/>
                </a:srgbClr>
              </a:outerShdw>
            </a:effectLst>
          </c:spPr>
          <c:invertIfNegative val="0"/>
          <c:cat>
            <c:multiLvlStrRef>
              <c:f>'solution of Q4 '!$F$28:$F$35</c:f>
              <c:multiLvlStrCache>
                <c:ptCount val="5"/>
                <c:lvl>
                  <c:pt idx="0">
                    <c:v>5</c:v>
                  </c:pt>
                  <c:pt idx="1">
                    <c:v>6</c:v>
                  </c:pt>
                  <c:pt idx="2">
                    <c:v>7</c:v>
                  </c:pt>
                  <c:pt idx="3">
                    <c:v>8</c:v>
                  </c:pt>
                  <c:pt idx="4">
                    <c:v>2</c:v>
                  </c:pt>
                </c:lvl>
                <c:lvl>
                  <c:pt idx="0">
                    <c:v>2005</c:v>
                  </c:pt>
                  <c:pt idx="4">
                    <c:v>2006</c:v>
                  </c:pt>
                </c:lvl>
              </c:multiLvlStrCache>
            </c:multiLvlStrRef>
          </c:cat>
          <c:val>
            <c:numRef>
              <c:f>'solution of Q4 '!$H$28:$H$35</c:f>
              <c:numCache>
                <c:formatCode>General</c:formatCode>
                <c:ptCount val="5"/>
                <c:pt idx="0">
                  <c:v>581</c:v>
                </c:pt>
                <c:pt idx="1">
                  <c:v>1190</c:v>
                </c:pt>
                <c:pt idx="2">
                  <c:v>3375</c:v>
                </c:pt>
                <c:pt idx="3">
                  <c:v>2885</c:v>
                </c:pt>
                <c:pt idx="4">
                  <c:v>90</c:v>
                </c:pt>
              </c:numCache>
            </c:numRef>
          </c:val>
          <c:extLst>
            <c:ext xmlns:c16="http://schemas.microsoft.com/office/drawing/2014/chart" uri="{C3380CC4-5D6E-409C-BE32-E72D297353CC}">
              <c16:uniqueId val="{00000001-F5D5-4F4D-9480-893D11A5F91A}"/>
            </c:ext>
          </c:extLst>
        </c:ser>
        <c:dLbls>
          <c:showLegendKey val="0"/>
          <c:showVal val="0"/>
          <c:showCatName val="0"/>
          <c:showSerName val="0"/>
          <c:showPercent val="0"/>
          <c:showBubbleSize val="0"/>
        </c:dLbls>
        <c:gapWidth val="100"/>
        <c:overlap val="-24"/>
        <c:axId val="316774447"/>
        <c:axId val="970135999"/>
      </c:barChart>
      <c:catAx>
        <c:axId val="316774447"/>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970135999"/>
        <c:crosses val="autoZero"/>
        <c:auto val="1"/>
        <c:lblAlgn val="ctr"/>
        <c:lblOffset val="100"/>
        <c:noMultiLvlLbl val="0"/>
      </c:catAx>
      <c:valAx>
        <c:axId val="970135999"/>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16774447"/>
        <c:crosses val="autoZero"/>
        <c:crossBetween val="between"/>
      </c:valAx>
      <c:dTable>
        <c:showHorzBorder val="1"/>
        <c:showVertBorder val="1"/>
        <c:showOutline val="1"/>
        <c:showKeys val="1"/>
        <c:spPr>
          <a:noFill/>
          <a:ln w="9525">
            <a:solidFill>
              <a:schemeClr val="tx2">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2"/>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IN"/>
              <a:t>RPR And Sales</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'[EDA SOLUTION.xlsx]Solution of Q6'!$C$10</c:f>
              <c:strCache>
                <c:ptCount val="1"/>
                <c:pt idx="0">
                  <c:v>Repeat Purchase Rate</c:v>
                </c:pt>
              </c:strCache>
            </c:strRef>
          </c:tx>
          <c:spPr>
            <a:solidFill>
              <a:schemeClr val="accent1"/>
            </a:solidFill>
            <a:ln>
              <a:noFill/>
            </a:ln>
            <a:effectLst/>
          </c:spPr>
          <c:invertIfNegative val="0"/>
          <c:cat>
            <c:strRef>
              <c:f>'[EDA SOLUTION.xlsx]Solution of Q6'!$B$11:$B$15</c:f>
              <c:strCache>
                <c:ptCount val="5"/>
                <c:pt idx="0">
                  <c:v>May(2005)</c:v>
                </c:pt>
                <c:pt idx="1">
                  <c:v>Jun (2005)</c:v>
                </c:pt>
                <c:pt idx="2">
                  <c:v>July(2005)</c:v>
                </c:pt>
                <c:pt idx="3">
                  <c:v>Aug(2005)</c:v>
                </c:pt>
                <c:pt idx="4">
                  <c:v>Feb(2006)</c:v>
                </c:pt>
              </c:strCache>
            </c:strRef>
          </c:cat>
          <c:val>
            <c:numRef>
              <c:f>'[EDA SOLUTION.xlsx]Solution of Q6'!$C$11:$C$15</c:f>
              <c:numCache>
                <c:formatCode>0%</c:formatCode>
                <c:ptCount val="5"/>
                <c:pt idx="0">
                  <c:v>0.67</c:v>
                </c:pt>
                <c:pt idx="1">
                  <c:v>0.91</c:v>
                </c:pt>
                <c:pt idx="2">
                  <c:v>1</c:v>
                </c:pt>
                <c:pt idx="3">
                  <c:v>1</c:v>
                </c:pt>
                <c:pt idx="4">
                  <c:v>0.15</c:v>
                </c:pt>
              </c:numCache>
            </c:numRef>
          </c:val>
          <c:extLst>
            <c:ext xmlns:c16="http://schemas.microsoft.com/office/drawing/2014/chart" uri="{C3380CC4-5D6E-409C-BE32-E72D297353CC}">
              <c16:uniqueId val="{00000000-2B5A-4103-B158-E63DA32D709C}"/>
            </c:ext>
          </c:extLst>
        </c:ser>
        <c:dLbls>
          <c:showLegendKey val="0"/>
          <c:showVal val="0"/>
          <c:showCatName val="0"/>
          <c:showSerName val="0"/>
          <c:showPercent val="0"/>
          <c:showBubbleSize val="0"/>
        </c:dLbls>
        <c:gapWidth val="247"/>
        <c:axId val="68988271"/>
        <c:axId val="499458063"/>
      </c:barChart>
      <c:lineChart>
        <c:grouping val="standard"/>
        <c:varyColors val="0"/>
        <c:ser>
          <c:idx val="1"/>
          <c:order val="1"/>
          <c:tx>
            <c:strRef>
              <c:f>'[EDA SOLUTION.xlsx]Solution of Q6'!$D$10</c:f>
              <c:strCache>
                <c:ptCount val="1"/>
                <c:pt idx="0">
                  <c:v>Revenue</c:v>
                </c:pt>
              </c:strCache>
            </c:strRef>
          </c:tx>
          <c:spPr>
            <a:ln w="22225" cap="rnd">
              <a:solidFill>
                <a:schemeClr val="accent2"/>
              </a:solidFill>
              <a:round/>
            </a:ln>
            <a:effectLst/>
          </c:spPr>
          <c:marker>
            <c:symbol val="none"/>
          </c:marker>
          <c:cat>
            <c:strRef>
              <c:f>'[EDA SOLUTION.xlsx]Solution of Q6'!$B$11:$B$15</c:f>
              <c:strCache>
                <c:ptCount val="5"/>
                <c:pt idx="0">
                  <c:v>May(2005)</c:v>
                </c:pt>
                <c:pt idx="1">
                  <c:v>Jun (2005)</c:v>
                </c:pt>
                <c:pt idx="2">
                  <c:v>July(2005)</c:v>
                </c:pt>
                <c:pt idx="3">
                  <c:v>Aug(2005)</c:v>
                </c:pt>
                <c:pt idx="4">
                  <c:v>Feb(2006)</c:v>
                </c:pt>
              </c:strCache>
            </c:strRef>
          </c:cat>
          <c:val>
            <c:numRef>
              <c:f>'[EDA SOLUTION.xlsx]Solution of Q6'!$D$11:$D$15</c:f>
              <c:numCache>
                <c:formatCode>General</c:formatCode>
                <c:ptCount val="5"/>
                <c:pt idx="0">
                  <c:v>4824.4299999998611</c:v>
                </c:pt>
                <c:pt idx="1">
                  <c:v>9631.8799999996099</c:v>
                </c:pt>
                <c:pt idx="2">
                  <c:v>28373.890000003783</c:v>
                </c:pt>
                <c:pt idx="3">
                  <c:v>24072.130000002158</c:v>
                </c:pt>
                <c:pt idx="4">
                  <c:v>514.18000000000097</c:v>
                </c:pt>
              </c:numCache>
            </c:numRef>
          </c:val>
          <c:smooth val="0"/>
          <c:extLst>
            <c:ext xmlns:c16="http://schemas.microsoft.com/office/drawing/2014/chart" uri="{C3380CC4-5D6E-409C-BE32-E72D297353CC}">
              <c16:uniqueId val="{00000001-2B5A-4103-B158-E63DA32D709C}"/>
            </c:ext>
          </c:extLst>
        </c:ser>
        <c:dLbls>
          <c:showLegendKey val="0"/>
          <c:showVal val="0"/>
          <c:showCatName val="0"/>
          <c:showSerName val="0"/>
          <c:showPercent val="0"/>
          <c:showBubbleSize val="0"/>
        </c:dLbls>
        <c:marker val="1"/>
        <c:smooth val="0"/>
        <c:axId val="68986831"/>
        <c:axId val="499477407"/>
      </c:lineChart>
      <c:catAx>
        <c:axId val="68988271"/>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499458063"/>
        <c:crosses val="autoZero"/>
        <c:auto val="1"/>
        <c:lblAlgn val="ctr"/>
        <c:lblOffset val="100"/>
        <c:noMultiLvlLbl val="0"/>
      </c:catAx>
      <c:valAx>
        <c:axId val="499458063"/>
        <c:scaling>
          <c:orientation val="minMax"/>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68988271"/>
        <c:crosses val="autoZero"/>
        <c:crossBetween val="between"/>
      </c:valAx>
      <c:valAx>
        <c:axId val="499477407"/>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68986831"/>
        <c:crosses val="max"/>
        <c:crossBetween val="between"/>
      </c:valAx>
      <c:catAx>
        <c:axId val="68986831"/>
        <c:scaling>
          <c:orientation val="minMax"/>
        </c:scaling>
        <c:delete val="1"/>
        <c:axPos val="b"/>
        <c:numFmt formatCode="General" sourceLinked="1"/>
        <c:majorTickMark val="out"/>
        <c:minorTickMark val="none"/>
        <c:tickLblPos val="nextTo"/>
        <c:crossAx val="499477407"/>
        <c:crosses val="autoZero"/>
        <c:auto val="1"/>
        <c:lblAlgn val="ctr"/>
        <c:lblOffset val="100"/>
        <c:noMultiLvlLbl val="0"/>
      </c:cat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[EDA SOLUTION.xlsx]Solution of Q7!PivotTable7</c:name>
    <c:fmtId val="-1"/>
  </c:pivotSource>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IN"/>
              <a:t>Location wise Film Categories</a:t>
            </a:r>
          </a:p>
          <a:p>
            <a:pPr>
              <a:defRPr/>
            </a:pPr>
            <a:endParaRPr lang="en-IN"/>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ivotFmts>
      <c:pivotFmt>
        <c:idx val="0"/>
        <c:spPr>
          <a:solidFill>
            <a:schemeClr val="accent6"/>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623224939898584"/>
          <c:y val="0.14891484346530501"/>
          <c:w val="0.7187286076261481"/>
          <c:h val="0.61040481758760823"/>
        </c:manualLayout>
      </c:layout>
      <c:barChart>
        <c:barDir val="bar"/>
        <c:grouping val="clustered"/>
        <c:varyColors val="0"/>
        <c:ser>
          <c:idx val="0"/>
          <c:order val="0"/>
          <c:tx>
            <c:strRef>
              <c:f>'Solution of Q7'!$F$23:$F$24</c:f>
              <c:strCache>
                <c:ptCount val="1"/>
                <c:pt idx="0">
                  <c:v>Lethbridge</c:v>
                </c:pt>
              </c:strCache>
            </c:strRef>
          </c:tx>
          <c:spPr>
            <a:solidFill>
              <a:schemeClr val="accent6">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'Solution of Q7'!$E$25:$E$41</c:f>
              <c:strCach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strCache>
            </c:strRef>
          </c:cat>
          <c:val>
            <c:numRef>
              <c:f>'Solution of Q7'!$F$25:$F$41</c:f>
              <c:numCache>
                <c:formatCode>General</c:formatCode>
                <c:ptCount val="16"/>
                <c:pt idx="0">
                  <c:v>596</c:v>
                </c:pt>
                <c:pt idx="1">
                  <c:v>568</c:v>
                </c:pt>
                <c:pt idx="2">
                  <c:v>453</c:v>
                </c:pt>
                <c:pt idx="3">
                  <c:v>447</c:v>
                </c:pt>
                <c:pt idx="4">
                  <c:v>502</c:v>
                </c:pt>
                <c:pt idx="5">
                  <c:v>450</c:v>
                </c:pt>
                <c:pt idx="6">
                  <c:v>576</c:v>
                </c:pt>
                <c:pt idx="7">
                  <c:v>557</c:v>
                </c:pt>
                <c:pt idx="8">
                  <c:v>524</c:v>
                </c:pt>
                <c:pt idx="9">
                  <c:v>455</c:v>
                </c:pt>
                <c:pt idx="10">
                  <c:v>386</c:v>
                </c:pt>
                <c:pt idx="11">
                  <c:v>436</c:v>
                </c:pt>
                <c:pt idx="12">
                  <c:v>502</c:v>
                </c:pt>
                <c:pt idx="13">
                  <c:v>521</c:v>
                </c:pt>
                <c:pt idx="14">
                  <c:v>555</c:v>
                </c:pt>
                <c:pt idx="15">
                  <c:v>395</c:v>
                </c:pt>
              </c:numCache>
            </c:numRef>
          </c:val>
          <c:extLst>
            <c:ext xmlns:c16="http://schemas.microsoft.com/office/drawing/2014/chart" uri="{C3380CC4-5D6E-409C-BE32-E72D297353CC}">
              <c16:uniqueId val="{00000000-EE11-4564-A4A7-BAAC7A461A65}"/>
            </c:ext>
          </c:extLst>
        </c:ser>
        <c:ser>
          <c:idx val="1"/>
          <c:order val="1"/>
          <c:tx>
            <c:strRef>
              <c:f>'Solution of Q7'!$G$23:$G$24</c:f>
              <c:strCache>
                <c:ptCount val="1"/>
                <c:pt idx="0">
                  <c:v>Woodridge</c:v>
                </c:pt>
              </c:strCache>
            </c:strRef>
          </c:tx>
          <c:spPr>
            <a:solidFill>
              <a:schemeClr val="accent6">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'Solution of Q7'!$E$25:$E$41</c:f>
              <c:strCach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strCache>
            </c:strRef>
          </c:cat>
          <c:val>
            <c:numRef>
              <c:f>'Solution of Q7'!$G$25:$G$41</c:f>
              <c:numCache>
                <c:formatCode>General</c:formatCode>
                <c:ptCount val="16"/>
                <c:pt idx="0">
                  <c:v>516</c:v>
                </c:pt>
                <c:pt idx="1">
                  <c:v>598</c:v>
                </c:pt>
                <c:pt idx="2">
                  <c:v>492</c:v>
                </c:pt>
                <c:pt idx="3">
                  <c:v>492</c:v>
                </c:pt>
                <c:pt idx="4">
                  <c:v>439</c:v>
                </c:pt>
                <c:pt idx="5">
                  <c:v>600</c:v>
                </c:pt>
                <c:pt idx="6">
                  <c:v>484</c:v>
                </c:pt>
                <c:pt idx="7">
                  <c:v>539</c:v>
                </c:pt>
                <c:pt idx="8">
                  <c:v>509</c:v>
                </c:pt>
                <c:pt idx="9">
                  <c:v>514</c:v>
                </c:pt>
                <c:pt idx="10">
                  <c:v>460</c:v>
                </c:pt>
                <c:pt idx="11">
                  <c:v>394</c:v>
                </c:pt>
                <c:pt idx="12">
                  <c:v>438</c:v>
                </c:pt>
                <c:pt idx="13">
                  <c:v>580</c:v>
                </c:pt>
                <c:pt idx="14">
                  <c:v>624</c:v>
                </c:pt>
                <c:pt idx="15">
                  <c:v>442</c:v>
                </c:pt>
              </c:numCache>
            </c:numRef>
          </c:val>
          <c:extLst>
            <c:ext xmlns:c16="http://schemas.microsoft.com/office/drawing/2014/chart" uri="{C3380CC4-5D6E-409C-BE32-E72D297353CC}">
              <c16:uniqueId val="{00000001-EE11-4564-A4A7-BAAC7A461A65}"/>
            </c:ext>
          </c:extLst>
        </c:ser>
        <c:dLbls>
          <c:dLblPos val="outEnd"/>
          <c:showLegendKey val="0"/>
          <c:showVal val="1"/>
          <c:showCatName val="0"/>
          <c:showSerName val="0"/>
          <c:showPercent val="0"/>
          <c:showBubbleSize val="0"/>
        </c:dLbls>
        <c:gapWidth val="247"/>
        <c:overlap val="-20"/>
        <c:axId val="66889935"/>
        <c:axId val="499420863"/>
      </c:barChart>
      <c:catAx>
        <c:axId val="66889935"/>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IN"/>
                  <a:t>film category</a:t>
                </a:r>
              </a:p>
              <a:p>
                <a:pPr>
                  <a:defRPr/>
                </a:pPr>
                <a:endParaRPr lang="en-IN"/>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499420863"/>
        <c:crosses val="autoZero"/>
        <c:auto val="1"/>
        <c:lblAlgn val="ctr"/>
        <c:lblOffset val="100"/>
        <c:noMultiLvlLbl val="0"/>
      </c:catAx>
      <c:valAx>
        <c:axId val="499420863"/>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IN"/>
                  <a:t>rental_count</a:t>
                </a:r>
              </a:p>
              <a:p>
                <a:pPr>
                  <a:defRPr/>
                </a:pPr>
                <a:endParaRPr lang="en-IN"/>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66889935"/>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25">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75000"/>
            <a:lumOff val="25000"/>
          </a:schemeClr>
        </a:solidFill>
      </a:ln>
    </cs:spPr>
  </cs:downBar>
  <cs:dropLine>
    <cs:lnRef idx="0"/>
    <cs:fillRef idx="0"/>
    <cs:effectRef idx="0"/>
    <cs:fontRef idx="minor">
      <a:schemeClr val="dk1"/>
    </cs:fontRef>
    <cs:spPr>
      <a:ln w="9525">
        <a:solidFill>
          <a:schemeClr val="tx1">
            <a:lumMod val="75000"/>
            <a:lumOff val="25000"/>
          </a:schemeClr>
        </a:solidFill>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75000"/>
            <a:lumOff val="2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1/3/2024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1/3/2024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1/3/2024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1/3/2024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1/3/2024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1/3/2024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1/3/2024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1/3/2024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1/3/2024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1/3/2024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1/3/2024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1/3/2024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1/3/2024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7000">
              <a:schemeClr val="bg1"/>
            </a:gs>
            <a:gs pos="100000">
              <a:schemeClr val="bg2">
                <a:tint val="100000"/>
                <a:shade val="0"/>
                <a:satMod val="100000"/>
              </a:schemeClr>
            </a:gs>
            <a:gs pos="100000">
              <a:schemeClr val="bg2">
                <a:tint val="100000"/>
                <a:shade val="30000"/>
                <a:satMod val="100000"/>
              </a:schemeClr>
            </a:gs>
            <a:gs pos="99000">
              <a:schemeClr val="bg2">
                <a:lumMod val="75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1/3/2024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3852" y="2060848"/>
            <a:ext cx="10369152" cy="1131416"/>
          </a:xfrm>
        </p:spPr>
        <p:txBody>
          <a:bodyPr>
            <a:normAutofit/>
          </a:bodyPr>
          <a:lstStyle/>
          <a:p>
            <a:pPr algn="ctr"/>
            <a:r>
              <a:rPr lang="en-US" sz="4400" dirty="0">
                <a:solidFill>
                  <a:srgbClr val="FFFF00"/>
                </a:solidFill>
              </a:rPr>
              <a:t>Capstone Project – Movie Rental Analysis</a:t>
            </a:r>
          </a:p>
        </p:txBody>
      </p:sp>
      <p:sp>
        <p:nvSpPr>
          <p:cNvPr id="5" name="Subtitle 4"/>
          <p:cNvSpPr>
            <a:spLocks noGrp="1"/>
          </p:cNvSpPr>
          <p:nvPr>
            <p:ph type="subTitle" idx="1"/>
          </p:nvPr>
        </p:nvSpPr>
        <p:spPr>
          <a:xfrm>
            <a:off x="8110636" y="3933056"/>
            <a:ext cx="3816424" cy="1296144"/>
          </a:xfrm>
        </p:spPr>
        <p:txBody>
          <a:bodyPr>
            <a:normAutofit/>
          </a:bodyPr>
          <a:lstStyle/>
          <a:p>
            <a:pPr algn="r"/>
            <a:r>
              <a:rPr lang="en-US" dirty="0">
                <a:solidFill>
                  <a:schemeClr val="tx1">
                    <a:lumMod val="75000"/>
                  </a:schemeClr>
                </a:solidFill>
                <a:latin typeface="Algerian" panose="04020705040A02060702" pitchFamily="82" charset="0"/>
              </a:rPr>
              <a:t>By:- Niroopa ray </a:t>
            </a:r>
          </a:p>
          <a:p>
            <a:pPr algn="r"/>
            <a:r>
              <a:rPr lang="en-US" dirty="0">
                <a:solidFill>
                  <a:schemeClr val="tx1">
                    <a:lumMod val="75000"/>
                  </a:schemeClr>
                </a:solidFill>
                <a:latin typeface="Algerian" panose="04020705040A02060702" pitchFamily="82" charset="0"/>
              </a:rPr>
              <a:t>       Da(batch-4)</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7119-457C-D2AA-A498-8E80456D7CB4}"/>
              </a:ext>
            </a:extLst>
          </p:cNvPr>
          <p:cNvSpPr>
            <a:spLocks noGrp="1"/>
          </p:cNvSpPr>
          <p:nvPr>
            <p:ph type="title"/>
          </p:nvPr>
        </p:nvSpPr>
        <p:spPr/>
        <p:txBody>
          <a:bodyPr/>
          <a:lstStyle/>
          <a:p>
            <a:pPr algn="ctr"/>
            <a:r>
              <a:rPr lang="en-US" b="0" i="0" dirty="0">
                <a:solidFill>
                  <a:srgbClr val="FFFF00"/>
                </a:solidFill>
                <a:effectLst/>
                <a:latin typeface="Söhne"/>
              </a:rPr>
              <a:t>Which film category enjoys the highest popularity among customers?</a:t>
            </a:r>
            <a:endParaRPr lang="en-IN" dirty="0">
              <a:solidFill>
                <a:srgbClr val="FFFF00"/>
              </a:solidFill>
            </a:endParaRPr>
          </a:p>
        </p:txBody>
      </p:sp>
      <p:sp>
        <p:nvSpPr>
          <p:cNvPr id="3" name="Content Placeholder 2">
            <a:extLst>
              <a:ext uri="{FF2B5EF4-FFF2-40B4-BE49-F238E27FC236}">
                <a16:creationId xmlns:a16="http://schemas.microsoft.com/office/drawing/2014/main" id="{CB608A93-BFC1-947B-4511-412A5C181354}"/>
              </a:ext>
            </a:extLst>
          </p:cNvPr>
          <p:cNvSpPr>
            <a:spLocks noGrp="1"/>
          </p:cNvSpPr>
          <p:nvPr>
            <p:ph sz="half" idx="1"/>
          </p:nvPr>
        </p:nvSpPr>
        <p:spPr/>
        <p:txBody>
          <a:bodyPr/>
          <a:lstStyle/>
          <a:p>
            <a:endParaRPr lang="en-US" dirty="0"/>
          </a:p>
          <a:p>
            <a:r>
              <a:rPr lang="en-US" dirty="0"/>
              <a:t>The analysis reveals that the sports category stands out as the most popular, closely followed by animation and action genres, while music, travel, and horror categories appear to be less popular among customers.</a:t>
            </a:r>
            <a:endParaRPr lang="en-IN" dirty="0"/>
          </a:p>
        </p:txBody>
      </p:sp>
      <p:pic>
        <p:nvPicPr>
          <p:cNvPr id="6" name="Content Placeholder 5">
            <a:extLst>
              <a:ext uri="{FF2B5EF4-FFF2-40B4-BE49-F238E27FC236}">
                <a16:creationId xmlns:a16="http://schemas.microsoft.com/office/drawing/2014/main" id="{9A6A030B-6EDC-247E-710B-0722019B34F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00812" y="2420888"/>
            <a:ext cx="5354239" cy="3096344"/>
          </a:xfrm>
        </p:spPr>
      </p:pic>
    </p:spTree>
    <p:extLst>
      <p:ext uri="{BB962C8B-B14F-4D97-AF65-F5344CB8AC3E}">
        <p14:creationId xmlns:p14="http://schemas.microsoft.com/office/powerpoint/2010/main" val="1326417975"/>
      </p:ext>
    </p:extLst>
  </p:cSld>
  <p:clrMapOvr>
    <a:masterClrMapping/>
  </p:clrMapOvr>
  <mc:AlternateContent xmlns:mc="http://schemas.openxmlformats.org/markup-compatibility/2006" xmlns:p14="http://schemas.microsoft.com/office/powerpoint/2010/main">
    <mc:Choice Requires="p14">
      <p:transition spd="med" p14:dur="700" advTm="25759">
        <p:fade/>
      </p:transition>
    </mc:Choice>
    <mc:Fallback xmlns="">
      <p:transition spd="med" advTm="25759">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BA36-6930-9E94-B451-3C61E738CE1F}"/>
              </a:ext>
            </a:extLst>
          </p:cNvPr>
          <p:cNvSpPr>
            <a:spLocks noGrp="1"/>
          </p:cNvSpPr>
          <p:nvPr>
            <p:ph type="title"/>
          </p:nvPr>
        </p:nvSpPr>
        <p:spPr>
          <a:xfrm>
            <a:off x="1218883" y="548680"/>
            <a:ext cx="10360501" cy="812800"/>
          </a:xfrm>
        </p:spPr>
        <p:txBody>
          <a:bodyPr/>
          <a:lstStyle/>
          <a:p>
            <a:pPr algn="ctr"/>
            <a:r>
              <a:rPr lang="en-IN" dirty="0">
                <a:solidFill>
                  <a:srgbClr val="FFFF00"/>
                </a:solidFill>
              </a:rPr>
              <a:t>Find top 5 customer according to sales?</a:t>
            </a:r>
          </a:p>
        </p:txBody>
      </p:sp>
      <p:pic>
        <p:nvPicPr>
          <p:cNvPr id="6" name="Content Placeholder 5">
            <a:extLst>
              <a:ext uri="{FF2B5EF4-FFF2-40B4-BE49-F238E27FC236}">
                <a16:creationId xmlns:a16="http://schemas.microsoft.com/office/drawing/2014/main" id="{2F66945E-C22C-FFE7-20A5-5FEBD8B4389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57908" y="1988840"/>
            <a:ext cx="4248472" cy="3672408"/>
          </a:xfrm>
        </p:spPr>
      </p:pic>
      <p:sp>
        <p:nvSpPr>
          <p:cNvPr id="4" name="Content Placeholder 3">
            <a:extLst>
              <a:ext uri="{FF2B5EF4-FFF2-40B4-BE49-F238E27FC236}">
                <a16:creationId xmlns:a16="http://schemas.microsoft.com/office/drawing/2014/main" id="{7D2F25DE-10F4-F779-D17A-870089FD4652}"/>
              </a:ext>
            </a:extLst>
          </p:cNvPr>
          <p:cNvSpPr>
            <a:spLocks noGrp="1"/>
          </p:cNvSpPr>
          <p:nvPr>
            <p:ph sz="half" idx="2"/>
          </p:nvPr>
        </p:nvSpPr>
        <p:spPr>
          <a:xfrm>
            <a:off x="6500707" y="2132856"/>
            <a:ext cx="5078677" cy="3234288"/>
          </a:xfrm>
        </p:spPr>
        <p:txBody>
          <a:bodyPr/>
          <a:lstStyle/>
          <a:p>
            <a:endParaRPr lang="en-US" sz="2400" dirty="0"/>
          </a:p>
          <a:p>
            <a:r>
              <a:rPr lang="en-US" sz="2400" dirty="0"/>
              <a:t>The top 5 customers with the highest sales are led by Karl Seal, followed by Eleanor Hunt, Clara Shaw, Marion </a:t>
            </a:r>
            <a:r>
              <a:rPr lang="en-US" sz="2400" dirty="0" err="1"/>
              <a:t>Synder</a:t>
            </a:r>
            <a:r>
              <a:rPr lang="en-US" sz="2400" dirty="0"/>
              <a:t>, and Rhonda Kennedy.</a:t>
            </a:r>
            <a:endParaRPr lang="en-IN" sz="2400" dirty="0"/>
          </a:p>
        </p:txBody>
      </p:sp>
    </p:spTree>
    <p:extLst>
      <p:ext uri="{BB962C8B-B14F-4D97-AF65-F5344CB8AC3E}">
        <p14:creationId xmlns:p14="http://schemas.microsoft.com/office/powerpoint/2010/main" val="2528870486"/>
      </p:ext>
    </p:extLst>
  </p:cSld>
  <p:clrMapOvr>
    <a:masterClrMapping/>
  </p:clrMapOvr>
  <mc:AlternateContent xmlns:mc="http://schemas.openxmlformats.org/markup-compatibility/2006" xmlns:p14="http://schemas.microsoft.com/office/powerpoint/2010/main">
    <mc:Choice Requires="p14">
      <p:transition spd="med" p14:dur="700" advTm="12627">
        <p:fade/>
      </p:transition>
    </mc:Choice>
    <mc:Fallback xmlns="">
      <p:transition spd="med" advTm="12627">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4B527-1C19-6B19-9045-6AD96F2F71ED}"/>
              </a:ext>
            </a:extLst>
          </p:cNvPr>
          <p:cNvSpPr>
            <a:spLocks noGrp="1"/>
          </p:cNvSpPr>
          <p:nvPr>
            <p:ph type="title"/>
          </p:nvPr>
        </p:nvSpPr>
        <p:spPr>
          <a:xfrm>
            <a:off x="1249207" y="260648"/>
            <a:ext cx="10360501" cy="1223963"/>
          </a:xfrm>
        </p:spPr>
        <p:txBody>
          <a:bodyPr/>
          <a:lstStyle/>
          <a:p>
            <a:r>
              <a:rPr lang="en-IN" dirty="0">
                <a:solidFill>
                  <a:srgbClr val="FFFF00"/>
                </a:solidFill>
              </a:rPr>
              <a:t>Find customers who had made maximum orders?</a:t>
            </a:r>
          </a:p>
        </p:txBody>
      </p:sp>
      <p:sp>
        <p:nvSpPr>
          <p:cNvPr id="3" name="Content Placeholder 2">
            <a:extLst>
              <a:ext uri="{FF2B5EF4-FFF2-40B4-BE49-F238E27FC236}">
                <a16:creationId xmlns:a16="http://schemas.microsoft.com/office/drawing/2014/main" id="{FEEEBCBD-4150-02AF-7032-FF2F37057D27}"/>
              </a:ext>
            </a:extLst>
          </p:cNvPr>
          <p:cNvSpPr>
            <a:spLocks noGrp="1"/>
          </p:cNvSpPr>
          <p:nvPr>
            <p:ph sz="half" idx="1"/>
          </p:nvPr>
        </p:nvSpPr>
        <p:spPr/>
        <p:txBody>
          <a:bodyPr>
            <a:normAutofit/>
          </a:bodyPr>
          <a:lstStyle/>
          <a:p>
            <a:endParaRPr lang="en-US" dirty="0"/>
          </a:p>
          <a:p>
            <a:r>
              <a:rPr lang="en-US" dirty="0"/>
              <a:t>The top 5 customers with the highest number of orders are led by Eleanor Hunt with 46 orders , followed by Karl Seal with 45, Clara Shaw &amp; Marcia Dean with  42 and Tammy Sanders with  41 orders.</a:t>
            </a:r>
          </a:p>
          <a:p>
            <a:endParaRPr lang="en-IN" dirty="0"/>
          </a:p>
        </p:txBody>
      </p:sp>
      <p:pic>
        <p:nvPicPr>
          <p:cNvPr id="6" name="Content Placeholder 5">
            <a:extLst>
              <a:ext uri="{FF2B5EF4-FFF2-40B4-BE49-F238E27FC236}">
                <a16:creationId xmlns:a16="http://schemas.microsoft.com/office/drawing/2014/main" id="{BD5B9AF9-D3FA-15F7-F4E7-4404707751E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86500" y="2060848"/>
            <a:ext cx="4248472" cy="3744416"/>
          </a:xfrm>
        </p:spPr>
      </p:pic>
    </p:spTree>
    <p:extLst>
      <p:ext uri="{BB962C8B-B14F-4D97-AF65-F5344CB8AC3E}">
        <p14:creationId xmlns:p14="http://schemas.microsoft.com/office/powerpoint/2010/main" val="889916243"/>
      </p:ext>
    </p:extLst>
  </p:cSld>
  <p:clrMapOvr>
    <a:masterClrMapping/>
  </p:clrMapOvr>
  <mc:AlternateContent xmlns:mc="http://schemas.openxmlformats.org/markup-compatibility/2006" xmlns:p14="http://schemas.microsoft.com/office/powerpoint/2010/main">
    <mc:Choice Requires="p14">
      <p:transition spd="med" p14:dur="700" advTm="20702">
        <p:fade/>
      </p:transition>
    </mc:Choice>
    <mc:Fallback xmlns="">
      <p:transition spd="med" advTm="20702">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252D4-F2DF-3CA3-3C4F-9F2481892B6E}"/>
              </a:ext>
            </a:extLst>
          </p:cNvPr>
          <p:cNvSpPr>
            <a:spLocks noGrp="1"/>
          </p:cNvSpPr>
          <p:nvPr>
            <p:ph type="title"/>
          </p:nvPr>
        </p:nvSpPr>
        <p:spPr>
          <a:xfrm>
            <a:off x="1320456" y="188640"/>
            <a:ext cx="10360501" cy="1223963"/>
          </a:xfrm>
        </p:spPr>
        <p:txBody>
          <a:bodyPr>
            <a:normAutofit fontScale="90000"/>
          </a:bodyPr>
          <a:lstStyle/>
          <a:p>
            <a:pPr algn="ctr"/>
            <a:r>
              <a:rPr lang="en-US" b="0" i="0" dirty="0">
                <a:solidFill>
                  <a:srgbClr val="FFFF00"/>
                </a:solidFill>
                <a:effectLst/>
                <a:latin typeface="Plus Jakarta Sans"/>
              </a:rPr>
              <a:t>What is the distribution of customers across different cities?</a:t>
            </a:r>
            <a:br>
              <a:rPr lang="en-US" b="0" i="0" dirty="0">
                <a:solidFill>
                  <a:srgbClr val="FFFF00"/>
                </a:solidFill>
                <a:effectLst/>
                <a:latin typeface="Plus Jakarta Sans"/>
              </a:rPr>
            </a:br>
            <a:endParaRPr lang="en-IN" dirty="0">
              <a:solidFill>
                <a:srgbClr val="FFFF00"/>
              </a:solidFill>
            </a:endParaRPr>
          </a:p>
        </p:txBody>
      </p:sp>
      <p:pic>
        <p:nvPicPr>
          <p:cNvPr id="8" name="Content Placeholder 7">
            <a:extLst>
              <a:ext uri="{FF2B5EF4-FFF2-40B4-BE49-F238E27FC236}">
                <a16:creationId xmlns:a16="http://schemas.microsoft.com/office/drawing/2014/main" id="{842DD768-51CA-1FDA-46B4-0EC53B86CC0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52225" y="2601955"/>
            <a:ext cx="4412362" cy="2674852"/>
          </a:xfrm>
        </p:spPr>
      </p:pic>
      <p:sp>
        <p:nvSpPr>
          <p:cNvPr id="9" name="Content Placeholder 8">
            <a:extLst>
              <a:ext uri="{FF2B5EF4-FFF2-40B4-BE49-F238E27FC236}">
                <a16:creationId xmlns:a16="http://schemas.microsoft.com/office/drawing/2014/main" id="{2CA0CFA4-CB59-B1C7-DACE-A35FDD4A7175}"/>
              </a:ext>
            </a:extLst>
          </p:cNvPr>
          <p:cNvSpPr>
            <a:spLocks noGrp="1"/>
          </p:cNvSpPr>
          <p:nvPr>
            <p:ph sz="half" idx="2"/>
          </p:nvPr>
        </p:nvSpPr>
        <p:spPr/>
        <p:txBody>
          <a:bodyPr>
            <a:normAutofit fontScale="92500" lnSpcReduction="20000"/>
          </a:bodyPr>
          <a:lstStyle/>
          <a:p>
            <a:r>
              <a:rPr lang="en-US" b="0" i="0" dirty="0">
                <a:effectLst/>
                <a:latin typeface="Söhne"/>
              </a:rPr>
              <a:t>The distribution of customers across different cities indicates that there are 597 unique cities in the dataset. Among these, Aurora has the highest number of customers with 50, followed by London with 48, and </a:t>
            </a:r>
            <a:r>
              <a:rPr lang="en-US" b="0" i="0" dirty="0" err="1">
                <a:effectLst/>
                <a:latin typeface="Söhne"/>
              </a:rPr>
              <a:t>Saint-denis</a:t>
            </a:r>
            <a:r>
              <a:rPr lang="en-US" b="0" i="0" dirty="0">
                <a:effectLst/>
                <a:latin typeface="Söhne"/>
              </a:rPr>
              <a:t> with 46 customers. On the other hand, cities like Bydgoszcz, Basel, and </a:t>
            </a:r>
            <a:r>
              <a:rPr lang="en-US" b="0" i="0" dirty="0" err="1">
                <a:effectLst/>
                <a:latin typeface="Söhne"/>
              </a:rPr>
              <a:t>Enshi</a:t>
            </a:r>
            <a:r>
              <a:rPr lang="en-US" b="0" i="0" dirty="0">
                <a:effectLst/>
                <a:latin typeface="Söhne"/>
              </a:rPr>
              <a:t> have the least number of customers, each having 12, 14, and 14 customers, respectively. This demonstrates the varied customer presence across different cities.</a:t>
            </a:r>
            <a:endParaRPr lang="en-IN" dirty="0"/>
          </a:p>
        </p:txBody>
      </p:sp>
    </p:spTree>
    <p:extLst>
      <p:ext uri="{BB962C8B-B14F-4D97-AF65-F5344CB8AC3E}">
        <p14:creationId xmlns:p14="http://schemas.microsoft.com/office/powerpoint/2010/main" val="2215710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4D478A-E95A-C521-B5E4-D59D45C8D97E}"/>
              </a:ext>
            </a:extLst>
          </p:cNvPr>
          <p:cNvPicPr>
            <a:picLocks noChangeAspect="1"/>
          </p:cNvPicPr>
          <p:nvPr/>
        </p:nvPicPr>
        <p:blipFill>
          <a:blip r:embed="rId2"/>
          <a:stretch>
            <a:fillRect/>
          </a:stretch>
        </p:blipFill>
        <p:spPr>
          <a:xfrm>
            <a:off x="18023" y="0"/>
            <a:ext cx="12152779" cy="6858000"/>
          </a:xfrm>
          <a:prstGeom prst="rect">
            <a:avLst/>
          </a:prstGeom>
        </p:spPr>
      </p:pic>
    </p:spTree>
    <p:extLst>
      <p:ext uri="{BB962C8B-B14F-4D97-AF65-F5344CB8AC3E}">
        <p14:creationId xmlns:p14="http://schemas.microsoft.com/office/powerpoint/2010/main" val="183333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13E11-F4E9-5916-C10C-279AF68523FF}"/>
              </a:ext>
            </a:extLst>
          </p:cNvPr>
          <p:cNvSpPr>
            <a:spLocks noGrp="1"/>
          </p:cNvSpPr>
          <p:nvPr>
            <p:ph type="title"/>
          </p:nvPr>
        </p:nvSpPr>
        <p:spPr/>
        <p:txBody>
          <a:bodyPr/>
          <a:lstStyle/>
          <a:p>
            <a:pPr algn="ctr"/>
            <a:r>
              <a:rPr lang="en-US" b="0" i="0" dirty="0">
                <a:solidFill>
                  <a:srgbClr val="FFFF00"/>
                </a:solidFill>
                <a:effectLst/>
                <a:latin typeface="Plus Jakarta Sans"/>
              </a:rPr>
              <a:t>How does the inventory vary by film rating?</a:t>
            </a:r>
            <a:br>
              <a:rPr lang="en-US" b="0" i="0" dirty="0">
                <a:solidFill>
                  <a:srgbClr val="FFFF00"/>
                </a:solidFill>
                <a:effectLst/>
                <a:latin typeface="Plus Jakarta Sans"/>
              </a:rPr>
            </a:br>
            <a:endParaRPr lang="en-IN" dirty="0">
              <a:solidFill>
                <a:srgbClr val="FFFF00"/>
              </a:solidFill>
            </a:endParaRPr>
          </a:p>
        </p:txBody>
      </p:sp>
      <p:sp>
        <p:nvSpPr>
          <p:cNvPr id="3" name="Content Placeholder 2">
            <a:extLst>
              <a:ext uri="{FF2B5EF4-FFF2-40B4-BE49-F238E27FC236}">
                <a16:creationId xmlns:a16="http://schemas.microsoft.com/office/drawing/2014/main" id="{1F29865C-D19B-CF68-ABFC-3F5625CCB412}"/>
              </a:ext>
            </a:extLst>
          </p:cNvPr>
          <p:cNvSpPr>
            <a:spLocks noGrp="1"/>
          </p:cNvSpPr>
          <p:nvPr>
            <p:ph sz="half" idx="1"/>
          </p:nvPr>
        </p:nvSpPr>
        <p:spPr/>
        <p:txBody>
          <a:bodyPr>
            <a:normAutofit fontScale="32500" lnSpcReduction="20000"/>
          </a:bodyPr>
          <a:lstStyle/>
          <a:p>
            <a:pPr>
              <a:lnSpc>
                <a:spcPct val="120000"/>
              </a:lnSpc>
            </a:pPr>
            <a:br>
              <a:rPr lang="en-US" dirty="0"/>
            </a:br>
            <a:r>
              <a:rPr lang="en-US" sz="8600" b="0" i="0" dirty="0">
                <a:effectLst/>
                <a:latin typeface="Söhne"/>
              </a:rPr>
              <a:t>The inventory distribution by film rating shows that the highest percentage of films belong to the PG-13 category at 22.22%, followed by NC-17 at 20.61%, PG at 20.17%, R at 19.73%, and G at 17.27%.</a:t>
            </a:r>
            <a:endParaRPr lang="en-IN" sz="8600"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6" name="Content Placeholder 5">
            <a:extLst>
              <a:ext uri="{FF2B5EF4-FFF2-40B4-BE49-F238E27FC236}">
                <a16:creationId xmlns:a16="http://schemas.microsoft.com/office/drawing/2014/main" id="{F3642684-4B65-0EC6-6BB2-292E22346FF9}"/>
              </a:ext>
            </a:extLst>
          </p:cNvPr>
          <p:cNvPicPr>
            <a:picLocks noGrp="1" noChangeAspect="1"/>
          </p:cNvPicPr>
          <p:nvPr>
            <p:ph sz="half" idx="2"/>
          </p:nvPr>
        </p:nvPicPr>
        <p:blipFill>
          <a:blip r:embed="rId2"/>
          <a:stretch>
            <a:fillRect/>
          </a:stretch>
        </p:blipFill>
        <p:spPr>
          <a:xfrm>
            <a:off x="6500812" y="1706880"/>
            <a:ext cx="5210223" cy="4386416"/>
          </a:xfrm>
        </p:spPr>
      </p:pic>
    </p:spTree>
    <p:extLst>
      <p:ext uri="{BB962C8B-B14F-4D97-AF65-F5344CB8AC3E}">
        <p14:creationId xmlns:p14="http://schemas.microsoft.com/office/powerpoint/2010/main" val="426447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364F8-9D81-CED9-B5F7-D7B51508E788}"/>
              </a:ext>
            </a:extLst>
          </p:cNvPr>
          <p:cNvSpPr>
            <a:spLocks noGrp="1"/>
          </p:cNvSpPr>
          <p:nvPr>
            <p:ph type="title"/>
          </p:nvPr>
        </p:nvSpPr>
        <p:spPr>
          <a:xfrm>
            <a:off x="1015736" y="188640"/>
            <a:ext cx="10360501" cy="1223963"/>
          </a:xfrm>
        </p:spPr>
        <p:txBody>
          <a:bodyPr>
            <a:normAutofit fontScale="90000"/>
          </a:bodyPr>
          <a:lstStyle/>
          <a:p>
            <a:r>
              <a:rPr lang="en-US" b="0" i="0" dirty="0">
                <a:solidFill>
                  <a:srgbClr val="FFFF00"/>
                </a:solidFill>
                <a:effectLst/>
                <a:latin typeface="Plus Jakarta Sans"/>
              </a:rPr>
              <a:t>What is the breakdown of film categories in the inventory?</a:t>
            </a:r>
            <a:br>
              <a:rPr lang="en-US" b="0" i="0" dirty="0">
                <a:solidFill>
                  <a:srgbClr val="FFFF00"/>
                </a:solidFill>
                <a:effectLst/>
                <a:latin typeface="Plus Jakarta Sans"/>
              </a:rPr>
            </a:br>
            <a:endParaRPr lang="en-IN" dirty="0">
              <a:solidFill>
                <a:srgbClr val="FFFF00"/>
              </a:solidFill>
            </a:endParaRPr>
          </a:p>
        </p:txBody>
      </p:sp>
      <p:pic>
        <p:nvPicPr>
          <p:cNvPr id="6" name="Content Placeholder 5">
            <a:extLst>
              <a:ext uri="{FF2B5EF4-FFF2-40B4-BE49-F238E27FC236}">
                <a16:creationId xmlns:a16="http://schemas.microsoft.com/office/drawing/2014/main" id="{C3088314-B028-7368-2AA3-717D9FBA6CE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15736" y="1916832"/>
            <a:ext cx="5078677" cy="3672408"/>
          </a:xfrm>
        </p:spPr>
      </p:pic>
      <p:sp>
        <p:nvSpPr>
          <p:cNvPr id="4" name="Content Placeholder 3">
            <a:extLst>
              <a:ext uri="{FF2B5EF4-FFF2-40B4-BE49-F238E27FC236}">
                <a16:creationId xmlns:a16="http://schemas.microsoft.com/office/drawing/2014/main" id="{844FBF44-9DF3-260B-80DD-2A0793111070}"/>
              </a:ext>
            </a:extLst>
          </p:cNvPr>
          <p:cNvSpPr>
            <a:spLocks noGrp="1"/>
          </p:cNvSpPr>
          <p:nvPr>
            <p:ph sz="half" idx="2"/>
          </p:nvPr>
        </p:nvSpPr>
        <p:spPr/>
        <p:txBody>
          <a:bodyPr>
            <a:normAutofit fontScale="92500" lnSpcReduction="20000"/>
          </a:bodyPr>
          <a:lstStyle/>
          <a:p>
            <a:r>
              <a:rPr lang="en-US" b="0" i="0" dirty="0">
                <a:effectLst/>
                <a:latin typeface="Söhne"/>
              </a:rPr>
              <a:t>The inventory breakdown highlights a diverse collection of films, with Sports leading at 344 films, closely followed by Animation at 335. The inventory reflects a well-rounded offering, with genres such as Family, Drama &amp; Foreign, Documentary, and Games contributing significantly. The presence of New releases and Classics suggests a balance between fresh content and enduring favorites, ensuring a varied and </a:t>
            </a:r>
            <a:r>
              <a:rPr lang="en-IN" b="0" i="0" dirty="0">
                <a:effectLst/>
                <a:latin typeface="Söhne"/>
              </a:rPr>
              <a:t>appealing selection for customers</a:t>
            </a:r>
            <a:endParaRPr lang="en-IN" dirty="0"/>
          </a:p>
        </p:txBody>
      </p:sp>
    </p:spTree>
    <p:extLst>
      <p:ext uri="{BB962C8B-B14F-4D97-AF65-F5344CB8AC3E}">
        <p14:creationId xmlns:p14="http://schemas.microsoft.com/office/powerpoint/2010/main" val="3675644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045A6-E0FF-4F61-6CDF-818FB5CD13ED}"/>
              </a:ext>
            </a:extLst>
          </p:cNvPr>
          <p:cNvSpPr>
            <a:spLocks noGrp="1"/>
          </p:cNvSpPr>
          <p:nvPr>
            <p:ph type="title"/>
          </p:nvPr>
        </p:nvSpPr>
        <p:spPr>
          <a:xfrm>
            <a:off x="981844" y="188640"/>
            <a:ext cx="10360501" cy="1223963"/>
          </a:xfrm>
        </p:spPr>
        <p:txBody>
          <a:bodyPr/>
          <a:lstStyle/>
          <a:p>
            <a:r>
              <a:rPr lang="en-US" b="0" i="0" dirty="0">
                <a:solidFill>
                  <a:srgbClr val="FFFF00"/>
                </a:solidFill>
                <a:effectLst/>
                <a:latin typeface="Plus Jakarta Sans"/>
              </a:rPr>
              <a:t>What is the distribution of films by rental duration?</a:t>
            </a:r>
            <a:br>
              <a:rPr lang="en-US" b="0" i="0" dirty="0">
                <a:solidFill>
                  <a:srgbClr val="FFFF00"/>
                </a:solidFill>
                <a:effectLst/>
                <a:latin typeface="Plus Jakarta Sans"/>
              </a:rPr>
            </a:br>
            <a:endParaRPr lang="en-IN" dirty="0">
              <a:solidFill>
                <a:srgbClr val="FFFF00"/>
              </a:solidFill>
            </a:endParaRPr>
          </a:p>
        </p:txBody>
      </p:sp>
      <p:pic>
        <p:nvPicPr>
          <p:cNvPr id="10" name="Content Placeholder 9">
            <a:extLst>
              <a:ext uri="{FF2B5EF4-FFF2-40B4-BE49-F238E27FC236}">
                <a16:creationId xmlns:a16="http://schemas.microsoft.com/office/drawing/2014/main" id="{E6E520C9-262D-06A0-C2D7-78769531815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7828" y="1498600"/>
            <a:ext cx="5478178" cy="3672408"/>
          </a:xfrm>
        </p:spPr>
      </p:pic>
      <p:sp>
        <p:nvSpPr>
          <p:cNvPr id="4" name="Content Placeholder 3">
            <a:extLst>
              <a:ext uri="{FF2B5EF4-FFF2-40B4-BE49-F238E27FC236}">
                <a16:creationId xmlns:a16="http://schemas.microsoft.com/office/drawing/2014/main" id="{AA086DB0-2135-23A1-80A5-B2E69B29904D}"/>
              </a:ext>
            </a:extLst>
          </p:cNvPr>
          <p:cNvSpPr>
            <a:spLocks noGrp="1"/>
          </p:cNvSpPr>
          <p:nvPr>
            <p:ph sz="half" idx="2"/>
          </p:nvPr>
        </p:nvSpPr>
        <p:spPr/>
        <p:txBody>
          <a:bodyPr>
            <a:normAutofit/>
          </a:bodyPr>
          <a:lstStyle/>
          <a:p>
            <a:pPr>
              <a:lnSpc>
                <a:spcPct val="100000"/>
              </a:lnSpc>
            </a:pPr>
            <a:r>
              <a:rPr lang="en-US" sz="3200" b="0" i="0" dirty="0">
                <a:effectLst/>
                <a:latin typeface="Söhne"/>
              </a:rPr>
              <a:t>There are a total of 203 films with rental durations 3 and 4, 191 films with rental durations 5 and 7, and 212 films with a rental duration of 6.</a:t>
            </a:r>
            <a:endParaRPr lang="en-IN" sz="3200" dirty="0"/>
          </a:p>
        </p:txBody>
      </p:sp>
    </p:spTree>
    <p:extLst>
      <p:ext uri="{BB962C8B-B14F-4D97-AF65-F5344CB8AC3E}">
        <p14:creationId xmlns:p14="http://schemas.microsoft.com/office/powerpoint/2010/main" val="1742405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1851-852B-29B5-A093-B0C93EA26098}"/>
              </a:ext>
            </a:extLst>
          </p:cNvPr>
          <p:cNvSpPr>
            <a:spLocks noGrp="1"/>
          </p:cNvSpPr>
          <p:nvPr>
            <p:ph type="title"/>
          </p:nvPr>
        </p:nvSpPr>
        <p:spPr/>
        <p:txBody>
          <a:bodyPr/>
          <a:lstStyle/>
          <a:p>
            <a:r>
              <a:rPr lang="en-US" b="0" i="0" dirty="0">
                <a:solidFill>
                  <a:srgbClr val="FFFF00"/>
                </a:solidFill>
                <a:effectLst/>
                <a:latin typeface="Plus Jakarta Sans"/>
              </a:rPr>
              <a:t>Which film categories have the highest rental rates?</a:t>
            </a:r>
            <a:br>
              <a:rPr lang="en-US" b="0" i="0" dirty="0">
                <a:solidFill>
                  <a:srgbClr val="FFFF00"/>
                </a:solidFill>
                <a:effectLst/>
                <a:latin typeface="Plus Jakarta Sans"/>
              </a:rPr>
            </a:br>
            <a:endParaRPr lang="en-IN" dirty="0">
              <a:solidFill>
                <a:srgbClr val="FFFF00"/>
              </a:solidFill>
            </a:endParaRPr>
          </a:p>
        </p:txBody>
      </p:sp>
      <p:pic>
        <p:nvPicPr>
          <p:cNvPr id="6" name="Content Placeholder 5">
            <a:extLst>
              <a:ext uri="{FF2B5EF4-FFF2-40B4-BE49-F238E27FC236}">
                <a16:creationId xmlns:a16="http://schemas.microsoft.com/office/drawing/2014/main" id="{8C8F65D3-C507-9AC8-C279-623AB588A04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17948" y="1642139"/>
            <a:ext cx="3456384" cy="4465320"/>
          </a:xfrm>
        </p:spPr>
      </p:pic>
      <p:sp>
        <p:nvSpPr>
          <p:cNvPr id="10" name="Content Placeholder 9">
            <a:extLst>
              <a:ext uri="{FF2B5EF4-FFF2-40B4-BE49-F238E27FC236}">
                <a16:creationId xmlns:a16="http://schemas.microsoft.com/office/drawing/2014/main" id="{1C18028F-8448-9E0C-5E2D-D3734C0C2946}"/>
              </a:ext>
            </a:extLst>
          </p:cNvPr>
          <p:cNvSpPr>
            <a:spLocks noGrp="1"/>
          </p:cNvSpPr>
          <p:nvPr>
            <p:ph sz="half" idx="2"/>
          </p:nvPr>
        </p:nvSpPr>
        <p:spPr/>
        <p:txBody>
          <a:bodyPr/>
          <a:lstStyle/>
          <a:p>
            <a:r>
              <a:rPr lang="en-US" b="0" i="0" dirty="0">
                <a:effectLst/>
                <a:latin typeface="Söhne"/>
              </a:rPr>
              <a:t>Out of the 17 film categories, the ones with the highest rental rates are Games with 3.3, followed by Travel, Sci-Fi, and Comedy with 3.2. Additionally, Sports, New, and Foreign categories have a rental rate of 3.1.</a:t>
            </a:r>
            <a:endParaRPr lang="en-IN" dirty="0"/>
          </a:p>
        </p:txBody>
      </p:sp>
    </p:spTree>
    <p:extLst>
      <p:ext uri="{BB962C8B-B14F-4D97-AF65-F5344CB8AC3E}">
        <p14:creationId xmlns:p14="http://schemas.microsoft.com/office/powerpoint/2010/main" val="2875172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53BF-9906-5908-0EF2-300C4BBB050F}"/>
              </a:ext>
            </a:extLst>
          </p:cNvPr>
          <p:cNvSpPr>
            <a:spLocks noGrp="1"/>
          </p:cNvSpPr>
          <p:nvPr>
            <p:ph type="title"/>
          </p:nvPr>
        </p:nvSpPr>
        <p:spPr/>
        <p:txBody>
          <a:bodyPr/>
          <a:lstStyle/>
          <a:p>
            <a:pPr algn="ctr"/>
            <a:r>
              <a:rPr lang="en-US" b="0" i="0" dirty="0">
                <a:solidFill>
                  <a:srgbClr val="FFFF00"/>
                </a:solidFill>
                <a:effectLst/>
                <a:latin typeface="Plus Jakarta Sans"/>
              </a:rPr>
              <a:t>What is the distribution of films by language?</a:t>
            </a:r>
            <a:br>
              <a:rPr lang="en-US" b="0" i="0" dirty="0">
                <a:solidFill>
                  <a:srgbClr val="FFFF00"/>
                </a:solidFill>
                <a:effectLst/>
                <a:latin typeface="Plus Jakarta Sans"/>
              </a:rPr>
            </a:br>
            <a:endParaRPr lang="en-IN" dirty="0">
              <a:solidFill>
                <a:srgbClr val="FFFF00"/>
              </a:solidFill>
            </a:endParaRPr>
          </a:p>
        </p:txBody>
      </p:sp>
      <p:pic>
        <p:nvPicPr>
          <p:cNvPr id="6" name="Content Placeholder 5">
            <a:extLst>
              <a:ext uri="{FF2B5EF4-FFF2-40B4-BE49-F238E27FC236}">
                <a16:creationId xmlns:a16="http://schemas.microsoft.com/office/drawing/2014/main" id="{5376BE62-94AF-C069-D8F3-4031D293EE0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06282" y="1706880"/>
            <a:ext cx="4469235" cy="3594328"/>
          </a:xfrm>
        </p:spPr>
      </p:pic>
      <p:sp>
        <p:nvSpPr>
          <p:cNvPr id="4" name="Content Placeholder 3">
            <a:extLst>
              <a:ext uri="{FF2B5EF4-FFF2-40B4-BE49-F238E27FC236}">
                <a16:creationId xmlns:a16="http://schemas.microsoft.com/office/drawing/2014/main" id="{3742A898-F37B-9267-0855-ED5D83F87F8E}"/>
              </a:ext>
            </a:extLst>
          </p:cNvPr>
          <p:cNvSpPr>
            <a:spLocks noGrp="1"/>
          </p:cNvSpPr>
          <p:nvPr>
            <p:ph sz="half" idx="2"/>
          </p:nvPr>
        </p:nvSpPr>
        <p:spPr/>
        <p:txBody>
          <a:bodyPr/>
          <a:lstStyle/>
          <a:p>
            <a:r>
              <a:rPr lang="en-US" b="0" i="0" dirty="0">
                <a:effectLst/>
                <a:latin typeface="Söhne"/>
              </a:rPr>
              <a:t>The distribution of films by language reveals that there is only one language in the dataset, identified by </a:t>
            </a:r>
            <a:r>
              <a:rPr lang="en-US" b="0" i="0" dirty="0" err="1">
                <a:effectLst/>
                <a:latin typeface="Söhne"/>
              </a:rPr>
              <a:t>language_id</a:t>
            </a:r>
            <a:r>
              <a:rPr lang="en-US" b="0" i="0" dirty="0">
                <a:effectLst/>
                <a:latin typeface="Söhne"/>
              </a:rPr>
              <a:t> -1, and it corresponds to English.</a:t>
            </a:r>
            <a:endParaRPr lang="en-IN" dirty="0"/>
          </a:p>
        </p:txBody>
      </p:sp>
    </p:spTree>
    <p:extLst>
      <p:ext uri="{BB962C8B-B14F-4D97-AF65-F5344CB8AC3E}">
        <p14:creationId xmlns:p14="http://schemas.microsoft.com/office/powerpoint/2010/main" val="189173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0F9453-897B-E6B5-B774-403F4F429DC0}"/>
              </a:ext>
            </a:extLst>
          </p:cNvPr>
          <p:cNvSpPr/>
          <p:nvPr/>
        </p:nvSpPr>
        <p:spPr>
          <a:xfrm>
            <a:off x="1729448" y="1905531"/>
            <a:ext cx="10114259"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anose="020B0604020202020204" pitchFamily="34" charset="0"/>
              <a:buChar char="•"/>
            </a:pPr>
            <a:r>
              <a:rPr lang="en-US" sz="1800" b="1" u="sng" dirty="0"/>
              <a:t>Objective</a:t>
            </a:r>
            <a:r>
              <a:rPr lang="en-US" sz="1800" dirty="0"/>
              <a:t>: The objective of this project is to create a comprehensive Power BI dashboard utilizing the </a:t>
            </a:r>
            <a:r>
              <a:rPr lang="en-US" sz="1800" dirty="0" err="1"/>
              <a:t>Sakila</a:t>
            </a:r>
            <a:r>
              <a:rPr lang="en-US" sz="1800" dirty="0"/>
              <a:t> Movie Rental Database. The dashboard aims to provide valuable insights to understand customer behavior and preferences, optimize film inventory management, evaluate staff performance and store operations, enabling data-driven decision making and strategic planning.</a:t>
            </a:r>
          </a:p>
        </p:txBody>
      </p:sp>
      <p:pic>
        <p:nvPicPr>
          <p:cNvPr id="3" name="Picture 2">
            <a:extLst>
              <a:ext uri="{FF2B5EF4-FFF2-40B4-BE49-F238E27FC236}">
                <a16:creationId xmlns:a16="http://schemas.microsoft.com/office/drawing/2014/main" id="{621F4972-345A-F64C-DA80-9A10DF6E8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509" y="2301575"/>
            <a:ext cx="902965" cy="936104"/>
          </a:xfrm>
          <a:prstGeom prst="rect">
            <a:avLst/>
          </a:prstGeom>
        </p:spPr>
      </p:pic>
      <p:pic>
        <p:nvPicPr>
          <p:cNvPr id="5" name="Picture 4">
            <a:extLst>
              <a:ext uri="{FF2B5EF4-FFF2-40B4-BE49-F238E27FC236}">
                <a16:creationId xmlns:a16="http://schemas.microsoft.com/office/drawing/2014/main" id="{20DA4A67-B1A0-78DB-A755-A520A90FF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740" y="4617132"/>
            <a:ext cx="773857" cy="864096"/>
          </a:xfrm>
          <a:prstGeom prst="rect">
            <a:avLst/>
          </a:prstGeom>
        </p:spPr>
      </p:pic>
      <p:sp>
        <p:nvSpPr>
          <p:cNvPr id="6" name="Rectangle 5">
            <a:extLst>
              <a:ext uri="{FF2B5EF4-FFF2-40B4-BE49-F238E27FC236}">
                <a16:creationId xmlns:a16="http://schemas.microsoft.com/office/drawing/2014/main" id="{651EDF6B-7A85-6BF0-9AB3-0E90290CD93A}"/>
              </a:ext>
            </a:extLst>
          </p:cNvPr>
          <p:cNvSpPr/>
          <p:nvPr/>
        </p:nvSpPr>
        <p:spPr>
          <a:xfrm>
            <a:off x="1729448" y="4221088"/>
            <a:ext cx="10114259"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u="sng"/>
              <a:t>Analysis Scope</a:t>
            </a:r>
            <a:r>
              <a:rPr lang="en-US" sz="1800"/>
              <a:t>: </a:t>
            </a:r>
            <a:r>
              <a:rPr lang="en-US" sz="1800" b="0" i="0">
                <a:effectLst/>
                <a:latin typeface="Söhne"/>
              </a:rPr>
              <a:t>The analysis will delve into different facets of the movie rental process, covering areas such as film rentals, film performance, store operations. It will entail historical rental data, actor and genre contributions, and store performance metrics.. The dataset will include comprehensive information from various movie rental stores and the rental history of diverse films.</a:t>
            </a:r>
            <a:r>
              <a:rPr lang="en-US" sz="1800"/>
              <a:t> </a:t>
            </a:r>
            <a:endParaRPr lang="en-US" sz="1800" b="0" i="0" dirty="0">
              <a:effectLst/>
              <a:latin typeface="Söhne"/>
            </a:endParaRPr>
          </a:p>
        </p:txBody>
      </p:sp>
      <p:sp>
        <p:nvSpPr>
          <p:cNvPr id="7" name="TextBox 6">
            <a:extLst>
              <a:ext uri="{FF2B5EF4-FFF2-40B4-BE49-F238E27FC236}">
                <a16:creationId xmlns:a16="http://schemas.microsoft.com/office/drawing/2014/main" id="{90CBFC14-B2E0-8F75-DE90-28A9893ACDD9}"/>
              </a:ext>
            </a:extLst>
          </p:cNvPr>
          <p:cNvSpPr txBox="1"/>
          <p:nvPr/>
        </p:nvSpPr>
        <p:spPr>
          <a:xfrm>
            <a:off x="1793483" y="3442042"/>
            <a:ext cx="10008877" cy="646331"/>
          </a:xfrm>
          <a:prstGeom prst="rect">
            <a:avLst/>
          </a:prstGeom>
          <a:noFill/>
        </p:spPr>
        <p:txBody>
          <a:bodyPr wrap="square">
            <a:spAutoFit/>
          </a:bodyPr>
          <a:lstStyle/>
          <a:p>
            <a:endParaRPr lang="en-US" sz="1800" b="0" i="0" dirty="0">
              <a:effectLst/>
              <a:latin typeface="Söhne"/>
            </a:endParaRPr>
          </a:p>
          <a:p>
            <a:endParaRPr lang="en-IN" sz="1800" dirty="0"/>
          </a:p>
        </p:txBody>
      </p:sp>
      <p:sp>
        <p:nvSpPr>
          <p:cNvPr id="13" name="TextBox 12">
            <a:extLst>
              <a:ext uri="{FF2B5EF4-FFF2-40B4-BE49-F238E27FC236}">
                <a16:creationId xmlns:a16="http://schemas.microsoft.com/office/drawing/2014/main" id="{4E69BF0F-BC69-AC1A-D479-40AFB1AC7EA2}"/>
              </a:ext>
            </a:extLst>
          </p:cNvPr>
          <p:cNvSpPr txBox="1"/>
          <p:nvPr/>
        </p:nvSpPr>
        <p:spPr>
          <a:xfrm>
            <a:off x="5622587" y="2971800"/>
            <a:ext cx="914400" cy="914400"/>
          </a:xfrm>
          <a:prstGeom prst="rect">
            <a:avLst/>
          </a:prstGeom>
          <a:noFill/>
        </p:spPr>
        <p:txBody>
          <a:bodyPr wrap="square" rtlCol="0">
            <a:spAutoFit/>
          </a:bodyPr>
          <a:lstStyle/>
          <a:p>
            <a:endParaRPr lang="en-IN" sz="2800" dirty="0"/>
          </a:p>
        </p:txBody>
      </p:sp>
      <p:sp>
        <p:nvSpPr>
          <p:cNvPr id="14" name="TextBox 13">
            <a:extLst>
              <a:ext uri="{FF2B5EF4-FFF2-40B4-BE49-F238E27FC236}">
                <a16:creationId xmlns:a16="http://schemas.microsoft.com/office/drawing/2014/main" id="{8DE29AFE-12E6-B14F-EFAF-F6593A75B6A8}"/>
              </a:ext>
            </a:extLst>
          </p:cNvPr>
          <p:cNvSpPr txBox="1"/>
          <p:nvPr/>
        </p:nvSpPr>
        <p:spPr>
          <a:xfrm>
            <a:off x="2205980" y="719118"/>
            <a:ext cx="8280920" cy="523220"/>
          </a:xfrm>
          <a:prstGeom prst="rect">
            <a:avLst/>
          </a:prstGeom>
          <a:noFill/>
        </p:spPr>
        <p:txBody>
          <a:bodyPr wrap="square" rtlCol="0">
            <a:spAutoFit/>
          </a:bodyPr>
          <a:lstStyle/>
          <a:p>
            <a:pPr algn="ctr"/>
            <a:r>
              <a:rPr lang="en-IN" sz="2800" b="1" dirty="0">
                <a:solidFill>
                  <a:srgbClr val="FFFF00"/>
                </a:solidFill>
                <a:latin typeface="Times New Roman" panose="02020603050405020304" pitchFamily="18" charset="0"/>
                <a:cs typeface="Times New Roman" panose="02020603050405020304" pitchFamily="18" charset="0"/>
              </a:rPr>
              <a:t>OVERVIEW OF MOVIE RENTAL ANALYSIS</a:t>
            </a:r>
          </a:p>
        </p:txBody>
      </p:sp>
    </p:spTree>
    <p:extLst>
      <p:ext uri="{BB962C8B-B14F-4D97-AF65-F5344CB8AC3E}">
        <p14:creationId xmlns:p14="http://schemas.microsoft.com/office/powerpoint/2010/main" val="397400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9D61FE-9133-B5D5-520B-BBB9F61892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4624"/>
            <a:ext cx="12188825" cy="6813376"/>
          </a:xfrm>
          <a:prstGeom prst="rect">
            <a:avLst/>
          </a:prstGeom>
        </p:spPr>
      </p:pic>
      <p:pic>
        <p:nvPicPr>
          <p:cNvPr id="2" name="Audio 1">
            <a:hlinkClick r:id="" action="ppaction://media"/>
            <a:extLst>
              <a:ext uri="{FF2B5EF4-FFF2-40B4-BE49-F238E27FC236}">
                <a16:creationId xmlns:a16="http://schemas.microsoft.com/office/drawing/2014/main" id="{7D8BB33C-82E9-254F-2735-56B0A265DCFE}"/>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62622" t="-125850" r="-262622" b="-125850"/>
          <a:stretch>
            <a:fillRect/>
          </a:stretch>
        </p:blipFill>
        <p:spPr>
          <a:xfrm>
            <a:off x="9141619" y="5143723"/>
            <a:ext cx="3047206" cy="1714053"/>
          </a:xfrm>
          <a:prstGeom prst="rect">
            <a:avLst/>
          </a:prstGeom>
        </p:spPr>
      </p:pic>
    </p:spTree>
    <p:extLst>
      <p:ext uri="{BB962C8B-B14F-4D97-AF65-F5344CB8AC3E}">
        <p14:creationId xmlns:p14="http://schemas.microsoft.com/office/powerpoint/2010/main" val="4008777798"/>
      </p:ext>
    </p:extLst>
  </p:cSld>
  <p:clrMapOvr>
    <a:masterClrMapping/>
  </p:clrMapOvr>
  <mc:AlternateContent xmlns:mc="http://schemas.openxmlformats.org/markup-compatibility/2006" xmlns:p14="http://schemas.microsoft.com/office/powerpoint/2010/main">
    <mc:Choice Requires="p14">
      <p:transition spd="med" p14:dur="700" advTm="33578">
        <p:fade/>
      </p:transition>
    </mc:Choice>
    <mc:Fallback xmlns="">
      <p:transition spd="med" advTm="3357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1E067-06DC-A658-B0BC-82E4D4D7A73A}"/>
              </a:ext>
            </a:extLst>
          </p:cNvPr>
          <p:cNvSpPr>
            <a:spLocks noGrp="1"/>
          </p:cNvSpPr>
          <p:nvPr>
            <p:ph type="title"/>
          </p:nvPr>
        </p:nvSpPr>
        <p:spPr>
          <a:xfrm>
            <a:off x="1269876" y="404664"/>
            <a:ext cx="10231739" cy="936104"/>
          </a:xfrm>
        </p:spPr>
        <p:txBody>
          <a:bodyPr anchor="ctr">
            <a:noAutofit/>
          </a:bodyPr>
          <a:lstStyle/>
          <a:p>
            <a:pPr algn="ctr"/>
            <a:r>
              <a:rPr lang="en-US" sz="3600" b="1" i="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How does the sales revenue vary by month?</a:t>
            </a:r>
            <a:endParaRPr lang="en-IN" sz="3600" b="1" dirty="0">
              <a:solidFill>
                <a:srgbClr val="FFFF00"/>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B2DACFEB-5997-4529-A7F0-D0D1E645C2B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5820" y="1772816"/>
            <a:ext cx="4968551" cy="3888432"/>
          </a:xfrm>
        </p:spPr>
      </p:pic>
      <p:sp>
        <p:nvSpPr>
          <p:cNvPr id="7" name="Content Placeholder 6">
            <a:extLst>
              <a:ext uri="{FF2B5EF4-FFF2-40B4-BE49-F238E27FC236}">
                <a16:creationId xmlns:a16="http://schemas.microsoft.com/office/drawing/2014/main" id="{ED9A7E43-6BE5-1248-D33F-2AEC6D83D794}"/>
              </a:ext>
            </a:extLst>
          </p:cNvPr>
          <p:cNvSpPr>
            <a:spLocks noGrp="1"/>
          </p:cNvSpPr>
          <p:nvPr>
            <p:ph sz="half" idx="2"/>
          </p:nvPr>
        </p:nvSpPr>
        <p:spPr>
          <a:xfrm>
            <a:off x="6094412" y="1916832"/>
            <a:ext cx="5760640" cy="3888432"/>
          </a:xfrm>
        </p:spPr>
        <p:txBody>
          <a:bodyPr/>
          <a:lstStyle/>
          <a:p>
            <a:r>
              <a:rPr lang="en-US" sz="2400" b="0" i="0" dirty="0">
                <a:effectLst/>
                <a:latin typeface="Söhne"/>
              </a:rPr>
              <a:t>The revenue shows a consistent upward trend from February to June .</a:t>
            </a:r>
            <a:endParaRPr lang="en-IN" sz="2400" b="0" i="0" dirty="0">
              <a:effectLst/>
              <a:latin typeface="Söhne"/>
            </a:endParaRPr>
          </a:p>
          <a:p>
            <a:r>
              <a:rPr lang="en-US" sz="2400" b="0" i="0" dirty="0">
                <a:effectLst/>
                <a:latin typeface="Söhne"/>
              </a:rPr>
              <a:t>However, there is a sharp and significant increase in revenue between June and July</a:t>
            </a:r>
            <a:endParaRPr lang="en-IN" sz="2400" dirty="0">
              <a:latin typeface="Söhne"/>
            </a:endParaRPr>
          </a:p>
          <a:p>
            <a:r>
              <a:rPr lang="en-US" sz="2400" b="0" i="0" dirty="0">
                <a:effectLst/>
                <a:latin typeface="Söhne"/>
              </a:rPr>
              <a:t>Following July, there is a decline in sales, indicating a decrease in revenue after the peak observed in July</a:t>
            </a:r>
            <a:r>
              <a:rPr lang="en-US" b="0" i="0" dirty="0">
                <a:effectLst/>
                <a:latin typeface="Söhne"/>
              </a:rPr>
              <a:t>.</a:t>
            </a:r>
            <a:endParaRPr lang="en-IN" dirty="0"/>
          </a:p>
        </p:txBody>
      </p:sp>
    </p:spTree>
    <p:extLst>
      <p:ext uri="{BB962C8B-B14F-4D97-AF65-F5344CB8AC3E}">
        <p14:creationId xmlns:p14="http://schemas.microsoft.com/office/powerpoint/2010/main" val="105820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EE84-5588-3C51-8FC5-D069D811E9B5}"/>
              </a:ext>
            </a:extLst>
          </p:cNvPr>
          <p:cNvSpPr>
            <a:spLocks noGrp="1"/>
          </p:cNvSpPr>
          <p:nvPr>
            <p:ph type="title"/>
          </p:nvPr>
        </p:nvSpPr>
        <p:spPr/>
        <p:txBody>
          <a:bodyPr/>
          <a:lstStyle/>
          <a:p>
            <a:pPr algn="ctr"/>
            <a:r>
              <a:rPr lang="en-US" b="0" i="0" dirty="0">
                <a:solidFill>
                  <a:srgbClr val="FFFF00"/>
                </a:solidFill>
                <a:effectLst/>
                <a:latin typeface="Plus Jakarta Sans"/>
              </a:rPr>
              <a:t>How does the store performance vary by location?</a:t>
            </a:r>
            <a:br>
              <a:rPr lang="en-US" b="0" i="0" dirty="0">
                <a:solidFill>
                  <a:srgbClr val="FFFF00"/>
                </a:solidFill>
                <a:effectLst/>
                <a:latin typeface="Plus Jakarta Sans"/>
              </a:rPr>
            </a:br>
            <a:endParaRPr lang="en-IN" dirty="0">
              <a:solidFill>
                <a:srgbClr val="FFFF00"/>
              </a:solidFill>
            </a:endParaRPr>
          </a:p>
        </p:txBody>
      </p:sp>
      <p:sp>
        <p:nvSpPr>
          <p:cNvPr id="3" name="Content Placeholder 2">
            <a:extLst>
              <a:ext uri="{FF2B5EF4-FFF2-40B4-BE49-F238E27FC236}">
                <a16:creationId xmlns:a16="http://schemas.microsoft.com/office/drawing/2014/main" id="{5121754D-5BA4-DD74-53EB-7B42F0FABD59}"/>
              </a:ext>
            </a:extLst>
          </p:cNvPr>
          <p:cNvSpPr>
            <a:spLocks noGrp="1"/>
          </p:cNvSpPr>
          <p:nvPr>
            <p:ph sz="half" idx="1"/>
          </p:nvPr>
        </p:nvSpPr>
        <p:spPr/>
        <p:txBody>
          <a:bodyPr>
            <a:normAutofit lnSpcReduction="10000"/>
          </a:bodyPr>
          <a:lstStyle/>
          <a:p>
            <a:r>
              <a:rPr lang="en-US" b="0" i="0" dirty="0">
                <a:effectLst/>
                <a:latin typeface="Söhne"/>
              </a:rPr>
              <a:t>The store performance varies across locations, with the Lethbridge store generating a revenue collection of 33.48K, while the Woodridge store surpasses it with a higher revenue of 33.92K. This indicates a nuanced performance distinction between the two stores, with Woodridge leading in terms of revenue generation</a:t>
            </a:r>
            <a:r>
              <a:rPr lang="en-US" b="0" i="0" dirty="0">
                <a:solidFill>
                  <a:srgbClr val="374151"/>
                </a:solidFill>
                <a:effectLst/>
                <a:latin typeface="Söhne"/>
              </a:rPr>
              <a:t>.</a:t>
            </a:r>
            <a:endParaRPr lang="en-IN" dirty="0"/>
          </a:p>
        </p:txBody>
      </p:sp>
      <p:pic>
        <p:nvPicPr>
          <p:cNvPr id="10" name="Content Placeholder 9">
            <a:extLst>
              <a:ext uri="{FF2B5EF4-FFF2-40B4-BE49-F238E27FC236}">
                <a16:creationId xmlns:a16="http://schemas.microsoft.com/office/drawing/2014/main" id="{B6FD7403-937D-9715-2896-A95302ADE54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86500" y="2132856"/>
            <a:ext cx="4692884" cy="3456384"/>
          </a:xfrm>
        </p:spPr>
      </p:pic>
    </p:spTree>
    <p:extLst>
      <p:ext uri="{BB962C8B-B14F-4D97-AF65-F5344CB8AC3E}">
        <p14:creationId xmlns:p14="http://schemas.microsoft.com/office/powerpoint/2010/main" val="275384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AC20C00-EABA-265C-933F-3033A9761977}"/>
              </a:ext>
            </a:extLst>
          </p:cNvPr>
          <p:cNvSpPr>
            <a:spLocks noGrp="1"/>
          </p:cNvSpPr>
          <p:nvPr>
            <p:ph type="title"/>
          </p:nvPr>
        </p:nvSpPr>
        <p:spPr/>
        <p:txBody>
          <a:bodyPr/>
          <a:lstStyle/>
          <a:p>
            <a:pPr algn="ctr"/>
            <a:r>
              <a:rPr lang="en-US" b="0" i="0" dirty="0">
                <a:solidFill>
                  <a:srgbClr val="FFFF00"/>
                </a:solidFill>
                <a:effectLst/>
                <a:latin typeface="Plus Jakarta Sans"/>
              </a:rPr>
              <a:t>How does the rental revenue vary by country?</a:t>
            </a:r>
            <a:br>
              <a:rPr lang="en-US" b="0" i="0" dirty="0">
                <a:solidFill>
                  <a:srgbClr val="FFFF00"/>
                </a:solidFill>
                <a:effectLst/>
                <a:latin typeface="Plus Jakarta Sans"/>
              </a:rPr>
            </a:br>
            <a:endParaRPr lang="en-IN" dirty="0">
              <a:solidFill>
                <a:srgbClr val="FFFF00"/>
              </a:solidFill>
            </a:endParaRPr>
          </a:p>
        </p:txBody>
      </p:sp>
      <p:pic>
        <p:nvPicPr>
          <p:cNvPr id="11" name="Content Placeholder 10">
            <a:extLst>
              <a:ext uri="{FF2B5EF4-FFF2-40B4-BE49-F238E27FC236}">
                <a16:creationId xmlns:a16="http://schemas.microsoft.com/office/drawing/2014/main" id="{6FB02C06-92CA-62FD-C007-D451DC96EC6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38847" y="1988840"/>
            <a:ext cx="4839119" cy="3744416"/>
          </a:xfrm>
        </p:spPr>
      </p:pic>
      <p:sp>
        <p:nvSpPr>
          <p:cNvPr id="9" name="Content Placeholder 8">
            <a:extLst>
              <a:ext uri="{FF2B5EF4-FFF2-40B4-BE49-F238E27FC236}">
                <a16:creationId xmlns:a16="http://schemas.microsoft.com/office/drawing/2014/main" id="{89D3597C-3917-45D0-E615-BB61124147B4}"/>
              </a:ext>
            </a:extLst>
          </p:cNvPr>
          <p:cNvSpPr>
            <a:spLocks noGrp="1"/>
          </p:cNvSpPr>
          <p:nvPr>
            <p:ph sz="half" idx="2"/>
          </p:nvPr>
        </p:nvSpPr>
        <p:spPr/>
        <p:txBody>
          <a:bodyPr/>
          <a:lstStyle/>
          <a:p>
            <a:r>
              <a:rPr lang="en-US" b="0" i="0" dirty="0">
                <a:effectLst/>
                <a:latin typeface="Söhne"/>
              </a:rPr>
              <a:t>The rental revenue varies by country, with India leading with the highest revenue of 6.6K, followed by China with 5.8K, and the United States with 4.1K. On the other hand, Afghanistan and American Samoa have the least rental revenue, both registering 0.1K. </a:t>
            </a:r>
            <a:endParaRPr lang="en-IN" dirty="0"/>
          </a:p>
        </p:txBody>
      </p:sp>
    </p:spTree>
    <p:extLst>
      <p:ext uri="{BB962C8B-B14F-4D97-AF65-F5344CB8AC3E}">
        <p14:creationId xmlns:p14="http://schemas.microsoft.com/office/powerpoint/2010/main" val="255173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93048-A1CE-A85E-23BB-B4438B8C30F9}"/>
              </a:ext>
            </a:extLst>
          </p:cNvPr>
          <p:cNvSpPr>
            <a:spLocks noGrp="1"/>
          </p:cNvSpPr>
          <p:nvPr>
            <p:ph type="title"/>
          </p:nvPr>
        </p:nvSpPr>
        <p:spPr>
          <a:xfrm>
            <a:off x="944370" y="188640"/>
            <a:ext cx="10360501" cy="1223963"/>
          </a:xfrm>
        </p:spPr>
        <p:txBody>
          <a:bodyPr>
            <a:normAutofit fontScale="90000"/>
          </a:bodyPr>
          <a:lstStyle/>
          <a:p>
            <a:r>
              <a:rPr lang="en-US" b="0" i="0" dirty="0">
                <a:solidFill>
                  <a:srgbClr val="FFFF00"/>
                </a:solidFill>
                <a:effectLst/>
                <a:latin typeface="Plus Jakarta Sans"/>
              </a:rPr>
              <a:t>How does the average rental duration vary by film category?</a:t>
            </a:r>
            <a:br>
              <a:rPr lang="en-US" b="0" i="0" dirty="0">
                <a:solidFill>
                  <a:srgbClr val="FFFF00"/>
                </a:solidFill>
                <a:effectLst/>
                <a:latin typeface="Plus Jakarta Sans"/>
              </a:rPr>
            </a:br>
            <a:endParaRPr lang="en-IN" dirty="0">
              <a:solidFill>
                <a:srgbClr val="FFFF00"/>
              </a:solidFill>
            </a:endParaRPr>
          </a:p>
        </p:txBody>
      </p:sp>
      <p:pic>
        <p:nvPicPr>
          <p:cNvPr id="6" name="Content Placeholder 5">
            <a:extLst>
              <a:ext uri="{FF2B5EF4-FFF2-40B4-BE49-F238E27FC236}">
                <a16:creationId xmlns:a16="http://schemas.microsoft.com/office/drawing/2014/main" id="{5781844E-2ED6-853E-EED3-44A85BFA641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09836" y="1916832"/>
            <a:ext cx="5214785" cy="3384376"/>
          </a:xfrm>
        </p:spPr>
      </p:pic>
      <p:sp>
        <p:nvSpPr>
          <p:cNvPr id="4" name="Content Placeholder 3">
            <a:extLst>
              <a:ext uri="{FF2B5EF4-FFF2-40B4-BE49-F238E27FC236}">
                <a16:creationId xmlns:a16="http://schemas.microsoft.com/office/drawing/2014/main" id="{67E15250-CF1E-6A87-FB6F-BA5BCC8D9B37}"/>
              </a:ext>
            </a:extLst>
          </p:cNvPr>
          <p:cNvSpPr>
            <a:spLocks noGrp="1"/>
          </p:cNvSpPr>
          <p:nvPr>
            <p:ph sz="half" idx="2"/>
          </p:nvPr>
        </p:nvSpPr>
        <p:spPr/>
        <p:txBody>
          <a:bodyPr>
            <a:normAutofit lnSpcReduction="10000"/>
          </a:bodyPr>
          <a:lstStyle/>
          <a:p>
            <a:r>
              <a:rPr lang="en-US" b="0" i="0" dirty="0">
                <a:effectLst/>
                <a:latin typeface="Söhne"/>
              </a:rPr>
              <a:t>The average rental duration varies across different film categories. Films in the Travel category have the highest average rental duration at 5.35, followed by Music at 5.24, Family at 5.17, and Foreign at 5.08. On the other hand, Sports has the lowest average rental duration at 4.72, and New has an average rental duration of 4.75.</a:t>
            </a:r>
            <a:endParaRPr lang="en-IN" dirty="0"/>
          </a:p>
        </p:txBody>
      </p:sp>
    </p:spTree>
    <p:extLst>
      <p:ext uri="{BB962C8B-B14F-4D97-AF65-F5344CB8AC3E}">
        <p14:creationId xmlns:p14="http://schemas.microsoft.com/office/powerpoint/2010/main" val="198214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9F968B-168F-701A-04DD-E0A36A377A90}"/>
              </a:ext>
            </a:extLst>
          </p:cNvPr>
          <p:cNvPicPr>
            <a:picLocks noChangeAspect="1"/>
          </p:cNvPicPr>
          <p:nvPr/>
        </p:nvPicPr>
        <p:blipFill>
          <a:blip r:embed="rId2"/>
          <a:stretch>
            <a:fillRect/>
          </a:stretch>
        </p:blipFill>
        <p:spPr>
          <a:xfrm>
            <a:off x="0" y="8020"/>
            <a:ext cx="12188825" cy="6841960"/>
          </a:xfrm>
          <a:prstGeom prst="rect">
            <a:avLst/>
          </a:prstGeom>
        </p:spPr>
      </p:pic>
    </p:spTree>
    <p:extLst>
      <p:ext uri="{BB962C8B-B14F-4D97-AF65-F5344CB8AC3E}">
        <p14:creationId xmlns:p14="http://schemas.microsoft.com/office/powerpoint/2010/main" val="126933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9ACE2-D8AA-D3FC-C8FE-2A5F34E05C3A}"/>
              </a:ext>
            </a:extLst>
          </p:cNvPr>
          <p:cNvSpPr>
            <a:spLocks noGrp="1"/>
          </p:cNvSpPr>
          <p:nvPr>
            <p:ph type="title"/>
          </p:nvPr>
        </p:nvSpPr>
        <p:spPr/>
        <p:txBody>
          <a:bodyPr/>
          <a:lstStyle/>
          <a:p>
            <a:pPr algn="ctr"/>
            <a:r>
              <a:rPr lang="en-US" b="0" i="0" dirty="0">
                <a:solidFill>
                  <a:srgbClr val="FFFF00"/>
                </a:solidFill>
                <a:effectLst/>
                <a:latin typeface="Plus Jakarta Sans"/>
              </a:rPr>
              <a:t>What is the average rental duration by staff member?</a:t>
            </a:r>
            <a:br>
              <a:rPr lang="en-US" b="0" i="0" dirty="0">
                <a:solidFill>
                  <a:srgbClr val="24292E"/>
                </a:solidFill>
                <a:effectLst/>
                <a:latin typeface="Plus Jakarta Sans"/>
              </a:rPr>
            </a:br>
            <a:endParaRPr lang="en-IN" dirty="0"/>
          </a:p>
        </p:txBody>
      </p:sp>
      <p:sp>
        <p:nvSpPr>
          <p:cNvPr id="3" name="Content Placeholder 2">
            <a:extLst>
              <a:ext uri="{FF2B5EF4-FFF2-40B4-BE49-F238E27FC236}">
                <a16:creationId xmlns:a16="http://schemas.microsoft.com/office/drawing/2014/main" id="{649D5804-6FA0-55DB-EC1A-7D3203C9D2F3}"/>
              </a:ext>
            </a:extLst>
          </p:cNvPr>
          <p:cNvSpPr>
            <a:spLocks noGrp="1"/>
          </p:cNvSpPr>
          <p:nvPr>
            <p:ph sz="half" idx="1"/>
          </p:nvPr>
        </p:nvSpPr>
        <p:spPr/>
        <p:txBody>
          <a:bodyPr/>
          <a:lstStyle/>
          <a:p>
            <a:r>
              <a:rPr lang="en-US" b="0" i="0" dirty="0">
                <a:effectLst/>
                <a:latin typeface="Söhne"/>
              </a:rPr>
              <a:t>The average rental duration is calculated for each staff member, revealing that Staff 1 has an average rental duration of 4.93, while Staff 2's average is slightly higher at 4.94. </a:t>
            </a:r>
            <a:endParaRPr lang="en-IN" dirty="0"/>
          </a:p>
        </p:txBody>
      </p:sp>
      <p:pic>
        <p:nvPicPr>
          <p:cNvPr id="6" name="Content Placeholder 5">
            <a:extLst>
              <a:ext uri="{FF2B5EF4-FFF2-40B4-BE49-F238E27FC236}">
                <a16:creationId xmlns:a16="http://schemas.microsoft.com/office/drawing/2014/main" id="{D4E43128-D121-AC72-C910-ACA843D8171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71966" y="1706880"/>
            <a:ext cx="4379030" cy="3810352"/>
          </a:xfrm>
        </p:spPr>
      </p:pic>
    </p:spTree>
    <p:extLst>
      <p:ext uri="{BB962C8B-B14F-4D97-AF65-F5344CB8AC3E}">
        <p14:creationId xmlns:p14="http://schemas.microsoft.com/office/powerpoint/2010/main" val="122854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95375-7209-07F8-A774-CEC8F6C84264}"/>
              </a:ext>
            </a:extLst>
          </p:cNvPr>
          <p:cNvSpPr>
            <a:spLocks noGrp="1"/>
          </p:cNvSpPr>
          <p:nvPr>
            <p:ph type="title"/>
          </p:nvPr>
        </p:nvSpPr>
        <p:spPr>
          <a:xfrm>
            <a:off x="2277988" y="2060848"/>
            <a:ext cx="7704856" cy="2304256"/>
          </a:xfrm>
        </p:spPr>
        <p:txBody>
          <a:bodyPr anchor="ctr">
            <a:normAutofit/>
          </a:bodyPr>
          <a:lstStyle/>
          <a:p>
            <a:pPr algn="ctr"/>
            <a:r>
              <a:rPr lang="en-IN" sz="4800" dirty="0">
                <a:solidFill>
                  <a:srgbClr val="FFFF00"/>
                </a:solidFill>
              </a:rPr>
              <a:t>EDA PROBLEM STATEMENT</a:t>
            </a:r>
          </a:p>
        </p:txBody>
      </p:sp>
    </p:spTree>
    <p:extLst>
      <p:ext uri="{BB962C8B-B14F-4D97-AF65-F5344CB8AC3E}">
        <p14:creationId xmlns:p14="http://schemas.microsoft.com/office/powerpoint/2010/main" val="3566207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D8BD-DA68-00CE-71EF-A5070D468730}"/>
              </a:ext>
            </a:extLst>
          </p:cNvPr>
          <p:cNvSpPr>
            <a:spLocks noGrp="1"/>
          </p:cNvSpPr>
          <p:nvPr>
            <p:ph type="title"/>
          </p:nvPr>
        </p:nvSpPr>
        <p:spPr/>
        <p:txBody>
          <a:bodyPr>
            <a:normAutofit/>
          </a:bodyPr>
          <a:lstStyle/>
          <a:p>
            <a:pPr algn="ctr"/>
            <a:r>
              <a:rPr lang="en-US" b="0" i="0" dirty="0">
                <a:solidFill>
                  <a:srgbClr val="FFFF00"/>
                </a:solidFill>
                <a:effectLst/>
                <a:latin typeface="Plus Jakarta Sans"/>
              </a:rPr>
              <a:t>What are the purchasing patterns of new customers versus repeat customers?</a:t>
            </a:r>
            <a:endParaRPr lang="en-IN" dirty="0">
              <a:solidFill>
                <a:srgbClr val="FFFF00"/>
              </a:solidFill>
            </a:endParaRPr>
          </a:p>
        </p:txBody>
      </p:sp>
      <p:graphicFrame>
        <p:nvGraphicFramePr>
          <p:cNvPr id="5" name="Content Placeholder 4">
            <a:extLst>
              <a:ext uri="{FF2B5EF4-FFF2-40B4-BE49-F238E27FC236}">
                <a16:creationId xmlns:a16="http://schemas.microsoft.com/office/drawing/2014/main" id="{0A699311-DC96-EF7C-FA93-B37543651355}"/>
              </a:ext>
            </a:extLst>
          </p:cNvPr>
          <p:cNvGraphicFramePr>
            <a:graphicFrameLocks noGrp="1"/>
          </p:cNvGraphicFramePr>
          <p:nvPr>
            <p:ph sz="half" idx="1"/>
            <p:extLst>
              <p:ext uri="{D42A27DB-BD31-4B8C-83A1-F6EECF244321}">
                <p14:modId xmlns:p14="http://schemas.microsoft.com/office/powerpoint/2010/main" val="152972811"/>
              </p:ext>
            </p:extLst>
          </p:nvPr>
        </p:nvGraphicFramePr>
        <p:xfrm>
          <a:off x="1219200" y="1706563"/>
          <a:ext cx="5078413" cy="4465637"/>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a:extLst>
              <a:ext uri="{FF2B5EF4-FFF2-40B4-BE49-F238E27FC236}">
                <a16:creationId xmlns:a16="http://schemas.microsoft.com/office/drawing/2014/main" id="{79DFDC1D-947C-BFAE-7B72-0B3BAF8F1EE9}"/>
              </a:ext>
            </a:extLst>
          </p:cNvPr>
          <p:cNvSpPr>
            <a:spLocks noGrp="1"/>
          </p:cNvSpPr>
          <p:nvPr>
            <p:ph sz="half" idx="2"/>
          </p:nvPr>
        </p:nvSpPr>
        <p:spPr/>
        <p:txBody>
          <a:bodyPr>
            <a:normAutofit fontScale="70000" lnSpcReduction="20000"/>
          </a:bodyPr>
          <a:lstStyle/>
          <a:p>
            <a:r>
              <a:rPr lang="en-US" b="0" i="0" dirty="0">
                <a:effectLst/>
                <a:latin typeface="Söhne"/>
              </a:rPr>
              <a:t>In May, there is a significant number of new customers (520) making purchases, indicating a strong influx of new business. However, in June, the number of new customers drops to 60, and there are no new customers added in the subsequent months. On the other hand, the count of repeat customers shows a rising trend from May to June, indicating increasing loyalty. The count of repeat customers remains relatively stable in the subsequent months, with a slight decline in August and a more significant decline in February. This suggests that while new customer acquisition is prominent in May, the focus on retaining and engaging repeat customers becomes crucial in subsequent months.</a:t>
            </a:r>
            <a:endParaRPr lang="en-IN" dirty="0"/>
          </a:p>
        </p:txBody>
      </p:sp>
    </p:spTree>
    <p:extLst>
      <p:ext uri="{BB962C8B-B14F-4D97-AF65-F5344CB8AC3E}">
        <p14:creationId xmlns:p14="http://schemas.microsoft.com/office/powerpoint/2010/main" val="258847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D8BD-DA68-00CE-71EF-A5070D468730}"/>
              </a:ext>
            </a:extLst>
          </p:cNvPr>
          <p:cNvSpPr>
            <a:spLocks noGrp="1"/>
          </p:cNvSpPr>
          <p:nvPr>
            <p:ph type="title"/>
          </p:nvPr>
        </p:nvSpPr>
        <p:spPr>
          <a:xfrm>
            <a:off x="1218724" y="260648"/>
            <a:ext cx="10360501" cy="1223963"/>
          </a:xfrm>
        </p:spPr>
        <p:txBody>
          <a:bodyPr>
            <a:normAutofit/>
          </a:bodyPr>
          <a:lstStyle/>
          <a:p>
            <a:pPr algn="ctr"/>
            <a:r>
              <a:rPr lang="en-US" b="0" i="0" dirty="0">
                <a:solidFill>
                  <a:srgbClr val="FFFF00"/>
                </a:solidFill>
                <a:effectLst/>
                <a:latin typeface="Plus Jakarta Sans"/>
              </a:rPr>
              <a:t>Which films have the highest rental rates and are most in demand?</a:t>
            </a:r>
            <a:endParaRPr lang="en-IN" dirty="0">
              <a:solidFill>
                <a:srgbClr val="FFFF00"/>
              </a:solidFill>
            </a:endParaRPr>
          </a:p>
        </p:txBody>
      </p:sp>
      <p:sp>
        <p:nvSpPr>
          <p:cNvPr id="3" name="Content Placeholder 2">
            <a:extLst>
              <a:ext uri="{FF2B5EF4-FFF2-40B4-BE49-F238E27FC236}">
                <a16:creationId xmlns:a16="http://schemas.microsoft.com/office/drawing/2014/main" id="{EA177A6D-BADB-48DE-2091-09E7AE982BA5}"/>
              </a:ext>
            </a:extLst>
          </p:cNvPr>
          <p:cNvSpPr>
            <a:spLocks noGrp="1"/>
          </p:cNvSpPr>
          <p:nvPr>
            <p:ph sz="half" idx="1"/>
          </p:nvPr>
        </p:nvSpPr>
        <p:spPr/>
        <p:txBody>
          <a:bodyPr>
            <a:normAutofit fontScale="92500" lnSpcReduction="20000"/>
          </a:bodyPr>
          <a:lstStyle/>
          <a:p>
            <a:r>
              <a:rPr lang="en-US" b="0" i="0" dirty="0">
                <a:effectLst/>
                <a:latin typeface="Söhne"/>
              </a:rPr>
              <a:t>The analysis identifies "Bucket Brotherhood" as the most in-demand film with the highest rental rate of $4.99 and 34 rental occurrences. Other top films, such as "Scalawag Duck" and "Goodfellas Salute," also share the same rental rate but vary in rental counts. This information provides insights into the most popular films, assisting in inventory management and strategic decision-making for the movie rental business.</a:t>
            </a:r>
            <a:endParaRPr lang="en-IN" dirty="0"/>
          </a:p>
        </p:txBody>
      </p:sp>
      <p:graphicFrame>
        <p:nvGraphicFramePr>
          <p:cNvPr id="5" name="Content Placeholder 4">
            <a:extLst>
              <a:ext uri="{FF2B5EF4-FFF2-40B4-BE49-F238E27FC236}">
                <a16:creationId xmlns:a16="http://schemas.microsoft.com/office/drawing/2014/main" id="{77A1EEE4-E0C6-D250-225E-3581AA4BC5C2}"/>
              </a:ext>
            </a:extLst>
          </p:cNvPr>
          <p:cNvGraphicFramePr>
            <a:graphicFrameLocks noGrp="1"/>
          </p:cNvGraphicFramePr>
          <p:nvPr>
            <p:ph sz="half" idx="2"/>
            <p:extLst>
              <p:ext uri="{D42A27DB-BD31-4B8C-83A1-F6EECF244321}">
                <p14:modId xmlns:p14="http://schemas.microsoft.com/office/powerpoint/2010/main" val="2716431066"/>
              </p:ext>
            </p:extLst>
          </p:nvPr>
        </p:nvGraphicFramePr>
        <p:xfrm>
          <a:off x="6500813" y="1706563"/>
          <a:ext cx="5078412" cy="44656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1342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6D7F0F-806F-B7A6-ECE7-2DE59E9555EB}"/>
              </a:ext>
            </a:extLst>
          </p:cNvPr>
          <p:cNvSpPr/>
          <p:nvPr/>
        </p:nvSpPr>
        <p:spPr>
          <a:xfrm>
            <a:off x="1203265" y="2348880"/>
            <a:ext cx="10729192"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u="sng" dirty="0"/>
              <a:t>Report &amp; Presentation</a:t>
            </a:r>
            <a:r>
              <a:rPr lang="en-US" sz="1800" dirty="0"/>
              <a:t>: The final deliverable will consist of a detailed report describing the data sources, data modeling methodologies, and data cleansing processes used in creating the Power BI dashboard. The report will also include a step-by-step guide on how to interpret the insights and use the dashboard for decision-making. The presentation will showcase the key findings, visualizations, and actionable recommendations derived from the dashboard's analysis.</a:t>
            </a:r>
            <a:endParaRPr lang="en-IN" sz="1800" dirty="0"/>
          </a:p>
        </p:txBody>
      </p:sp>
      <p:sp>
        <p:nvSpPr>
          <p:cNvPr id="3" name="Rectangle 2">
            <a:extLst>
              <a:ext uri="{FF2B5EF4-FFF2-40B4-BE49-F238E27FC236}">
                <a16:creationId xmlns:a16="http://schemas.microsoft.com/office/drawing/2014/main" id="{80096036-D49B-D968-63E2-9024FA354B22}"/>
              </a:ext>
            </a:extLst>
          </p:cNvPr>
          <p:cNvSpPr/>
          <p:nvPr/>
        </p:nvSpPr>
        <p:spPr>
          <a:xfrm>
            <a:off x="1197868" y="4509120"/>
            <a:ext cx="10729192"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The Power BI dashboard, along with the report and presentation, will serve as a powerful tool for the rental company's stakeholders. It will empower them to make informed decisions, optimize rental sales strategies, and enhance the overall business performance in the competitive publishing landscape</a:t>
            </a:r>
            <a:endParaRPr lang="en-IN" sz="1800" dirty="0"/>
          </a:p>
        </p:txBody>
      </p:sp>
      <p:pic>
        <p:nvPicPr>
          <p:cNvPr id="4" name="Picture 3">
            <a:extLst>
              <a:ext uri="{FF2B5EF4-FFF2-40B4-BE49-F238E27FC236}">
                <a16:creationId xmlns:a16="http://schemas.microsoft.com/office/drawing/2014/main" id="{6F2D7C3A-BECB-EBE1-1567-F4690489F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03" y="851020"/>
            <a:ext cx="902965" cy="864096"/>
          </a:xfrm>
          <a:prstGeom prst="rect">
            <a:avLst/>
          </a:prstGeom>
        </p:spPr>
      </p:pic>
      <p:sp>
        <p:nvSpPr>
          <p:cNvPr id="5" name="Rectangle 4">
            <a:extLst>
              <a:ext uri="{FF2B5EF4-FFF2-40B4-BE49-F238E27FC236}">
                <a16:creationId xmlns:a16="http://schemas.microsoft.com/office/drawing/2014/main" id="{8D19B067-C726-A4D1-C6D5-A662DCD991EB}"/>
              </a:ext>
            </a:extLst>
          </p:cNvPr>
          <p:cNvSpPr/>
          <p:nvPr/>
        </p:nvSpPr>
        <p:spPr>
          <a:xfrm>
            <a:off x="1197869" y="332656"/>
            <a:ext cx="10696054"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800" b="1" i="0" u="sng">
                <a:effectLst/>
                <a:latin typeface="Söhne"/>
              </a:rPr>
              <a:t>Goal</a:t>
            </a:r>
            <a:r>
              <a:rPr lang="en-US" sz="1800" b="0" i="0">
                <a:effectLst/>
                <a:latin typeface="Söhne"/>
              </a:rPr>
              <a:t>: The primary goal of this Power BI dashboard is to provide a comprehensive overview of the movie rental company's operations. It aims to offer actionable insights to optimize film rentals, enhance collaboration with actors and genres, improve store distribution strategies, and identify opportunities for growth and efficiency in the competitive movie rental market.</a:t>
            </a:r>
            <a:endParaRPr lang="en-IN" sz="1800" dirty="0"/>
          </a:p>
        </p:txBody>
      </p:sp>
      <p:pic>
        <p:nvPicPr>
          <p:cNvPr id="9" name="Picture 8">
            <a:extLst>
              <a:ext uri="{FF2B5EF4-FFF2-40B4-BE49-F238E27FC236}">
                <a16:creationId xmlns:a16="http://schemas.microsoft.com/office/drawing/2014/main" id="{1E560596-A475-90D2-CB51-A2402B74BA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60" y="2780090"/>
            <a:ext cx="902965" cy="913267"/>
          </a:xfrm>
          <a:prstGeom prst="rect">
            <a:avLst/>
          </a:prstGeom>
        </p:spPr>
      </p:pic>
      <p:pic>
        <p:nvPicPr>
          <p:cNvPr id="11" name="Picture 10">
            <a:extLst>
              <a:ext uri="{FF2B5EF4-FFF2-40B4-BE49-F238E27FC236}">
                <a16:creationId xmlns:a16="http://schemas.microsoft.com/office/drawing/2014/main" id="{A24B2A46-602D-BD80-510D-AF133F6A9B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228" y="4761739"/>
            <a:ext cx="902965" cy="913267"/>
          </a:xfrm>
          <a:prstGeom prst="rect">
            <a:avLst/>
          </a:prstGeom>
        </p:spPr>
      </p:pic>
    </p:spTree>
    <p:extLst>
      <p:ext uri="{BB962C8B-B14F-4D97-AF65-F5344CB8AC3E}">
        <p14:creationId xmlns:p14="http://schemas.microsoft.com/office/powerpoint/2010/main" val="3500808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D8BD-DA68-00CE-71EF-A5070D468730}"/>
              </a:ext>
            </a:extLst>
          </p:cNvPr>
          <p:cNvSpPr>
            <a:spLocks noGrp="1"/>
          </p:cNvSpPr>
          <p:nvPr>
            <p:ph type="title"/>
          </p:nvPr>
        </p:nvSpPr>
        <p:spPr>
          <a:xfrm>
            <a:off x="1320562" y="260648"/>
            <a:ext cx="10360501" cy="1223963"/>
          </a:xfrm>
        </p:spPr>
        <p:txBody>
          <a:bodyPr>
            <a:normAutofit/>
          </a:bodyPr>
          <a:lstStyle/>
          <a:p>
            <a:pPr algn="ctr"/>
            <a:r>
              <a:rPr lang="en-US" b="0" i="0" dirty="0">
                <a:solidFill>
                  <a:srgbClr val="FFFF00"/>
                </a:solidFill>
                <a:effectLst/>
                <a:latin typeface="Plus Jakarta Sans"/>
              </a:rPr>
              <a:t>Are there seasonal trends in customer behavior across different locations?</a:t>
            </a:r>
            <a:endParaRPr lang="en-IN" dirty="0">
              <a:solidFill>
                <a:srgbClr val="FFFF00"/>
              </a:solidFill>
            </a:endParaRPr>
          </a:p>
        </p:txBody>
      </p:sp>
      <p:sp>
        <p:nvSpPr>
          <p:cNvPr id="3" name="Content Placeholder 2">
            <a:extLst>
              <a:ext uri="{FF2B5EF4-FFF2-40B4-BE49-F238E27FC236}">
                <a16:creationId xmlns:a16="http://schemas.microsoft.com/office/drawing/2014/main" id="{EA177A6D-BADB-48DE-2091-09E7AE982BA5}"/>
              </a:ext>
            </a:extLst>
          </p:cNvPr>
          <p:cNvSpPr>
            <a:spLocks noGrp="1"/>
          </p:cNvSpPr>
          <p:nvPr>
            <p:ph sz="half" idx="1"/>
          </p:nvPr>
        </p:nvSpPr>
        <p:spPr/>
        <p:txBody>
          <a:bodyPr>
            <a:normAutofit fontScale="85000" lnSpcReduction="20000"/>
          </a:bodyPr>
          <a:lstStyle/>
          <a:p>
            <a:r>
              <a:rPr lang="en-US" b="0" i="0" dirty="0">
                <a:effectLst/>
                <a:latin typeface="Söhne"/>
              </a:rPr>
              <a:t>Based on the provided data, there are clear seasonal trends in customer behavior across different store locations. The rental counts show an increase during the summer months (June to August) and a decrease during the winter months (February). This pattern suggests a seasonal influence on customer rental behavior, possibly driven by factors such as holidays, weather, or vacation periods. The data indicates that customers are more active in renting movies during the warmer months and less active during colder periods.</a:t>
            </a:r>
            <a:endParaRPr lang="en-IN" dirty="0"/>
          </a:p>
        </p:txBody>
      </p:sp>
      <p:graphicFrame>
        <p:nvGraphicFramePr>
          <p:cNvPr id="5" name="Content Placeholder 4">
            <a:extLst>
              <a:ext uri="{FF2B5EF4-FFF2-40B4-BE49-F238E27FC236}">
                <a16:creationId xmlns:a16="http://schemas.microsoft.com/office/drawing/2014/main" id="{8A4DECF4-80D8-B038-0EC3-D21A87CC75D0}"/>
              </a:ext>
            </a:extLst>
          </p:cNvPr>
          <p:cNvGraphicFramePr>
            <a:graphicFrameLocks noGrp="1"/>
          </p:cNvGraphicFramePr>
          <p:nvPr>
            <p:ph sz="half" idx="2"/>
            <p:extLst>
              <p:ext uri="{D42A27DB-BD31-4B8C-83A1-F6EECF244321}">
                <p14:modId xmlns:p14="http://schemas.microsoft.com/office/powerpoint/2010/main" val="2343074659"/>
              </p:ext>
            </p:extLst>
          </p:nvPr>
        </p:nvGraphicFramePr>
        <p:xfrm>
          <a:off x="6500813" y="1706563"/>
          <a:ext cx="5078412" cy="44656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1829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D8BD-DA68-00CE-71EF-A5070D468730}"/>
              </a:ext>
            </a:extLst>
          </p:cNvPr>
          <p:cNvSpPr>
            <a:spLocks noGrp="1"/>
          </p:cNvSpPr>
          <p:nvPr>
            <p:ph type="title"/>
          </p:nvPr>
        </p:nvSpPr>
        <p:spPr/>
        <p:txBody>
          <a:bodyPr>
            <a:normAutofit/>
          </a:bodyPr>
          <a:lstStyle/>
          <a:p>
            <a:pPr algn="ctr"/>
            <a:r>
              <a:rPr lang="en-US" b="0" i="0" dirty="0">
                <a:solidFill>
                  <a:srgbClr val="FFFF00"/>
                </a:solidFill>
                <a:effectLst/>
                <a:latin typeface="Plus Jakarta Sans"/>
              </a:rPr>
              <a:t>Are certain language films more popular among specific customer segments?</a:t>
            </a:r>
            <a:endParaRPr lang="en-IN" dirty="0">
              <a:solidFill>
                <a:srgbClr val="FFFF00"/>
              </a:solidFill>
            </a:endParaRPr>
          </a:p>
        </p:txBody>
      </p:sp>
      <p:sp>
        <p:nvSpPr>
          <p:cNvPr id="3" name="Content Placeholder 2">
            <a:extLst>
              <a:ext uri="{FF2B5EF4-FFF2-40B4-BE49-F238E27FC236}">
                <a16:creationId xmlns:a16="http://schemas.microsoft.com/office/drawing/2014/main" id="{EA177A6D-BADB-48DE-2091-09E7AE982BA5}"/>
              </a:ext>
            </a:extLst>
          </p:cNvPr>
          <p:cNvSpPr>
            <a:spLocks noGrp="1"/>
          </p:cNvSpPr>
          <p:nvPr>
            <p:ph idx="1"/>
          </p:nvPr>
        </p:nvSpPr>
        <p:spPr/>
        <p:txBody>
          <a:bodyPr>
            <a:normAutofit/>
          </a:bodyPr>
          <a:lstStyle/>
          <a:p>
            <a:r>
              <a:rPr lang="en-US" b="0" i="0" dirty="0">
                <a:effectLst/>
                <a:latin typeface="Söhne"/>
              </a:rPr>
              <a:t>The analysis indicates that the dataset contains films with only one language, which is English. However, due to the limited diversity in language options in the dataset, it is challenging to draw conclusions about certain language films being more popular among specific customer segments. A broader and more varied dataset with multiple language options would be necessary to explore potential preferences among different customer segments based on film language.</a:t>
            </a:r>
            <a:endParaRPr lang="en-IN" dirty="0"/>
          </a:p>
        </p:txBody>
      </p:sp>
    </p:spTree>
    <p:extLst>
      <p:ext uri="{BB962C8B-B14F-4D97-AF65-F5344CB8AC3E}">
        <p14:creationId xmlns:p14="http://schemas.microsoft.com/office/powerpoint/2010/main" val="246411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D8BD-DA68-00CE-71EF-A5070D468730}"/>
              </a:ext>
            </a:extLst>
          </p:cNvPr>
          <p:cNvSpPr>
            <a:spLocks noGrp="1"/>
          </p:cNvSpPr>
          <p:nvPr>
            <p:ph type="title"/>
          </p:nvPr>
        </p:nvSpPr>
        <p:spPr/>
        <p:txBody>
          <a:bodyPr>
            <a:normAutofit/>
          </a:bodyPr>
          <a:lstStyle/>
          <a:p>
            <a:pPr algn="ctr"/>
            <a:r>
              <a:rPr lang="en-US" b="0" i="0" dirty="0">
                <a:solidFill>
                  <a:srgbClr val="FFFF00"/>
                </a:solidFill>
                <a:effectLst/>
                <a:latin typeface="Plus Jakarta Sans"/>
              </a:rPr>
              <a:t>How does customer loyalty impact sales revenue over time?</a:t>
            </a:r>
            <a:endParaRPr lang="en-IN" dirty="0">
              <a:solidFill>
                <a:srgbClr val="FFFF00"/>
              </a:solidFill>
            </a:endParaRPr>
          </a:p>
        </p:txBody>
      </p:sp>
      <p:graphicFrame>
        <p:nvGraphicFramePr>
          <p:cNvPr id="5" name="Content Placeholder 4">
            <a:extLst>
              <a:ext uri="{FF2B5EF4-FFF2-40B4-BE49-F238E27FC236}">
                <a16:creationId xmlns:a16="http://schemas.microsoft.com/office/drawing/2014/main" id="{CF2ACFDC-214E-FD4F-E74B-C15760C00C3D}"/>
              </a:ext>
            </a:extLst>
          </p:cNvPr>
          <p:cNvGraphicFramePr>
            <a:graphicFrameLocks noGrp="1"/>
          </p:cNvGraphicFramePr>
          <p:nvPr>
            <p:ph sz="half" idx="1"/>
            <p:extLst>
              <p:ext uri="{D42A27DB-BD31-4B8C-83A1-F6EECF244321}">
                <p14:modId xmlns:p14="http://schemas.microsoft.com/office/powerpoint/2010/main" val="617206369"/>
              </p:ext>
            </p:extLst>
          </p:nvPr>
        </p:nvGraphicFramePr>
        <p:xfrm>
          <a:off x="1219201" y="1706563"/>
          <a:ext cx="4947220" cy="4242717"/>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a:extLst>
              <a:ext uri="{FF2B5EF4-FFF2-40B4-BE49-F238E27FC236}">
                <a16:creationId xmlns:a16="http://schemas.microsoft.com/office/drawing/2014/main" id="{79DFDC1D-947C-BFAE-7B72-0B3BAF8F1EE9}"/>
              </a:ext>
            </a:extLst>
          </p:cNvPr>
          <p:cNvSpPr>
            <a:spLocks noGrp="1"/>
          </p:cNvSpPr>
          <p:nvPr>
            <p:ph sz="half" idx="2"/>
          </p:nvPr>
        </p:nvSpPr>
        <p:spPr/>
        <p:txBody>
          <a:bodyPr>
            <a:normAutofit fontScale="77500" lnSpcReduction="20000"/>
          </a:bodyPr>
          <a:lstStyle/>
          <a:p>
            <a:endParaRPr lang="en-US" dirty="0"/>
          </a:p>
          <a:p>
            <a:r>
              <a:rPr lang="en-US" dirty="0"/>
              <a:t>The analysis demonstrates a strong correlation between customer loyalty and sales revenue over time. As the repeat purchase rate increases, so does the revenue. In July 2005, with a 100% repeat purchase rate, the revenue reached its peak at $28,373.89, indicating a direct positive impact of customer loyalty on sales. However, in February 2006, with a lower repeat purchase rate of 15%, the revenue significantly decreased to $514.18, emphasizing the importance of fostering customer loyalty for sustained business growth.</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88401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D8BD-DA68-00CE-71EF-A5070D468730}"/>
              </a:ext>
            </a:extLst>
          </p:cNvPr>
          <p:cNvSpPr>
            <a:spLocks noGrp="1"/>
          </p:cNvSpPr>
          <p:nvPr>
            <p:ph type="title"/>
          </p:nvPr>
        </p:nvSpPr>
        <p:spPr/>
        <p:txBody>
          <a:bodyPr>
            <a:normAutofit/>
          </a:bodyPr>
          <a:lstStyle/>
          <a:p>
            <a:pPr algn="ctr"/>
            <a:r>
              <a:rPr lang="en-US" b="0" i="0" dirty="0">
                <a:solidFill>
                  <a:srgbClr val="FFFF00"/>
                </a:solidFill>
                <a:effectLst/>
                <a:latin typeface="Plus Jakarta Sans"/>
              </a:rPr>
              <a:t>Are certain film categories more popular in specific locations?</a:t>
            </a:r>
            <a:endParaRPr lang="en-IN" dirty="0">
              <a:solidFill>
                <a:srgbClr val="FFFF00"/>
              </a:solidFill>
            </a:endParaRPr>
          </a:p>
        </p:txBody>
      </p:sp>
      <p:sp>
        <p:nvSpPr>
          <p:cNvPr id="9" name="Content Placeholder 8">
            <a:extLst>
              <a:ext uri="{FF2B5EF4-FFF2-40B4-BE49-F238E27FC236}">
                <a16:creationId xmlns:a16="http://schemas.microsoft.com/office/drawing/2014/main" id="{D0CB59E7-D106-6AF1-8167-B1F01144DB30}"/>
              </a:ext>
            </a:extLst>
          </p:cNvPr>
          <p:cNvSpPr>
            <a:spLocks noGrp="1"/>
          </p:cNvSpPr>
          <p:nvPr>
            <p:ph sz="half" idx="1"/>
          </p:nvPr>
        </p:nvSpPr>
        <p:spPr/>
        <p:txBody>
          <a:bodyPr>
            <a:normAutofit fontScale="92500" lnSpcReduction="20000"/>
          </a:bodyPr>
          <a:lstStyle/>
          <a:p>
            <a:r>
              <a:rPr lang="en-US" dirty="0"/>
              <a:t>The analysis reveals that film category preferences vary by location. In Woodridge, customers show a strong preference for category 15, indicating a specific interest or demand in that genre. Conversely, in Lethbridge, film category 1 emerges as the most popular, suggesting distinct preferences in this location. This information can guide inventory management and marketing strategies tailored to each store's unique audience.</a:t>
            </a:r>
          </a:p>
          <a:p>
            <a:endParaRPr lang="en-US" dirty="0"/>
          </a:p>
          <a:p>
            <a:endParaRPr lang="en-US" dirty="0"/>
          </a:p>
          <a:p>
            <a:endParaRPr lang="en-US" dirty="0"/>
          </a:p>
          <a:p>
            <a:endParaRPr lang="en-US" dirty="0"/>
          </a:p>
          <a:p>
            <a:endParaRPr lang="en-US" dirty="0"/>
          </a:p>
          <a:p>
            <a:endParaRPr lang="en-IN" dirty="0"/>
          </a:p>
        </p:txBody>
      </p:sp>
      <p:graphicFrame>
        <p:nvGraphicFramePr>
          <p:cNvPr id="10" name="Content Placeholder 9">
            <a:extLst>
              <a:ext uri="{FF2B5EF4-FFF2-40B4-BE49-F238E27FC236}">
                <a16:creationId xmlns:a16="http://schemas.microsoft.com/office/drawing/2014/main" id="{F0D431AF-41EE-6AEA-2BDB-E213CDEDA870}"/>
              </a:ext>
            </a:extLst>
          </p:cNvPr>
          <p:cNvGraphicFramePr>
            <a:graphicFrameLocks noGrp="1"/>
          </p:cNvGraphicFramePr>
          <p:nvPr>
            <p:ph sz="half" idx="2"/>
            <p:extLst>
              <p:ext uri="{D42A27DB-BD31-4B8C-83A1-F6EECF244321}">
                <p14:modId xmlns:p14="http://schemas.microsoft.com/office/powerpoint/2010/main" val="3393324667"/>
              </p:ext>
            </p:extLst>
          </p:nvPr>
        </p:nvGraphicFramePr>
        <p:xfrm>
          <a:off x="6500813" y="1706563"/>
          <a:ext cx="5078412" cy="44656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13554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D8BD-DA68-00CE-71EF-A5070D468730}"/>
              </a:ext>
            </a:extLst>
          </p:cNvPr>
          <p:cNvSpPr>
            <a:spLocks noGrp="1"/>
          </p:cNvSpPr>
          <p:nvPr>
            <p:ph type="title"/>
          </p:nvPr>
        </p:nvSpPr>
        <p:spPr>
          <a:xfrm>
            <a:off x="1117309" y="224729"/>
            <a:ext cx="10360501" cy="1223963"/>
          </a:xfrm>
        </p:spPr>
        <p:txBody>
          <a:bodyPr>
            <a:normAutofit/>
          </a:bodyPr>
          <a:lstStyle/>
          <a:p>
            <a:pPr algn="ctr"/>
            <a:r>
              <a:rPr lang="en-US" b="0" i="0" dirty="0">
                <a:solidFill>
                  <a:srgbClr val="FFFF00"/>
                </a:solidFill>
                <a:effectLst/>
                <a:latin typeface="Plus Jakarta Sans"/>
              </a:rPr>
              <a:t>What are the demographics and preferences of the highest-spending customers?</a:t>
            </a:r>
            <a:endParaRPr lang="en-IN" dirty="0">
              <a:solidFill>
                <a:srgbClr val="FFFF00"/>
              </a:solidFill>
            </a:endParaRPr>
          </a:p>
        </p:txBody>
      </p:sp>
      <p:sp>
        <p:nvSpPr>
          <p:cNvPr id="3" name="Content Placeholder 2">
            <a:extLst>
              <a:ext uri="{FF2B5EF4-FFF2-40B4-BE49-F238E27FC236}">
                <a16:creationId xmlns:a16="http://schemas.microsoft.com/office/drawing/2014/main" id="{EA177A6D-BADB-48DE-2091-09E7AE982BA5}"/>
              </a:ext>
            </a:extLst>
          </p:cNvPr>
          <p:cNvSpPr>
            <a:spLocks noGrp="1"/>
          </p:cNvSpPr>
          <p:nvPr>
            <p:ph sz="half" idx="1"/>
          </p:nvPr>
        </p:nvSpPr>
        <p:spPr/>
        <p:txBody>
          <a:bodyPr/>
          <a:lstStyle/>
          <a:p>
            <a:r>
              <a:rPr lang="en-US" b="0" i="0" dirty="0">
                <a:effectLst/>
                <a:latin typeface="Söhne"/>
              </a:rPr>
              <a:t>The top-spending customers, such as Karl Seal and Eleanor Hunt, exhibit diverse film category preferences, with category 2 being a common choice. Understanding these preferences enables targeted marketing strategies to enhance customer engagement and satisfaction.</a:t>
            </a:r>
            <a:endParaRPr lang="en-IN" dirty="0"/>
          </a:p>
        </p:txBody>
      </p:sp>
      <p:graphicFrame>
        <p:nvGraphicFramePr>
          <p:cNvPr id="5" name="Content Placeholder 4">
            <a:extLst>
              <a:ext uri="{FF2B5EF4-FFF2-40B4-BE49-F238E27FC236}">
                <a16:creationId xmlns:a16="http://schemas.microsoft.com/office/drawing/2014/main" id="{2D3CE135-D32E-2537-63CD-15A6181313E5}"/>
              </a:ext>
            </a:extLst>
          </p:cNvPr>
          <p:cNvGraphicFramePr>
            <a:graphicFrameLocks noGrp="1"/>
          </p:cNvGraphicFramePr>
          <p:nvPr>
            <p:ph sz="half" idx="2"/>
            <p:extLst>
              <p:ext uri="{D42A27DB-BD31-4B8C-83A1-F6EECF244321}">
                <p14:modId xmlns:p14="http://schemas.microsoft.com/office/powerpoint/2010/main" val="1083795226"/>
              </p:ext>
            </p:extLst>
          </p:nvPr>
        </p:nvGraphicFramePr>
        <p:xfrm>
          <a:off x="7046119" y="1706880"/>
          <a:ext cx="3987800" cy="4314409"/>
        </p:xfrm>
        <a:graphic>
          <a:graphicData uri="http://schemas.openxmlformats.org/drawingml/2006/table">
            <a:tbl>
              <a:tblPr>
                <a:tableStyleId>{5C22544A-7EE6-4342-B048-85BDC9FD1C3A}</a:tableStyleId>
              </a:tblPr>
              <a:tblGrid>
                <a:gridCol w="1054100">
                  <a:extLst>
                    <a:ext uri="{9D8B030D-6E8A-4147-A177-3AD203B41FA5}">
                      <a16:colId xmlns:a16="http://schemas.microsoft.com/office/drawing/2014/main" val="1182497309"/>
                    </a:ext>
                  </a:extLst>
                </a:gridCol>
                <a:gridCol w="1054100">
                  <a:extLst>
                    <a:ext uri="{9D8B030D-6E8A-4147-A177-3AD203B41FA5}">
                      <a16:colId xmlns:a16="http://schemas.microsoft.com/office/drawing/2014/main" val="2151733838"/>
                    </a:ext>
                  </a:extLst>
                </a:gridCol>
                <a:gridCol w="1879600">
                  <a:extLst>
                    <a:ext uri="{9D8B030D-6E8A-4147-A177-3AD203B41FA5}">
                      <a16:colId xmlns:a16="http://schemas.microsoft.com/office/drawing/2014/main" val="1322378754"/>
                    </a:ext>
                  </a:extLst>
                </a:gridCol>
              </a:tblGrid>
              <a:tr h="392219">
                <a:tc>
                  <a:txBody>
                    <a:bodyPr/>
                    <a:lstStyle/>
                    <a:p>
                      <a:pPr algn="ctr" fontAlgn="b"/>
                      <a:r>
                        <a:rPr lang="en-IN" sz="1100" u="none" strike="noStrike">
                          <a:effectLst/>
                        </a:rPr>
                        <a:t>Customer_name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Total_spending</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Film_category_preference</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24399784"/>
                  </a:ext>
                </a:extLst>
              </a:tr>
              <a:tr h="392219">
                <a:tc>
                  <a:txBody>
                    <a:bodyPr/>
                    <a:lstStyle/>
                    <a:p>
                      <a:pPr algn="ctr" fontAlgn="b"/>
                      <a:r>
                        <a:rPr lang="en-IN" sz="1100" u="none" strike="noStrike">
                          <a:effectLst/>
                        </a:rPr>
                        <a:t>Karl Seal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9970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26757490"/>
                  </a:ext>
                </a:extLst>
              </a:tr>
              <a:tr h="392219">
                <a:tc>
                  <a:txBody>
                    <a:bodyPr/>
                    <a:lstStyle/>
                    <a:p>
                      <a:pPr algn="ctr" fontAlgn="b"/>
                      <a:r>
                        <a:rPr lang="en-IN" sz="1100" u="none" strike="noStrike">
                          <a:effectLst/>
                        </a:rPr>
                        <a:t>Eleanor  Hunt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9961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56245843"/>
                  </a:ext>
                </a:extLst>
              </a:tr>
              <a:tr h="392219">
                <a:tc>
                  <a:txBody>
                    <a:bodyPr/>
                    <a:lstStyle/>
                    <a:p>
                      <a:pPr algn="ctr" fontAlgn="b"/>
                      <a:r>
                        <a:rPr lang="en-IN" sz="1100" u="none" strike="noStrike">
                          <a:effectLst/>
                        </a:rPr>
                        <a:t>Clara Shaw</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8214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2145882"/>
                  </a:ext>
                </a:extLst>
              </a:tr>
              <a:tr h="392219">
                <a:tc>
                  <a:txBody>
                    <a:bodyPr/>
                    <a:lstStyle/>
                    <a:p>
                      <a:pPr algn="ctr" fontAlgn="b"/>
                      <a:r>
                        <a:rPr lang="en-IN" sz="1100" u="none" strike="noStrike">
                          <a:effectLst/>
                        </a:rPr>
                        <a:t>Rhonda Kennedy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7590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0474383"/>
                  </a:ext>
                </a:extLst>
              </a:tr>
              <a:tr h="392219">
                <a:tc>
                  <a:txBody>
                    <a:bodyPr/>
                    <a:lstStyle/>
                    <a:p>
                      <a:pPr algn="ctr" fontAlgn="b"/>
                      <a:r>
                        <a:rPr lang="en-IN" sz="1100" u="none" strike="noStrike">
                          <a:effectLst/>
                        </a:rPr>
                        <a:t>Marion Synder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7590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2,7,9,15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1201228"/>
                  </a:ext>
                </a:extLst>
              </a:tr>
              <a:tr h="392219">
                <a:tc>
                  <a:txBody>
                    <a:bodyPr/>
                    <a:lstStyle/>
                    <a:p>
                      <a:pPr algn="ctr" fontAlgn="b"/>
                      <a:r>
                        <a:rPr lang="en-IN" sz="1100" u="none" strike="noStrike">
                          <a:effectLst/>
                        </a:rPr>
                        <a:t>Marcia Dean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7374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10,9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16820080"/>
                  </a:ext>
                </a:extLst>
              </a:tr>
              <a:tr h="392219">
                <a:tc>
                  <a:txBody>
                    <a:bodyPr/>
                    <a:lstStyle/>
                    <a:p>
                      <a:pPr algn="ctr" fontAlgn="b"/>
                      <a:r>
                        <a:rPr lang="en-IN" sz="1100" u="none" strike="noStrike">
                          <a:effectLst/>
                        </a:rPr>
                        <a:t>Wesley Bull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7104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33113557"/>
                  </a:ext>
                </a:extLst>
              </a:tr>
              <a:tr h="392219">
                <a:tc>
                  <a:txBody>
                    <a:bodyPr/>
                    <a:lstStyle/>
                    <a:p>
                      <a:pPr algn="ctr" fontAlgn="b"/>
                      <a:r>
                        <a:rPr lang="en-IN" sz="1100" u="none" strike="noStrike">
                          <a:effectLst/>
                        </a:rPr>
                        <a:t>Tommy Collazo</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7092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79693288"/>
                  </a:ext>
                </a:extLst>
              </a:tr>
              <a:tr h="392219">
                <a:tc>
                  <a:txBody>
                    <a:bodyPr/>
                    <a:lstStyle/>
                    <a:p>
                      <a:pPr algn="ctr" fontAlgn="b"/>
                      <a:r>
                        <a:rPr lang="en-IN" sz="1100" u="none" strike="noStrike">
                          <a:effectLst/>
                        </a:rPr>
                        <a:t>Tim Cary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6849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95809726"/>
                  </a:ext>
                </a:extLst>
              </a:tr>
              <a:tr h="392219">
                <a:tc>
                  <a:txBody>
                    <a:bodyPr/>
                    <a:lstStyle/>
                    <a:p>
                      <a:pPr algn="ctr" fontAlgn="b"/>
                      <a:r>
                        <a:rPr lang="en-IN" sz="1100" u="none" strike="noStrike">
                          <a:effectLst/>
                        </a:rPr>
                        <a:t>June Carroll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6424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2</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7417483"/>
                  </a:ext>
                </a:extLst>
              </a:tr>
            </a:tbl>
          </a:graphicData>
        </a:graphic>
      </p:graphicFrame>
    </p:spTree>
    <p:extLst>
      <p:ext uri="{BB962C8B-B14F-4D97-AF65-F5344CB8AC3E}">
        <p14:creationId xmlns:p14="http://schemas.microsoft.com/office/powerpoint/2010/main" val="331190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9C54-00E2-15C3-A86F-8779300F9D7C}"/>
              </a:ext>
            </a:extLst>
          </p:cNvPr>
          <p:cNvSpPr>
            <a:spLocks noGrp="1"/>
          </p:cNvSpPr>
          <p:nvPr>
            <p:ph type="title"/>
          </p:nvPr>
        </p:nvSpPr>
        <p:spPr/>
        <p:txBody>
          <a:bodyPr anchor="ctr">
            <a:normAutofit/>
          </a:bodyPr>
          <a:lstStyle/>
          <a:p>
            <a:pPr algn="ctr"/>
            <a:r>
              <a:rPr lang="en-US" b="0" i="0" dirty="0">
                <a:solidFill>
                  <a:srgbClr val="FFFF00"/>
                </a:solidFill>
                <a:effectLst/>
                <a:latin typeface="Plus Jakarta Sans"/>
              </a:rPr>
              <a:t>How does the availability of inventory impact customer satisfaction and repeat business?</a:t>
            </a:r>
            <a:endParaRPr lang="en-IN" dirty="0">
              <a:solidFill>
                <a:srgbClr val="FFFF00"/>
              </a:solidFill>
            </a:endParaRPr>
          </a:p>
        </p:txBody>
      </p:sp>
      <p:sp>
        <p:nvSpPr>
          <p:cNvPr id="3" name="Content Placeholder 2">
            <a:extLst>
              <a:ext uri="{FF2B5EF4-FFF2-40B4-BE49-F238E27FC236}">
                <a16:creationId xmlns:a16="http://schemas.microsoft.com/office/drawing/2014/main" id="{7A84E679-6203-DF6E-821A-373181A9E6B5}"/>
              </a:ext>
            </a:extLst>
          </p:cNvPr>
          <p:cNvSpPr>
            <a:spLocks noGrp="1"/>
          </p:cNvSpPr>
          <p:nvPr>
            <p:ph sz="half" idx="1"/>
          </p:nvPr>
        </p:nvSpPr>
        <p:spPr>
          <a:xfrm>
            <a:off x="693812" y="1706880"/>
            <a:ext cx="6192687" cy="4674448"/>
          </a:xfrm>
        </p:spPr>
        <p:txBody>
          <a:bodyPr>
            <a:noAutofit/>
          </a:bodyPr>
          <a:lstStyle/>
          <a:p>
            <a:r>
              <a:rPr lang="en-US" sz="2400" b="0" i="0" dirty="0">
                <a:effectLst/>
                <a:latin typeface="Söhne"/>
              </a:rPr>
              <a:t>The data suggests a positive correlation between the availability of inventory and customer satisfaction, as indicated by a unique film rate of 1 for all customers. This implies that customers consistently find the films they are looking for in stock, contributing to their satisfaction. The return rate of 1 further supports the idea that the availability of inventory leads to repeat business, indicating that customers are likely to return for additional rentals. In summary, maintaining sufficient stock appears to enhance customer satisfaction and encourage repeat business.</a:t>
            </a:r>
            <a:endParaRPr lang="en-IN" sz="2400" dirty="0"/>
          </a:p>
        </p:txBody>
      </p:sp>
      <p:pic>
        <p:nvPicPr>
          <p:cNvPr id="6" name="Content Placeholder 5">
            <a:extLst>
              <a:ext uri="{FF2B5EF4-FFF2-40B4-BE49-F238E27FC236}">
                <a16:creationId xmlns:a16="http://schemas.microsoft.com/office/drawing/2014/main" id="{C7F1E38C-D5F1-24EB-715E-B95340F8554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00813" y="2024166"/>
            <a:ext cx="5078412" cy="3830431"/>
          </a:xfrm>
        </p:spPr>
      </p:pic>
    </p:spTree>
    <p:extLst>
      <p:ext uri="{BB962C8B-B14F-4D97-AF65-F5344CB8AC3E}">
        <p14:creationId xmlns:p14="http://schemas.microsoft.com/office/powerpoint/2010/main" val="2967071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D8BD-DA68-00CE-71EF-A5070D468730}"/>
              </a:ext>
            </a:extLst>
          </p:cNvPr>
          <p:cNvSpPr>
            <a:spLocks noGrp="1"/>
          </p:cNvSpPr>
          <p:nvPr>
            <p:ph type="title"/>
          </p:nvPr>
        </p:nvSpPr>
        <p:spPr>
          <a:xfrm>
            <a:off x="1235820" y="218835"/>
            <a:ext cx="10360501" cy="1223963"/>
          </a:xfrm>
        </p:spPr>
        <p:txBody>
          <a:bodyPr>
            <a:normAutofit fontScale="90000"/>
          </a:bodyPr>
          <a:lstStyle/>
          <a:p>
            <a:pPr algn="ctr"/>
            <a:r>
              <a:rPr lang="en-US" b="0" i="0" dirty="0">
                <a:solidFill>
                  <a:srgbClr val="FFFF00"/>
                </a:solidFill>
                <a:effectLst/>
                <a:latin typeface="Plus Jakarta Sans"/>
              </a:rPr>
              <a:t>What are the busiest hours or days for each store location, and how does it impact staffing requirements?</a:t>
            </a:r>
            <a:endParaRPr lang="en-IN" dirty="0">
              <a:solidFill>
                <a:srgbClr val="FFFF00"/>
              </a:solidFill>
            </a:endParaRPr>
          </a:p>
        </p:txBody>
      </p:sp>
      <p:sp>
        <p:nvSpPr>
          <p:cNvPr id="3" name="Content Placeholder 2">
            <a:extLst>
              <a:ext uri="{FF2B5EF4-FFF2-40B4-BE49-F238E27FC236}">
                <a16:creationId xmlns:a16="http://schemas.microsoft.com/office/drawing/2014/main" id="{EA177A6D-BADB-48DE-2091-09E7AE982BA5}"/>
              </a:ext>
            </a:extLst>
          </p:cNvPr>
          <p:cNvSpPr>
            <a:spLocks noGrp="1"/>
          </p:cNvSpPr>
          <p:nvPr>
            <p:ph sz="half" idx="1"/>
          </p:nvPr>
        </p:nvSpPr>
        <p:spPr/>
        <p:txBody>
          <a:bodyPr>
            <a:normAutofit fontScale="92500" lnSpcReduction="20000"/>
          </a:bodyPr>
          <a:lstStyle/>
          <a:p>
            <a:r>
              <a:rPr lang="en-US" b="0" i="0" dirty="0">
                <a:effectLst/>
                <a:latin typeface="Söhne"/>
              </a:rPr>
              <a:t>The busiest hours for both Store 1 and Store 2 are at 3 pm in the afternoon. This information is crucial for staffing requirements, as it indicates the peak operational hours when more staff may be needed to handle customer demand, transactions, and other operational activities. Understanding the busiest hours allows for better resource allocation and optimization of staffing levels to ensure efficient store operations during peak times.</a:t>
            </a:r>
            <a:endParaRPr lang="en-IN" dirty="0"/>
          </a:p>
        </p:txBody>
      </p:sp>
      <p:graphicFrame>
        <p:nvGraphicFramePr>
          <p:cNvPr id="5" name="Content Placeholder 4">
            <a:extLst>
              <a:ext uri="{FF2B5EF4-FFF2-40B4-BE49-F238E27FC236}">
                <a16:creationId xmlns:a16="http://schemas.microsoft.com/office/drawing/2014/main" id="{4E384712-3986-4AFE-F453-5AF2DB6E4D93}"/>
              </a:ext>
            </a:extLst>
          </p:cNvPr>
          <p:cNvGraphicFramePr>
            <a:graphicFrameLocks noGrp="1"/>
          </p:cNvGraphicFramePr>
          <p:nvPr>
            <p:ph sz="half" idx="2"/>
            <p:extLst>
              <p:ext uri="{D42A27DB-BD31-4B8C-83A1-F6EECF244321}">
                <p14:modId xmlns:p14="http://schemas.microsoft.com/office/powerpoint/2010/main" val="707106564"/>
              </p:ext>
            </p:extLst>
          </p:nvPr>
        </p:nvGraphicFramePr>
        <p:xfrm>
          <a:off x="7318548" y="2132856"/>
          <a:ext cx="3651394" cy="3240358"/>
        </p:xfrm>
        <a:graphic>
          <a:graphicData uri="http://schemas.openxmlformats.org/drawingml/2006/table">
            <a:tbl>
              <a:tblPr>
                <a:tableStyleId>{5C22544A-7EE6-4342-B048-85BDC9FD1C3A}</a:tableStyleId>
              </a:tblPr>
              <a:tblGrid>
                <a:gridCol w="1222872">
                  <a:extLst>
                    <a:ext uri="{9D8B030D-6E8A-4147-A177-3AD203B41FA5}">
                      <a16:colId xmlns:a16="http://schemas.microsoft.com/office/drawing/2014/main" val="109317035"/>
                    </a:ext>
                  </a:extLst>
                </a:gridCol>
                <a:gridCol w="1308990">
                  <a:extLst>
                    <a:ext uri="{9D8B030D-6E8A-4147-A177-3AD203B41FA5}">
                      <a16:colId xmlns:a16="http://schemas.microsoft.com/office/drawing/2014/main" val="1746847570"/>
                    </a:ext>
                  </a:extLst>
                </a:gridCol>
                <a:gridCol w="1119532">
                  <a:extLst>
                    <a:ext uri="{9D8B030D-6E8A-4147-A177-3AD203B41FA5}">
                      <a16:colId xmlns:a16="http://schemas.microsoft.com/office/drawing/2014/main" val="3671303028"/>
                    </a:ext>
                  </a:extLst>
                </a:gridCol>
              </a:tblGrid>
              <a:tr h="558683">
                <a:tc>
                  <a:txBody>
                    <a:bodyPr/>
                    <a:lstStyle/>
                    <a:p>
                      <a:pPr algn="ctr" fontAlgn="b"/>
                      <a:r>
                        <a:rPr lang="en-IN" sz="1100" u="none" strike="noStrike">
                          <a:effectLst/>
                        </a:rPr>
                        <a:t>Rank_busy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Store_1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Store_2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60634039"/>
                  </a:ext>
                </a:extLst>
              </a:tr>
              <a:tr h="536335">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45850123"/>
                  </a:ext>
                </a:extLst>
              </a:tr>
              <a:tr h="536335">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64345811"/>
                  </a:ext>
                </a:extLst>
              </a:tr>
              <a:tr h="536335">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41278231"/>
                  </a:ext>
                </a:extLst>
              </a:tr>
              <a:tr h="536335">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07160359"/>
                  </a:ext>
                </a:extLst>
              </a:tr>
              <a:tr h="536335">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18049957"/>
                  </a:ext>
                </a:extLst>
              </a:tr>
            </a:tbl>
          </a:graphicData>
        </a:graphic>
      </p:graphicFrame>
    </p:spTree>
    <p:extLst>
      <p:ext uri="{BB962C8B-B14F-4D97-AF65-F5344CB8AC3E}">
        <p14:creationId xmlns:p14="http://schemas.microsoft.com/office/powerpoint/2010/main" val="901927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DBFA01-1816-BDAB-D817-80B86BDE2010}"/>
              </a:ext>
            </a:extLst>
          </p:cNvPr>
          <p:cNvSpPr>
            <a:spLocks noGrp="1"/>
          </p:cNvSpPr>
          <p:nvPr>
            <p:ph type="title"/>
          </p:nvPr>
        </p:nvSpPr>
        <p:spPr>
          <a:xfrm>
            <a:off x="1218883" y="332656"/>
            <a:ext cx="10360501" cy="1223963"/>
          </a:xfrm>
        </p:spPr>
        <p:txBody>
          <a:bodyPr>
            <a:normAutofit fontScale="90000"/>
          </a:bodyPr>
          <a:lstStyle/>
          <a:p>
            <a:pPr algn="ctr"/>
            <a:r>
              <a:rPr lang="en-US" b="0" i="0" dirty="0">
                <a:solidFill>
                  <a:srgbClr val="FFFF00"/>
                </a:solidFill>
                <a:effectLst/>
                <a:latin typeface="Plus Jakarta Sans"/>
              </a:rPr>
              <a:t>How does the availability of films in different languages impact customer satisfaction and rental frequency?</a:t>
            </a:r>
            <a:endParaRPr lang="en-IN" dirty="0">
              <a:solidFill>
                <a:srgbClr val="FFFF00"/>
              </a:solidFill>
            </a:endParaRPr>
          </a:p>
        </p:txBody>
      </p:sp>
      <p:sp>
        <p:nvSpPr>
          <p:cNvPr id="6" name="Content Placeholder 5">
            <a:extLst>
              <a:ext uri="{FF2B5EF4-FFF2-40B4-BE49-F238E27FC236}">
                <a16:creationId xmlns:a16="http://schemas.microsoft.com/office/drawing/2014/main" id="{D1ACCB70-1E27-3BD6-7E42-945761C5E24D}"/>
              </a:ext>
            </a:extLst>
          </p:cNvPr>
          <p:cNvSpPr>
            <a:spLocks noGrp="1"/>
          </p:cNvSpPr>
          <p:nvPr>
            <p:ph idx="1"/>
          </p:nvPr>
        </p:nvSpPr>
        <p:spPr/>
        <p:txBody>
          <a:bodyPr/>
          <a:lstStyle/>
          <a:p>
            <a:r>
              <a:rPr lang="en-US" b="0" i="0" dirty="0">
                <a:effectLst/>
                <a:latin typeface="Söhne"/>
              </a:rPr>
              <a:t>In the dataset, there is only one language for films, which is English. Since there is no variation in language options, it may not have a direct impact on customer satisfaction or rental frequency based on language diversity. However, this finding suggests a limitation in language variety, and it's essential for the rental store to consider expanding its film collection to cater to a more diverse audience with different language preferences. Offering films in multiple languages could potentially enhance customer satisfaction and rental frequency among a broader customer base.</a:t>
            </a:r>
            <a:endParaRPr lang="en-IN" dirty="0"/>
          </a:p>
        </p:txBody>
      </p:sp>
    </p:spTree>
    <p:extLst>
      <p:ext uri="{BB962C8B-B14F-4D97-AF65-F5344CB8AC3E}">
        <p14:creationId xmlns:p14="http://schemas.microsoft.com/office/powerpoint/2010/main" val="460656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91D9D-E802-475B-6090-901788CD1446}"/>
              </a:ext>
            </a:extLst>
          </p:cNvPr>
          <p:cNvSpPr>
            <a:spLocks noGrp="1"/>
          </p:cNvSpPr>
          <p:nvPr>
            <p:ph type="title"/>
          </p:nvPr>
        </p:nvSpPr>
        <p:spPr>
          <a:xfrm>
            <a:off x="1246065" y="818636"/>
            <a:ext cx="10360501" cy="733896"/>
          </a:xfrm>
        </p:spPr>
        <p:txBody>
          <a:bodyPr/>
          <a:lstStyle/>
          <a:p>
            <a:pPr algn="ctr"/>
            <a:r>
              <a:rPr lang="en-IN" dirty="0">
                <a:solidFill>
                  <a:srgbClr val="FFFF00"/>
                </a:solidFill>
              </a:rPr>
              <a:t>Few Unanswered Questions due to Insufficient Data</a:t>
            </a:r>
          </a:p>
        </p:txBody>
      </p:sp>
      <p:sp>
        <p:nvSpPr>
          <p:cNvPr id="3" name="Content Placeholder 2">
            <a:extLst>
              <a:ext uri="{FF2B5EF4-FFF2-40B4-BE49-F238E27FC236}">
                <a16:creationId xmlns:a16="http://schemas.microsoft.com/office/drawing/2014/main" id="{5F68D257-8F8E-B6E0-5727-2E7CEB4E9826}"/>
              </a:ext>
            </a:extLst>
          </p:cNvPr>
          <p:cNvSpPr>
            <a:spLocks noGrp="1"/>
          </p:cNvSpPr>
          <p:nvPr>
            <p:ph idx="1"/>
          </p:nvPr>
        </p:nvSpPr>
        <p:spPr>
          <a:xfrm>
            <a:off x="1218883" y="2132855"/>
            <a:ext cx="10360501" cy="3168353"/>
          </a:xfrm>
        </p:spPr>
        <p:txBody>
          <a:bodyPr>
            <a:normAutofit/>
          </a:bodyPr>
          <a:lstStyle/>
          <a:p>
            <a:r>
              <a:rPr lang="en-US" sz="2200" b="0" i="0" dirty="0">
                <a:effectLst/>
                <a:latin typeface="Plus Jakarta Sans"/>
              </a:rPr>
              <a:t>Are there correlations between staff performance and customer satisfaction?</a:t>
            </a:r>
          </a:p>
          <a:p>
            <a:r>
              <a:rPr lang="en-US" sz="2200" b="0" i="0" dirty="0">
                <a:effectLst/>
                <a:latin typeface="Plus Jakarta Sans"/>
              </a:rPr>
              <a:t>How does the availability and knowledge of staff affect customer ratings?</a:t>
            </a:r>
          </a:p>
          <a:p>
            <a:r>
              <a:rPr lang="en-US" sz="2200" b="0" i="0" dirty="0">
                <a:effectLst/>
                <a:latin typeface="Plus Jakarta Sans"/>
              </a:rPr>
              <a:t>How does the proximity of stores to customers impact rental frequency?</a:t>
            </a:r>
          </a:p>
          <a:p>
            <a:r>
              <a:rPr lang="en-US" sz="2200" b="0" i="0" dirty="0">
                <a:effectLst/>
                <a:latin typeface="Plus Jakarta Sans"/>
              </a:rPr>
              <a:t> Do specific film categories attract different age groups of customers?</a:t>
            </a:r>
          </a:p>
          <a:p>
            <a:r>
              <a:rPr lang="en-US" sz="2200" b="0" i="0" dirty="0">
                <a:effectLst/>
                <a:latin typeface="Plus Jakarta Sans"/>
              </a:rPr>
              <a:t>What are the cultural or demographic factors that influence customer preferences in different locations?</a:t>
            </a:r>
          </a:p>
          <a:p>
            <a:endParaRPr lang="en-IN" dirty="0"/>
          </a:p>
        </p:txBody>
      </p:sp>
    </p:spTree>
    <p:extLst>
      <p:ext uri="{BB962C8B-B14F-4D97-AF65-F5344CB8AC3E}">
        <p14:creationId xmlns:p14="http://schemas.microsoft.com/office/powerpoint/2010/main" val="1195667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8C47D8-0462-C279-43C2-4D2DCACEECD6}"/>
              </a:ext>
            </a:extLst>
          </p:cNvPr>
          <p:cNvPicPr>
            <a:picLocks noChangeAspect="1"/>
          </p:cNvPicPr>
          <p:nvPr/>
        </p:nvPicPr>
        <p:blipFill>
          <a:blip r:embed="rId2"/>
          <a:stretch>
            <a:fillRect/>
          </a:stretch>
        </p:blipFill>
        <p:spPr>
          <a:xfrm>
            <a:off x="-1" y="0"/>
            <a:ext cx="12188825" cy="6957392"/>
          </a:xfrm>
          <a:prstGeom prst="rect">
            <a:avLst/>
          </a:prstGeom>
        </p:spPr>
      </p:pic>
    </p:spTree>
    <p:extLst>
      <p:ext uri="{BB962C8B-B14F-4D97-AF65-F5344CB8AC3E}">
        <p14:creationId xmlns:p14="http://schemas.microsoft.com/office/powerpoint/2010/main" val="102132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BA1C88-CA16-DB8C-6830-B03BEE248236}"/>
              </a:ext>
            </a:extLst>
          </p:cNvPr>
          <p:cNvSpPr txBox="1"/>
          <p:nvPr/>
        </p:nvSpPr>
        <p:spPr>
          <a:xfrm>
            <a:off x="1917948" y="260648"/>
            <a:ext cx="7704856" cy="523220"/>
          </a:xfrm>
          <a:prstGeom prst="rect">
            <a:avLst/>
          </a:prstGeom>
          <a:noFill/>
        </p:spPr>
        <p:txBody>
          <a:bodyPr wrap="square" rtlCol="0">
            <a:spAutoFit/>
          </a:bodyPr>
          <a:lstStyle/>
          <a:p>
            <a:pPr algn="ctr"/>
            <a:r>
              <a:rPr lang="en-IN" sz="2800" b="1" dirty="0">
                <a:solidFill>
                  <a:srgbClr val="FFFF00"/>
                </a:solidFill>
              </a:rPr>
              <a:t>E-R DIAGRAM OF MOVIE RENTAL DATASET</a:t>
            </a:r>
          </a:p>
        </p:txBody>
      </p:sp>
      <p:pic>
        <p:nvPicPr>
          <p:cNvPr id="4" name="Picture 3">
            <a:extLst>
              <a:ext uri="{FF2B5EF4-FFF2-40B4-BE49-F238E27FC236}">
                <a16:creationId xmlns:a16="http://schemas.microsoft.com/office/drawing/2014/main" id="{D0FAF32B-6052-7EC5-F088-238DC6D6F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764" y="1052736"/>
            <a:ext cx="11642625" cy="5688632"/>
          </a:xfrm>
          <a:prstGeom prst="rect">
            <a:avLst/>
          </a:prstGeom>
        </p:spPr>
      </p:pic>
    </p:spTree>
    <p:extLst>
      <p:ext uri="{BB962C8B-B14F-4D97-AF65-F5344CB8AC3E}">
        <p14:creationId xmlns:p14="http://schemas.microsoft.com/office/powerpoint/2010/main" val="1862912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4E0121-0AED-71B9-C61B-767802A37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957391"/>
          </a:xfrm>
          <a:prstGeom prst="rect">
            <a:avLst/>
          </a:prstGeom>
        </p:spPr>
      </p:pic>
    </p:spTree>
    <p:extLst>
      <p:ext uri="{BB962C8B-B14F-4D97-AF65-F5344CB8AC3E}">
        <p14:creationId xmlns:p14="http://schemas.microsoft.com/office/powerpoint/2010/main" val="168869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1B13A-9787-0974-74F8-057C8F2633B0}"/>
              </a:ext>
            </a:extLst>
          </p:cNvPr>
          <p:cNvSpPr>
            <a:spLocks noGrp="1"/>
          </p:cNvSpPr>
          <p:nvPr>
            <p:ph type="title"/>
          </p:nvPr>
        </p:nvSpPr>
        <p:spPr>
          <a:xfrm>
            <a:off x="2349996" y="2348880"/>
            <a:ext cx="7704856" cy="1584176"/>
          </a:xfrm>
        </p:spPr>
        <p:txBody>
          <a:bodyPr>
            <a:noAutofit/>
          </a:bodyPr>
          <a:lstStyle/>
          <a:p>
            <a:pPr algn="ctr"/>
            <a:r>
              <a:rPr lang="en-IN" sz="4800" b="1" dirty="0">
                <a:solidFill>
                  <a:srgbClr val="FFFF00"/>
                </a:solidFill>
              </a:rPr>
              <a:t>POWER BI PROBLEM STATEMENTS</a:t>
            </a:r>
          </a:p>
        </p:txBody>
      </p:sp>
    </p:spTree>
    <p:extLst>
      <p:ext uri="{BB962C8B-B14F-4D97-AF65-F5344CB8AC3E}">
        <p14:creationId xmlns:p14="http://schemas.microsoft.com/office/powerpoint/2010/main" val="4152182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A274909-22BA-D97D-44C3-FC3EBF5982D6}"/>
              </a:ext>
            </a:extLst>
          </p:cNvPr>
          <p:cNvPicPr>
            <a:picLocks noChangeAspect="1"/>
          </p:cNvPicPr>
          <p:nvPr/>
        </p:nvPicPr>
        <p:blipFill>
          <a:blip r:embed="rId2"/>
          <a:stretch>
            <a:fillRect/>
          </a:stretch>
        </p:blipFill>
        <p:spPr>
          <a:xfrm>
            <a:off x="3093" y="0"/>
            <a:ext cx="12182639" cy="6858000"/>
          </a:xfrm>
          <a:prstGeom prst="rect">
            <a:avLst/>
          </a:prstGeom>
        </p:spPr>
      </p:pic>
    </p:spTree>
    <p:extLst>
      <p:ext uri="{BB962C8B-B14F-4D97-AF65-F5344CB8AC3E}">
        <p14:creationId xmlns:p14="http://schemas.microsoft.com/office/powerpoint/2010/main" val="347040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0547B-9985-D826-905A-31EA4B1DB94C}"/>
              </a:ext>
            </a:extLst>
          </p:cNvPr>
          <p:cNvSpPr>
            <a:spLocks noGrp="1"/>
          </p:cNvSpPr>
          <p:nvPr>
            <p:ph type="title"/>
          </p:nvPr>
        </p:nvSpPr>
        <p:spPr>
          <a:xfrm>
            <a:off x="1629916" y="624110"/>
            <a:ext cx="9871699" cy="1280890"/>
          </a:xfrm>
        </p:spPr>
        <p:txBody>
          <a:bodyPr anchor="ctr">
            <a:normAutofit/>
          </a:bodyPr>
          <a:lstStyle/>
          <a:p>
            <a:pPr algn="ctr"/>
            <a:r>
              <a:rPr lang="en-US" b="1" i="0" dirty="0">
                <a:solidFill>
                  <a:srgbClr val="FFFF00"/>
                </a:solidFill>
                <a:effectLst/>
                <a:latin typeface="Plus Jakarta Sans"/>
              </a:rPr>
              <a:t>Which customer segments generate the highest sales?</a:t>
            </a:r>
            <a:endParaRPr lang="en-IN" b="1" dirty="0">
              <a:solidFill>
                <a:srgbClr val="FFFF00"/>
              </a:solidFill>
            </a:endParaRPr>
          </a:p>
        </p:txBody>
      </p:sp>
      <p:pic>
        <p:nvPicPr>
          <p:cNvPr id="6" name="Content Placeholder 5">
            <a:extLst>
              <a:ext uri="{FF2B5EF4-FFF2-40B4-BE49-F238E27FC236}">
                <a16:creationId xmlns:a16="http://schemas.microsoft.com/office/drawing/2014/main" id="{F1F218F1-E71F-3659-3B9B-7861C5A3E69D}"/>
              </a:ext>
            </a:extLst>
          </p:cNvPr>
          <p:cNvPicPr>
            <a:picLocks noGrp="1" noChangeAspect="1"/>
          </p:cNvPicPr>
          <p:nvPr>
            <p:ph sz="half" idx="1"/>
          </p:nvPr>
        </p:nvPicPr>
        <p:blipFill>
          <a:blip r:embed="rId2"/>
          <a:stretch>
            <a:fillRect/>
          </a:stretch>
        </p:blipFill>
        <p:spPr>
          <a:xfrm>
            <a:off x="909836" y="2204864"/>
            <a:ext cx="5025767" cy="3672408"/>
          </a:xfrm>
        </p:spPr>
      </p:pic>
      <p:sp>
        <p:nvSpPr>
          <p:cNvPr id="4" name="Content Placeholder 3">
            <a:extLst>
              <a:ext uri="{FF2B5EF4-FFF2-40B4-BE49-F238E27FC236}">
                <a16:creationId xmlns:a16="http://schemas.microsoft.com/office/drawing/2014/main" id="{06326CCE-96B4-5328-F8A9-1CEDC510BF08}"/>
              </a:ext>
            </a:extLst>
          </p:cNvPr>
          <p:cNvSpPr>
            <a:spLocks noGrp="1"/>
          </p:cNvSpPr>
          <p:nvPr>
            <p:ph sz="half" idx="2"/>
          </p:nvPr>
        </p:nvSpPr>
        <p:spPr>
          <a:xfrm>
            <a:off x="6475848" y="2060848"/>
            <a:ext cx="5025767" cy="3600400"/>
          </a:xfrm>
        </p:spPr>
        <p:txBody>
          <a:bodyPr anchor="ctr">
            <a:normAutofit/>
          </a:bodyPr>
          <a:lstStyle/>
          <a:p>
            <a:r>
              <a:rPr lang="en-US" sz="2800" b="0" i="0" dirty="0">
                <a:effectLst/>
                <a:latin typeface="Calibri" panose="020F0502020204030204" pitchFamily="34" charset="0"/>
                <a:ea typeface="Calibri" panose="020F0502020204030204" pitchFamily="34" charset="0"/>
                <a:cs typeface="Calibri" panose="020F0502020204030204" pitchFamily="34" charset="0"/>
              </a:rPr>
              <a:t>Customers with a rental duration of 3 contribute the highest sales, while those with a duration of 7 generate the least sales among the segmented groups.</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5560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833</TotalTime>
  <Words>2311</Words>
  <Application>Microsoft Office PowerPoint</Application>
  <PresentationFormat>Custom</PresentationFormat>
  <Paragraphs>145</Paragraphs>
  <Slides>38</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Algerian</vt:lpstr>
      <vt:lpstr>Arial</vt:lpstr>
      <vt:lpstr>Calibri</vt:lpstr>
      <vt:lpstr>Plus Jakarta Sans</vt:lpstr>
      <vt:lpstr>Söhne</vt:lpstr>
      <vt:lpstr>Times New Roman</vt:lpstr>
      <vt:lpstr>Tech 16x9</vt:lpstr>
      <vt:lpstr>Capstone Project – Movie Rental Analysis</vt:lpstr>
      <vt:lpstr>PowerPoint Presentation</vt:lpstr>
      <vt:lpstr>PowerPoint Presentation</vt:lpstr>
      <vt:lpstr>PowerPoint Presentation</vt:lpstr>
      <vt:lpstr>PowerPoint Presentation</vt:lpstr>
      <vt:lpstr>PowerPoint Presentation</vt:lpstr>
      <vt:lpstr>POWER BI PROBLEM STATEMENTS</vt:lpstr>
      <vt:lpstr>PowerPoint Presentation</vt:lpstr>
      <vt:lpstr>Which customer segments generate the highest sales?</vt:lpstr>
      <vt:lpstr>Which film category enjoys the highest popularity among customers?</vt:lpstr>
      <vt:lpstr>Find top 5 customer according to sales?</vt:lpstr>
      <vt:lpstr>Find customers who had made maximum orders?</vt:lpstr>
      <vt:lpstr>What is the distribution of customers across different cities? </vt:lpstr>
      <vt:lpstr>PowerPoint Presentation</vt:lpstr>
      <vt:lpstr>How does the inventory vary by film rating? </vt:lpstr>
      <vt:lpstr>What is the breakdown of film categories in the inventory? </vt:lpstr>
      <vt:lpstr>What is the distribution of films by rental duration? </vt:lpstr>
      <vt:lpstr>Which film categories have the highest rental rates? </vt:lpstr>
      <vt:lpstr>What is the distribution of films by language? </vt:lpstr>
      <vt:lpstr>PowerPoint Presentation</vt:lpstr>
      <vt:lpstr>How does the sales revenue vary by month?</vt:lpstr>
      <vt:lpstr>How does the store performance vary by location? </vt:lpstr>
      <vt:lpstr>How does the rental revenue vary by country? </vt:lpstr>
      <vt:lpstr>How does the average rental duration vary by film category? </vt:lpstr>
      <vt:lpstr>PowerPoint Presentation</vt:lpstr>
      <vt:lpstr>What is the average rental duration by staff member? </vt:lpstr>
      <vt:lpstr>EDA PROBLEM STATEMENT</vt:lpstr>
      <vt:lpstr>What are the purchasing patterns of new customers versus repeat customers?</vt:lpstr>
      <vt:lpstr>Which films have the highest rental rates and are most in demand?</vt:lpstr>
      <vt:lpstr>Are there seasonal trends in customer behavior across different locations?</vt:lpstr>
      <vt:lpstr>Are certain language films more popular among specific customer segments?</vt:lpstr>
      <vt:lpstr>How does customer loyalty impact sales revenue over time?</vt:lpstr>
      <vt:lpstr>Are certain film categories more popular in specific locations?</vt:lpstr>
      <vt:lpstr>What are the demographics and preferences of the highest-spending customers?</vt:lpstr>
      <vt:lpstr>How does the availability of inventory impact customer satisfaction and repeat business?</vt:lpstr>
      <vt:lpstr>What are the busiest hours or days for each store location, and how does it impact staffing requirements?</vt:lpstr>
      <vt:lpstr>How does the availability of films in different languages impact customer satisfaction and rental frequency?</vt:lpstr>
      <vt:lpstr>Few Unanswered Questions due to Insufficient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Movie Rental Analysis</dc:title>
  <dc:creator>SHANTANU KUMAR</dc:creator>
  <cp:lastModifiedBy>SHANTANU KUMAR</cp:lastModifiedBy>
  <cp:revision>1</cp:revision>
  <dcterms:created xsi:type="dcterms:W3CDTF">2023-12-29T10:48:09Z</dcterms:created>
  <dcterms:modified xsi:type="dcterms:W3CDTF">2024-01-02T18:52:31Z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