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3ba8a3a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3ba8a3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3ba8a3ad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3ba8a3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3ba8a3ad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3ba8a3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3ba8a3ad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3ba8a3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3ba8a3ad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3ba8a3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roshKumarR/etlretailsal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Nirosh Kumar R• AA.SC.P2MCA2107478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link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https://github.com/NiroshKumarR/etlretailsales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700"/>
              <a:t>This project focuses on performing Extract, Transform, and Load (ETL) operations on a Retail Sales dataset.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700"/>
              <a:t>The objective is to process the raw data, transform it into a suitable format for analysis, and store it in a PostgreSQL database.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4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raw data was analyzed and transformed using Python and the Pandas library.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Data transformation steps included cleaning, filtering, aggregating, and structuring the data.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transformed data provides valuable insights into sales trends, popular products, and category performance.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and Retrieval: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transformed data is stored in a PostgreSQL database for efficient storage and retrieval.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psycopg2 library is used to establish a connection to the database and execute SQL queries.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database schema is designed to accommodate the transformed data, ensuring easy access for analysis.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Insights: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transformed data enables comprehensive analysis of retail sales performance.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Key insights include monthly sales trends, top-selling products, and revenue by region.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Visualizations and charts are used to present the findings and aid in understanding the data.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Monthly sales trends over the years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0" y="1641175"/>
            <a:ext cx="5743401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Top-selling products in a given month and year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25" y="1871075"/>
            <a:ext cx="6024601" cy="2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What are the top-selling product categories overall?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54" y="1677826"/>
            <a:ext cx="5209346" cy="2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4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ETL Retail Sales Data Engineering Project demonstrates the importance of data preparation for meaningful analysis.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project highlights the use of Python, Pandas, and PostgreSQL for efficient data processing and storage.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The insights gained from the transformed data can drive informed business decisions and identify areas for improvement.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