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BD8C-BDA7-4CFB-BAB5-F66A5B097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E99F0-647F-425E-8113-5D76B2168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6E105-B75C-4EC1-AAAB-F6C690D8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BB9B-5967-451E-B071-7F5E83819F22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181D6-804B-4FF6-A181-961D7DBA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FBE33-F7E6-45D1-B05D-92DBDBE6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6AEC-CC08-49E7-B043-AF5DAB8D5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32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163E-4371-4F78-A77F-3D974601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1F960-A0BB-4FD3-A420-8CBEF50A3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C64E9-7379-4AA7-8D92-E057BECD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BB9B-5967-451E-B071-7F5E83819F22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BB865-EAFE-4B76-827A-C56F3DE2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BFB6F-7280-4123-8600-FAA201DA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6AEC-CC08-49E7-B043-AF5DAB8D5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56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52606-AA7C-4CBE-8262-BDF35B08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081A5-4BED-40CD-BB05-00F47E754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80B65-365E-44C3-823A-9EA04052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BB9B-5967-451E-B071-7F5E83819F22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608E8-7A75-4DCD-A999-078575A0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D20B8-7068-443E-B977-3B1F09C2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6AEC-CC08-49E7-B043-AF5DAB8D5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52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D003-80D9-48FB-ACDF-E5F21CD2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B4F2E-F5C3-4A9C-9763-0BFEF4E81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FB689-CDB7-4325-8215-FEB31D80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BB9B-5967-451E-B071-7F5E83819F22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98D50-FB82-456D-90A9-0BF42F2F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63280-8CD8-499F-83E6-6AEEFA8E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6AEC-CC08-49E7-B043-AF5DAB8D5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48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44BE-F638-40EF-B9EA-9A2004DC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96F3D-8159-4AC5-9E78-67DBCFE23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E63FE-0E04-496A-BD70-08E4CD9F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BB9B-5967-451E-B071-7F5E83819F22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2F334-71ED-4553-BC81-438F7CEDE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34C0F-F1AC-4B1B-BA10-F4DA28D5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6AEC-CC08-49E7-B043-AF5DAB8D5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87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5DD4-15C5-444F-AC83-3EAE24E5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E94C6-72E6-4D06-9133-974E2BB91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7F0B2-8178-4646-B323-A6A7C7065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7DE50-657A-4EBB-831E-9520CA99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BB9B-5967-451E-B071-7F5E83819F22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83334-3347-4D7F-8798-6C1A39D7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C7F00-FCCD-4706-B9A6-323A665A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6AEC-CC08-49E7-B043-AF5DAB8D5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44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0EAC-A1DC-41F5-9A26-1191F725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7EAAF-6DBC-409B-BB1F-6C4FA016F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C7592-2071-47B8-B34D-B7F8662C2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AF77D-11E9-4C24-8AA4-61120955E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F230C-BF5F-46F3-854C-8E0E9E5E5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30187-F843-419F-9AD5-556322BA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BB9B-5967-451E-B071-7F5E83819F22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5CBE9-579D-45A5-9FB5-CD105894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47E01E-D1E3-4CB6-9980-3E6AEF08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6AEC-CC08-49E7-B043-AF5DAB8D5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32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FAE1-3415-4873-B321-0392A234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339FE-D8C2-4140-B6FD-165DA1DE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BB9B-5967-451E-B071-7F5E83819F22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25924-5F3E-4E69-86E5-01D3993F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E29D4-0E5A-44A9-B349-709AE0E5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6AEC-CC08-49E7-B043-AF5DAB8D5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15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95A93-3F47-419E-AC68-AFCFF070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BB9B-5967-451E-B071-7F5E83819F22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6270B-9C14-44AE-A8DC-9F488509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1ED94-E494-4746-8FB0-CB69E5F4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6AEC-CC08-49E7-B043-AF5DAB8D5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27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3BD0-B1A3-470D-BEC4-3AB872198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76B4D-0BA6-419E-8DE0-4E3E5DFF7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B510A-242B-47AD-8E4E-A85CBCBCC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57F60-CA2C-48FD-8C8B-4868D547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BB9B-5967-451E-B071-7F5E83819F22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BA1F0-F9E9-4B55-9BA9-3441FAFF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2E942-730F-4F38-A0F5-6DCBAAB3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6AEC-CC08-49E7-B043-AF5DAB8D5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51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8C41-58E3-4368-BFE7-6FF3C8C10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D426F-D2E0-4310-96DF-912048620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BC7E9-63ED-42EA-A53B-428B7AD0B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37ED6-7378-48B5-A4CF-252B7634A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CBB9B-5967-451E-B071-7F5E83819F22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1C5C9-394F-4105-9D2F-E6BBD130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AD9BF-290D-4187-AC6B-EA24B1B5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6AEC-CC08-49E7-B043-AF5DAB8D5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37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F5092-7C4D-4283-9135-C9DB136C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613F5-4E68-4144-8205-0FDB5D86F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939D6-D6E2-4757-AAEA-7325734C5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CBB9B-5967-451E-B071-7F5E83819F22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A0F6B-CF02-4934-9A4F-92E801A68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EFAAC-02A3-4B23-BB1C-F5CBD4E85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66AEC-CC08-49E7-B043-AF5DAB8D55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50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2D19EC-E9B8-4200-8AFE-DF3C7701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JavaScript ES6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D86B2C-7B88-4897-9419-F481B51906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Introduction to JavaScript</a:t>
            </a:r>
          </a:p>
          <a:p>
            <a:pPr marL="0" indent="0">
              <a:buNone/>
            </a:pPr>
            <a:r>
              <a:rPr lang="en-IN" dirty="0"/>
              <a:t>JavaScript Alerts – Adding </a:t>
            </a:r>
            <a:r>
              <a:rPr lang="en-IN" dirty="0" err="1"/>
              <a:t>behavior</a:t>
            </a:r>
            <a:r>
              <a:rPr lang="en-IN" dirty="0"/>
              <a:t> to websites</a:t>
            </a:r>
          </a:p>
          <a:p>
            <a:pPr marL="0" indent="0">
              <a:buNone/>
            </a:pPr>
            <a:r>
              <a:rPr lang="en-IN" dirty="0"/>
              <a:t>Data types</a:t>
            </a:r>
          </a:p>
          <a:p>
            <a:pPr marL="0" indent="0">
              <a:buNone/>
            </a:pPr>
            <a:r>
              <a:rPr lang="en-IN" dirty="0"/>
              <a:t> JavaScript Variables</a:t>
            </a:r>
          </a:p>
          <a:p>
            <a:pPr marL="0" indent="0">
              <a:buNone/>
            </a:pPr>
            <a:r>
              <a:rPr lang="en-IN" dirty="0"/>
              <a:t>JavaScript Variables exercise</a:t>
            </a:r>
          </a:p>
          <a:p>
            <a:pPr marL="0" indent="0">
              <a:buNone/>
            </a:pPr>
            <a:r>
              <a:rPr lang="en-IN" dirty="0"/>
              <a:t>Naming and naming conventions for JavaScript variables</a:t>
            </a:r>
          </a:p>
          <a:p>
            <a:pPr marL="0" indent="0">
              <a:buNone/>
            </a:pPr>
            <a:r>
              <a:rPr lang="en-IN" dirty="0"/>
              <a:t>JavaScript Variables quiz</a:t>
            </a:r>
          </a:p>
          <a:p>
            <a:pPr marL="0" indent="0">
              <a:buNone/>
            </a:pPr>
            <a:r>
              <a:rPr lang="en-IN" dirty="0"/>
              <a:t>String Concatenation</a:t>
            </a:r>
          </a:p>
          <a:p>
            <a:pPr marL="0" indent="0">
              <a:buNone/>
            </a:pPr>
            <a:r>
              <a:rPr lang="en-IN" dirty="0"/>
              <a:t>String lengths and retrieving the number of characters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014AF9-A033-40B5-B1EC-79F590B388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Slicing and extracting parts of string</a:t>
            </a:r>
          </a:p>
          <a:p>
            <a:pPr marL="0" indent="0">
              <a:buNone/>
            </a:pPr>
            <a:r>
              <a:rPr lang="en-IN" dirty="0"/>
              <a:t>Challenge: changing casing in text</a:t>
            </a:r>
          </a:p>
          <a:p>
            <a:pPr marL="0" indent="0">
              <a:buNone/>
            </a:pPr>
            <a:r>
              <a:rPr lang="en-IN" dirty="0"/>
              <a:t>Basic Arithmetic and the modulo operator in JavaScript </a:t>
            </a:r>
          </a:p>
          <a:p>
            <a:pPr marL="0" indent="0">
              <a:buNone/>
            </a:pPr>
            <a:r>
              <a:rPr lang="en-IN" dirty="0"/>
              <a:t>Increment and Decrement expressions</a:t>
            </a:r>
          </a:p>
          <a:p>
            <a:pPr marL="0" indent="0">
              <a:buNone/>
            </a:pPr>
            <a:r>
              <a:rPr lang="en-IN" dirty="0"/>
              <a:t>JavaScript number Quiz</a:t>
            </a:r>
          </a:p>
          <a:p>
            <a:pPr marL="0" indent="0">
              <a:buNone/>
            </a:pPr>
            <a:r>
              <a:rPr lang="en-IN" dirty="0"/>
              <a:t>Functions part 1: Creating and calling functions</a:t>
            </a:r>
          </a:p>
          <a:p>
            <a:pPr marL="0" indent="0">
              <a:buNone/>
            </a:pPr>
            <a:r>
              <a:rPr lang="en-IN" dirty="0"/>
              <a:t>Functions Part 2: parameters and arguments</a:t>
            </a:r>
          </a:p>
          <a:p>
            <a:pPr marL="0" indent="0">
              <a:buNone/>
            </a:pPr>
            <a:r>
              <a:rPr lang="en-IN" dirty="0"/>
              <a:t>Functions part 3: Output</a:t>
            </a:r>
          </a:p>
          <a:p>
            <a:pPr marL="0" indent="0">
              <a:buNone/>
            </a:pPr>
            <a:r>
              <a:rPr lang="en-IN" dirty="0"/>
              <a:t>Challenge Create a BMI calculator</a:t>
            </a:r>
          </a:p>
          <a:p>
            <a:pPr marL="0" indent="0">
              <a:buNone/>
            </a:pPr>
            <a:r>
              <a:rPr lang="en-IN" dirty="0"/>
              <a:t>JavaScript Functions Quiz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23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7650-DB05-4C28-BE83-5C1D9859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C8595-D623-489E-8820-ED46C252C5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JavaScript Variables:-</a:t>
            </a:r>
          </a:p>
          <a:p>
            <a:r>
              <a:rPr lang="en-IN" dirty="0"/>
              <a:t>--------   ---------</a:t>
            </a:r>
          </a:p>
          <a:p>
            <a:r>
              <a:rPr lang="en-IN" dirty="0"/>
              <a:t>variable is a container (storage area) to hold data</a:t>
            </a:r>
          </a:p>
          <a:p>
            <a:r>
              <a:rPr lang="en-IN" dirty="0"/>
              <a:t>Ex:-</a:t>
            </a:r>
          </a:p>
          <a:p>
            <a:r>
              <a:rPr lang="en-IN" dirty="0"/>
              <a:t>var a="</a:t>
            </a:r>
            <a:r>
              <a:rPr lang="en-IN" dirty="0" err="1"/>
              <a:t>Nirosha</a:t>
            </a:r>
            <a:r>
              <a:rPr lang="en-IN" dirty="0"/>
              <a:t>"; a is a variable </a:t>
            </a:r>
          </a:p>
          <a:p>
            <a:r>
              <a:rPr lang="en-IN" dirty="0"/>
              <a:t>         It's storing </a:t>
            </a:r>
            <a:r>
              <a:rPr lang="en-IN" dirty="0" err="1"/>
              <a:t>Nirosha</a:t>
            </a:r>
            <a:endParaRPr lang="en-IN" dirty="0"/>
          </a:p>
          <a:p>
            <a:r>
              <a:rPr lang="en-IN" dirty="0"/>
              <a:t>         type(string)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In JavaScript, we use either var or let keyword to declare variables</a:t>
            </a:r>
          </a:p>
          <a:p>
            <a:r>
              <a:rPr lang="en-IN" dirty="0"/>
              <a:t>ex:-</a:t>
            </a:r>
          </a:p>
          <a:p>
            <a:r>
              <a:rPr lang="en-IN" dirty="0"/>
              <a:t>var a=8;</a:t>
            </a:r>
          </a:p>
          <a:p>
            <a:r>
              <a:rPr lang="en-IN" dirty="0"/>
              <a:t>let b=3;</a:t>
            </a:r>
          </a:p>
          <a:p>
            <a:r>
              <a:rPr lang="en-IN" dirty="0"/>
              <a:t>    a and b are variables</a:t>
            </a:r>
          </a:p>
          <a:p>
            <a:r>
              <a:rPr lang="en-IN" dirty="0"/>
              <a:t>    a and b storing values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0766D-0526-45DB-A414-B087988E4C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Both var and let are used to declare variables. However, there are some differences between them.</a:t>
            </a:r>
          </a:p>
          <a:p>
            <a:r>
              <a:rPr lang="en-IN" dirty="0"/>
              <a:t>var	                                                                  let</a:t>
            </a:r>
          </a:p>
          <a:p>
            <a:r>
              <a:rPr lang="en-IN" dirty="0"/>
              <a:t>var is used in the older versions of JavaScript	                    let is the new way of declaring variables starting ES6 (ES2015).</a:t>
            </a:r>
          </a:p>
          <a:p>
            <a:r>
              <a:rPr lang="en-IN" dirty="0"/>
              <a:t>var is function scoped (will be discussed in later tutorials).	    let is block scoped (will be discussed in later tutorials).</a:t>
            </a:r>
          </a:p>
          <a:p>
            <a:r>
              <a:rPr lang="en-IN" dirty="0"/>
              <a:t>Ex  var x;	                                                    Ex  let y;</a:t>
            </a:r>
          </a:p>
          <a:p>
            <a:r>
              <a:rPr lang="en-IN" dirty="0"/>
              <a:t>**It is recommended we use let instead of var. However, there are a few browsers that do not support let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We use the assignment operator = to assign a value to a variable.</a:t>
            </a:r>
          </a:p>
          <a:p>
            <a:r>
              <a:rPr lang="en-IN" dirty="0"/>
              <a:t>let x;</a:t>
            </a:r>
          </a:p>
          <a:p>
            <a:r>
              <a:rPr lang="en-IN" dirty="0"/>
              <a:t>x = 5;</a:t>
            </a:r>
          </a:p>
          <a:p>
            <a:r>
              <a:rPr lang="en-IN" dirty="0"/>
              <a:t>5 is assigned to variable 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80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A7CC-C583-41A2-AF95-C1AD333C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0068F-4645-4955-B873-D43BCD206C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You can also initialize variables during its declaration.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let x = 5;</a:t>
            </a:r>
          </a:p>
          <a:p>
            <a:r>
              <a:rPr lang="en-IN" dirty="0"/>
              <a:t>let y = 6;</a:t>
            </a:r>
          </a:p>
          <a:p>
            <a:r>
              <a:rPr lang="en-IN" dirty="0"/>
              <a:t>In JavaScript, it's possible to declare variables in a single statement.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let x = 5, y = 6, z = 7;</a:t>
            </a:r>
          </a:p>
          <a:p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897C7-7307-49E6-BC7B-0154C02EAD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let x;            // x is the name of the variable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console.log(x);   // undefined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let x = 5;           // 5 is assigned to variable x</a:t>
            </a:r>
          </a:p>
          <a:p>
            <a:r>
              <a:rPr lang="en-IN" dirty="0"/>
              <a:t>console.log(x);      // 5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x = 3;              // value of variable x is changed</a:t>
            </a:r>
          </a:p>
          <a:p>
            <a:r>
              <a:rPr lang="en-IN" dirty="0"/>
              <a:t>console.log(x);     // 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23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1E2E-19C2-4211-9B72-27BD8D22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3353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2902-71B5-43CF-9BA1-DC1867AC05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Rules for Naming JavaScript Variables</a:t>
            </a:r>
          </a:p>
          <a:p>
            <a:r>
              <a:rPr lang="en-IN" dirty="0"/>
              <a:t>The rules for naming variables are: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5EEF0-2BA9-4A77-AD95-A22E835E8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3479" y="148856"/>
            <a:ext cx="6418521" cy="6539023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1.Variable names must start with either a letter, an underscore _, or the dollar sign $. </a:t>
            </a:r>
          </a:p>
          <a:p>
            <a:r>
              <a:rPr lang="en-IN" dirty="0"/>
              <a:t>EX:-</a:t>
            </a:r>
          </a:p>
          <a:p>
            <a:r>
              <a:rPr lang="en-IN" dirty="0"/>
              <a:t>let a = 'hello';</a:t>
            </a:r>
          </a:p>
          <a:p>
            <a:r>
              <a:rPr lang="en-IN" dirty="0"/>
              <a:t>let _a = 'hello';</a:t>
            </a:r>
          </a:p>
          <a:p>
            <a:r>
              <a:rPr lang="en-IN" dirty="0"/>
              <a:t>let $a = 'hello’;</a:t>
            </a:r>
          </a:p>
          <a:p>
            <a:r>
              <a:rPr lang="en-IN" dirty="0"/>
              <a:t>Let Sujith=‘</a:t>
            </a:r>
            <a:r>
              <a:rPr lang="en-IN" dirty="0" err="1"/>
              <a:t>bggfgfgfg</a:t>
            </a:r>
            <a:r>
              <a:rPr lang="en-IN" dirty="0"/>
              <a:t>’;</a:t>
            </a:r>
          </a:p>
          <a:p>
            <a:r>
              <a:rPr lang="en-IN" dirty="0"/>
              <a:t>2.Variable names cannot start with numbers. For example,</a:t>
            </a:r>
          </a:p>
          <a:p>
            <a:r>
              <a:rPr lang="en-IN" dirty="0"/>
              <a:t>EX:-</a:t>
            </a:r>
          </a:p>
          <a:p>
            <a:r>
              <a:rPr lang="en-IN" dirty="0"/>
              <a:t>Let 1a = 'hello'; // this gives an error</a:t>
            </a:r>
          </a:p>
          <a:p>
            <a:r>
              <a:rPr lang="en-IN" dirty="0"/>
              <a:t>let a1 = 'hello'; // its valid</a:t>
            </a:r>
          </a:p>
          <a:p>
            <a:r>
              <a:rPr lang="en-IN" dirty="0"/>
              <a:t>3.JavaScript is case-sensitive. So y and Y are different variables.</a:t>
            </a:r>
          </a:p>
          <a:p>
            <a:r>
              <a:rPr lang="en-IN" dirty="0"/>
              <a:t>EX:- </a:t>
            </a:r>
          </a:p>
          <a:p>
            <a:r>
              <a:rPr lang="en-IN" dirty="0"/>
              <a:t>let y = "hi";</a:t>
            </a:r>
          </a:p>
          <a:p>
            <a:r>
              <a:rPr lang="en-IN" dirty="0"/>
              <a:t>let Y = 5;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console.log(y); // hi</a:t>
            </a:r>
          </a:p>
          <a:p>
            <a:r>
              <a:rPr lang="en-IN" dirty="0"/>
              <a:t>console.log(Y); // 5</a:t>
            </a:r>
          </a:p>
          <a:p>
            <a:r>
              <a:rPr lang="en-IN" dirty="0"/>
              <a:t>5.Keywords cannot be used as variable names. For example,</a:t>
            </a:r>
          </a:p>
          <a:p>
            <a:r>
              <a:rPr lang="en-IN" dirty="0"/>
              <a:t>EX:-</a:t>
            </a:r>
          </a:p>
          <a:p>
            <a:r>
              <a:rPr lang="en-IN" dirty="0"/>
              <a:t>let new = 5; // Error! new is a keyword.</a:t>
            </a:r>
          </a:p>
        </p:txBody>
      </p:sp>
    </p:spTree>
    <p:extLst>
      <p:ext uri="{BB962C8B-B14F-4D97-AF65-F5344CB8AC3E}">
        <p14:creationId xmlns:p14="http://schemas.microsoft.com/office/powerpoint/2010/main" val="2401438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C463-8547-47A9-BDA7-BAE02408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CE1A6-8717-461E-B31E-BBACE061FA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77809" cy="4351338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Constants:--</a:t>
            </a:r>
          </a:p>
          <a:p>
            <a:r>
              <a:rPr lang="en-IN" dirty="0"/>
              <a:t>The </a:t>
            </a:r>
            <a:r>
              <a:rPr lang="en-IN" dirty="0" err="1"/>
              <a:t>const</a:t>
            </a:r>
            <a:r>
              <a:rPr lang="en-IN" dirty="0"/>
              <a:t> keyword was also introduced in the ES6(ES2015) version to create constants. 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4C4F2-7CAD-4F94-9DB5-ECE090D4F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202018"/>
            <a:ext cx="5736265" cy="6655981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EX:-</a:t>
            </a:r>
          </a:p>
          <a:p>
            <a:r>
              <a:rPr lang="en-IN" dirty="0" err="1"/>
              <a:t>const</a:t>
            </a:r>
            <a:r>
              <a:rPr lang="en-IN" dirty="0"/>
              <a:t> x = 5;</a:t>
            </a:r>
          </a:p>
          <a:p>
            <a:r>
              <a:rPr lang="en-IN" dirty="0"/>
              <a:t>Once a constant is initialized, we cannot change its value.</a:t>
            </a:r>
          </a:p>
          <a:p>
            <a:r>
              <a:rPr lang="en-IN" dirty="0"/>
              <a:t> </a:t>
            </a:r>
          </a:p>
          <a:p>
            <a:r>
              <a:rPr lang="en-IN" dirty="0" err="1"/>
              <a:t>const</a:t>
            </a:r>
            <a:r>
              <a:rPr lang="en-IN" dirty="0"/>
              <a:t> x = 5;</a:t>
            </a:r>
          </a:p>
          <a:p>
            <a:r>
              <a:rPr lang="en-IN" dirty="0"/>
              <a:t>x = 10;  // Error! constant cannot be changed.</a:t>
            </a:r>
          </a:p>
          <a:p>
            <a:r>
              <a:rPr lang="en-IN" dirty="0"/>
              <a:t>console.log(x)</a:t>
            </a:r>
          </a:p>
          <a:p>
            <a:r>
              <a:rPr lang="en-IN" dirty="0"/>
              <a:t>Simply, a constant is a type of variable whose value cannot be changed.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Also, you cannot declare a constant without initializing it. For example,</a:t>
            </a:r>
          </a:p>
          <a:p>
            <a:r>
              <a:rPr lang="en-IN" dirty="0"/>
              <a:t> </a:t>
            </a:r>
          </a:p>
          <a:p>
            <a:r>
              <a:rPr lang="en-IN" dirty="0" err="1"/>
              <a:t>const</a:t>
            </a:r>
            <a:r>
              <a:rPr lang="en-IN" dirty="0"/>
              <a:t> x;  // Error! Missing initializer in </a:t>
            </a:r>
            <a:r>
              <a:rPr lang="en-IN" dirty="0" err="1"/>
              <a:t>const</a:t>
            </a:r>
            <a:r>
              <a:rPr lang="en-IN" dirty="0"/>
              <a:t> declaration.</a:t>
            </a:r>
          </a:p>
          <a:p>
            <a:r>
              <a:rPr lang="en-IN" dirty="0"/>
              <a:t>x = 5;</a:t>
            </a:r>
          </a:p>
          <a:p>
            <a:r>
              <a:rPr lang="en-IN" dirty="0"/>
              <a:t>console.log(x);</a:t>
            </a:r>
          </a:p>
          <a:p>
            <a:r>
              <a:rPr lang="en-IN" dirty="0"/>
              <a:t> </a:t>
            </a:r>
          </a:p>
          <a:p>
            <a:r>
              <a:rPr lang="en-IN" dirty="0" err="1"/>
              <a:t>const</a:t>
            </a:r>
            <a:r>
              <a:rPr lang="en-IN" dirty="0"/>
              <a:t> x = 4;    //its valid</a:t>
            </a:r>
          </a:p>
          <a:p>
            <a:r>
              <a:rPr lang="en-IN" dirty="0"/>
              <a:t>console.log(x);  </a:t>
            </a:r>
          </a:p>
        </p:txBody>
      </p:sp>
    </p:spTree>
    <p:extLst>
      <p:ext uri="{BB962C8B-B14F-4D97-AF65-F5344CB8AC3E}">
        <p14:creationId xmlns:p14="http://schemas.microsoft.com/office/powerpoint/2010/main" val="3244368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CCC6-EAB4-4004-A09F-CB0F7A13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IN" dirty="0"/>
              <a:t>JavaScript Data Types:-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1ACF6-BBC9-470F-ADCE-FDD4454FB1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err="1"/>
              <a:t>const</a:t>
            </a:r>
            <a:r>
              <a:rPr lang="en-IN" dirty="0"/>
              <a:t> x = 4;           //4 is an integer data.</a:t>
            </a:r>
          </a:p>
          <a:p>
            <a:r>
              <a:rPr lang="en-IN" dirty="0" err="1"/>
              <a:t>const</a:t>
            </a:r>
            <a:r>
              <a:rPr lang="en-IN" dirty="0"/>
              <a:t> y = "Hello";     //"</a:t>
            </a:r>
            <a:r>
              <a:rPr lang="en-IN" dirty="0" err="1"/>
              <a:t>Niru</a:t>
            </a:r>
            <a:r>
              <a:rPr lang="en-IN" dirty="0"/>
              <a:t>" is a string data.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57B17-6382-48F4-B923-0C020D909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365125"/>
            <a:ext cx="5885121" cy="581183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257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152C-B49B-4461-B004-AEE17D263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609" y="212651"/>
            <a:ext cx="3668233" cy="5964312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1.String:-   Is used to store text.</a:t>
            </a:r>
          </a:p>
          <a:p>
            <a:r>
              <a:rPr lang="en-IN" dirty="0"/>
              <a:t>represents 	* Single quotes:                  '</a:t>
            </a:r>
            <a:r>
              <a:rPr lang="en-IN" dirty="0" err="1"/>
              <a:t>Niru</a:t>
            </a:r>
            <a:r>
              <a:rPr lang="en-IN" dirty="0"/>
              <a:t>', </a:t>
            </a:r>
          </a:p>
          <a:p>
            <a:r>
              <a:rPr lang="en-IN" dirty="0"/>
              <a:t>                * Double quotes: "hello </a:t>
            </a:r>
            <a:r>
              <a:rPr lang="en-IN" dirty="0" err="1"/>
              <a:t>Niruu</a:t>
            </a:r>
            <a:r>
              <a:rPr lang="en-IN" dirty="0"/>
              <a:t>!"</a:t>
            </a:r>
          </a:p>
          <a:p>
            <a:r>
              <a:rPr lang="en-IN" dirty="0"/>
              <a:t>                * Backticks:     `Hello`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2.Number:- </a:t>
            </a:r>
          </a:p>
          <a:p>
            <a:r>
              <a:rPr lang="en-IN" dirty="0"/>
              <a:t>Number represents integer and floating numbers (decimals and exponentials).</a:t>
            </a:r>
          </a:p>
          <a:p>
            <a:r>
              <a:rPr lang="en-IN" dirty="0" err="1"/>
              <a:t>const</a:t>
            </a:r>
            <a:r>
              <a:rPr lang="en-IN" dirty="0"/>
              <a:t> number1 = 3;</a:t>
            </a:r>
          </a:p>
          <a:p>
            <a:r>
              <a:rPr lang="en-IN" dirty="0" err="1"/>
              <a:t>const</a:t>
            </a:r>
            <a:r>
              <a:rPr lang="en-IN" dirty="0"/>
              <a:t> number2 = 3.433;</a:t>
            </a:r>
          </a:p>
          <a:p>
            <a:r>
              <a:rPr lang="en-IN" dirty="0"/>
              <a:t>                </a:t>
            </a:r>
          </a:p>
          <a:p>
            <a:r>
              <a:rPr lang="en-IN" dirty="0"/>
              <a:t>3.Boolean:-    </a:t>
            </a:r>
          </a:p>
          <a:p>
            <a:r>
              <a:rPr lang="en-IN" dirty="0"/>
              <a:t>This data type represents logical entities. </a:t>
            </a:r>
          </a:p>
          <a:p>
            <a:r>
              <a:rPr lang="en-IN" dirty="0"/>
              <a:t>Boolean represents one of two values: true or false. </a:t>
            </a:r>
          </a:p>
          <a:p>
            <a:r>
              <a:rPr lang="en-IN" dirty="0"/>
              <a:t>It is easier to think of it as a yes/no switch.</a:t>
            </a:r>
          </a:p>
          <a:p>
            <a:r>
              <a:rPr lang="en-IN" dirty="0"/>
              <a:t>                * true,</a:t>
            </a:r>
          </a:p>
          <a:p>
            <a:r>
              <a:rPr lang="en-IN" dirty="0"/>
              <a:t>                * false </a:t>
            </a:r>
          </a:p>
          <a:p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618E8-504E-44AC-BC6F-66E99A10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97842" y="212651"/>
            <a:ext cx="3264195" cy="6294475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4.undefined:-   </a:t>
            </a:r>
          </a:p>
          <a:p>
            <a:r>
              <a:rPr lang="en-IN" dirty="0"/>
              <a:t>data type represents value that is not assigned</a:t>
            </a:r>
          </a:p>
          <a:p>
            <a:r>
              <a:rPr lang="en-IN" dirty="0"/>
              <a:t>                * let a;</a:t>
            </a:r>
          </a:p>
          <a:p>
            <a:r>
              <a:rPr lang="en-IN" dirty="0"/>
              <a:t>                * console.log(name); // undefined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5.null:-       </a:t>
            </a:r>
          </a:p>
          <a:p>
            <a:r>
              <a:rPr lang="en-IN" dirty="0"/>
              <a:t>null is a special value that represents empty or unknown value   </a:t>
            </a:r>
          </a:p>
          <a:p>
            <a:r>
              <a:rPr lang="en-IN" dirty="0"/>
              <a:t>               * let a = null;</a:t>
            </a:r>
          </a:p>
          <a:p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4634B1A-7A78-4E82-9DE1-B6293A063BA0}"/>
              </a:ext>
            </a:extLst>
          </p:cNvPr>
          <p:cNvSpPr txBox="1">
            <a:spLocks/>
          </p:cNvSpPr>
          <p:nvPr/>
        </p:nvSpPr>
        <p:spPr>
          <a:xfrm>
            <a:off x="7456968" y="212650"/>
            <a:ext cx="3817088" cy="6294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6.Object:- </a:t>
            </a:r>
          </a:p>
          <a:p>
            <a:r>
              <a:rPr lang="en-IN" dirty="0"/>
              <a:t>key-value pairs of collection of data</a:t>
            </a:r>
          </a:p>
          <a:p>
            <a:r>
              <a:rPr lang="en-IN" dirty="0"/>
              <a:t>key will be fixed and value can be changed</a:t>
            </a:r>
          </a:p>
          <a:p>
            <a:r>
              <a:rPr lang="en-IN" dirty="0"/>
              <a:t>EX:-</a:t>
            </a:r>
          </a:p>
          <a:p>
            <a:r>
              <a:rPr lang="en-IN" dirty="0"/>
              <a:t>let student = {name:"nirosha",id:"1255",email:"niru@gmail.com"};</a:t>
            </a:r>
          </a:p>
          <a:p>
            <a:r>
              <a:rPr lang="en-IN" dirty="0"/>
              <a:t>console.log(student);</a:t>
            </a:r>
          </a:p>
          <a:p>
            <a:r>
              <a:rPr lang="en-IN" dirty="0"/>
              <a:t>EX:-</a:t>
            </a:r>
          </a:p>
          <a:p>
            <a:r>
              <a:rPr lang="en-IN" dirty="0" err="1"/>
              <a:t>const</a:t>
            </a:r>
            <a:r>
              <a:rPr lang="en-IN" dirty="0"/>
              <a:t> a = null;</a:t>
            </a:r>
          </a:p>
          <a:p>
            <a:r>
              <a:rPr lang="en-IN" dirty="0"/>
              <a:t>console.log(</a:t>
            </a:r>
            <a:r>
              <a:rPr lang="en-IN" dirty="0" err="1"/>
              <a:t>typeof</a:t>
            </a:r>
            <a:r>
              <a:rPr lang="en-IN" dirty="0"/>
              <a:t>(a));     // returns "object"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7.Array:-</a:t>
            </a:r>
          </a:p>
          <a:p>
            <a:r>
              <a:rPr lang="en-IN" dirty="0"/>
              <a:t>An array is a special variable, which can be hold multiple values:</a:t>
            </a:r>
          </a:p>
          <a:p>
            <a:r>
              <a:rPr lang="en-IN" dirty="0" err="1"/>
              <a:t>const</a:t>
            </a:r>
            <a:r>
              <a:rPr lang="en-IN" dirty="0"/>
              <a:t> car = ["Saab", "Volvo", "BMW"];  //</a:t>
            </a:r>
            <a:r>
              <a:rPr lang="en-IN" dirty="0" err="1"/>
              <a:t>singledimentional</a:t>
            </a:r>
            <a:r>
              <a:rPr lang="en-IN" dirty="0"/>
              <a:t> array</a:t>
            </a:r>
          </a:p>
          <a:p>
            <a:r>
              <a:rPr lang="en-IN" dirty="0"/>
              <a:t>console.log(car);</a:t>
            </a:r>
          </a:p>
          <a:p>
            <a:r>
              <a:rPr lang="en-IN" dirty="0" err="1"/>
              <a:t>const</a:t>
            </a:r>
            <a:r>
              <a:rPr lang="en-IN" dirty="0"/>
              <a:t> data = [[1, 2, 3], [1, 3, 4], [4, 5, 6]];  //multidimensional array</a:t>
            </a:r>
          </a:p>
          <a:p>
            <a:r>
              <a:rPr lang="en-IN" dirty="0"/>
              <a:t>console.log(data);</a:t>
            </a:r>
          </a:p>
        </p:txBody>
      </p:sp>
    </p:spTree>
    <p:extLst>
      <p:ext uri="{BB962C8B-B14F-4D97-AF65-F5344CB8AC3E}">
        <p14:creationId xmlns:p14="http://schemas.microsoft.com/office/powerpoint/2010/main" val="4045836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69FD-C9FF-4F48-A14C-B3E2FF78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Operator Types:-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9A500-04B9-4799-ABC1-93CE452739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Assignment Operators</a:t>
            </a:r>
          </a:p>
          <a:p>
            <a:r>
              <a:rPr lang="en-IN" dirty="0"/>
              <a:t>Arithmetic Operators</a:t>
            </a:r>
          </a:p>
          <a:p>
            <a:r>
              <a:rPr lang="en-IN" dirty="0"/>
              <a:t>Comparison Operators</a:t>
            </a:r>
          </a:p>
          <a:p>
            <a:r>
              <a:rPr lang="en-IN" dirty="0"/>
              <a:t>Logical Operators</a:t>
            </a:r>
          </a:p>
          <a:p>
            <a:r>
              <a:rPr lang="en-IN" dirty="0"/>
              <a:t>Bitwise Operators</a:t>
            </a:r>
          </a:p>
          <a:p>
            <a:r>
              <a:rPr lang="en-IN" dirty="0"/>
              <a:t>String Operators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4A8C4-6877-4B2E-BF39-F3E26B3AD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70251" y="1825625"/>
            <a:ext cx="7483549" cy="4351338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Assignment Operators:--</a:t>
            </a:r>
          </a:p>
          <a:p>
            <a:r>
              <a:rPr lang="en-IN" dirty="0"/>
              <a:t>                      To assign values to variables</a:t>
            </a:r>
          </a:p>
          <a:p>
            <a:r>
              <a:rPr lang="en-IN" dirty="0"/>
              <a:t>                      </a:t>
            </a:r>
            <a:r>
              <a:rPr lang="en-IN" dirty="0" err="1"/>
              <a:t>const</a:t>
            </a:r>
            <a:r>
              <a:rPr lang="en-IN" dirty="0"/>
              <a:t> x = 2;</a:t>
            </a:r>
          </a:p>
          <a:p>
            <a:r>
              <a:rPr lang="en-IN" dirty="0"/>
              <a:t>                      = operator is used to assign value 2 to variable x.</a:t>
            </a:r>
          </a:p>
          <a:p>
            <a:r>
              <a:rPr lang="en-IN" dirty="0"/>
              <a:t>=	Assignment operator	                a = 7;          // 7</a:t>
            </a:r>
          </a:p>
          <a:p>
            <a:r>
              <a:rPr lang="en-IN" dirty="0"/>
              <a:t>+=	Addition assignment	                a += 5; // a = a + 5</a:t>
            </a:r>
          </a:p>
          <a:p>
            <a:r>
              <a:rPr lang="en-IN" dirty="0"/>
              <a:t>-=	Subtraction Assignment	                a -= 2; // a = a - 2</a:t>
            </a:r>
          </a:p>
          <a:p>
            <a:r>
              <a:rPr lang="en-IN" dirty="0"/>
              <a:t>*=	Multiplication Assignment	        a *= 3; // a = a * 3</a:t>
            </a:r>
          </a:p>
          <a:p>
            <a:r>
              <a:rPr lang="en-IN" dirty="0"/>
              <a:t>/=	Division Assignment	                a /= 2; // a = a / 2</a:t>
            </a:r>
          </a:p>
          <a:p>
            <a:r>
              <a:rPr lang="en-IN" dirty="0"/>
              <a:t>%=	Remainder Assignment	                a %= 2; // a = a % 2</a:t>
            </a:r>
          </a:p>
          <a:p>
            <a:r>
              <a:rPr lang="en-IN" dirty="0"/>
              <a:t>**=	Exponentiation Assignment	        a **= 2; // a = a**2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491A-7651-47BD-8982-51B2062B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Operators:--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A4F4-CD61-4A87-919D-1B3995906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8930" y="1690688"/>
            <a:ext cx="5181600" cy="4351338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To perform arithmetic calculations</a:t>
            </a:r>
          </a:p>
          <a:p>
            <a:r>
              <a:rPr lang="en-IN" dirty="0"/>
              <a:t>+	Addition	                              x + y</a:t>
            </a:r>
          </a:p>
          <a:p>
            <a:r>
              <a:rPr lang="en-IN" dirty="0"/>
              <a:t>-	Subtraction	                              x - y</a:t>
            </a:r>
          </a:p>
          <a:p>
            <a:r>
              <a:rPr lang="en-IN" dirty="0"/>
              <a:t>*	Multiplication	                              x * y</a:t>
            </a:r>
          </a:p>
          <a:p>
            <a:r>
              <a:rPr lang="en-IN" dirty="0"/>
              <a:t>/	Division	                              x / y</a:t>
            </a:r>
          </a:p>
          <a:p>
            <a:r>
              <a:rPr lang="en-IN" dirty="0"/>
              <a:t>%	Remainder	                              x % y</a:t>
            </a:r>
          </a:p>
          <a:p>
            <a:r>
              <a:rPr lang="en-IN" dirty="0"/>
              <a:t>++	Increment (pre/post increments by 1)	      ++x or x++</a:t>
            </a:r>
          </a:p>
          <a:p>
            <a:r>
              <a:rPr lang="en-IN" dirty="0"/>
              <a:t>--	Decrement (pre/post decrements by 1)	      --x or x--</a:t>
            </a:r>
          </a:p>
          <a:p>
            <a:r>
              <a:rPr lang="en-IN" dirty="0"/>
              <a:t>**	Exponentiation (Power)	                      x ** y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92996-8CBB-4DE9-AF4E-EBD4525089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369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9F854-4024-4621-A18B-ED3B9155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632B-6D47-45F5-A439-4AA9797A1D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Comparison Operators:--</a:t>
            </a:r>
          </a:p>
          <a:p>
            <a:r>
              <a:rPr lang="en-IN" dirty="0"/>
              <a:t>                     To compare two values and return a </a:t>
            </a:r>
            <a:r>
              <a:rPr lang="en-IN" dirty="0" err="1"/>
              <a:t>boolean</a:t>
            </a:r>
            <a:r>
              <a:rPr lang="en-IN" dirty="0"/>
              <a:t> values, either true or false</a:t>
            </a:r>
          </a:p>
          <a:p>
            <a:r>
              <a:rPr lang="en-IN" dirty="0" err="1"/>
              <a:t>const</a:t>
            </a:r>
            <a:r>
              <a:rPr lang="en-IN" dirty="0"/>
              <a:t> a = 3, b = 2;</a:t>
            </a:r>
          </a:p>
          <a:p>
            <a:r>
              <a:rPr lang="en-IN" dirty="0"/>
              <a:t>console.log(a &gt; b); // true </a:t>
            </a:r>
          </a:p>
          <a:p>
            <a:r>
              <a:rPr lang="en-IN" dirty="0"/>
              <a:t>console.log(a &lt; b); // false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9F3B9-1AFA-4C69-8E95-FC7C14E9D8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944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040E-7C6E-4013-9CFD-2C768E8A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4B523-3F4E-4C48-9C37-716E20CEC8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Logical Operators:--</a:t>
            </a:r>
          </a:p>
          <a:p>
            <a:r>
              <a:rPr lang="en-IN" dirty="0"/>
              <a:t>                  To logical operations and return a </a:t>
            </a:r>
            <a:r>
              <a:rPr lang="en-IN" dirty="0" err="1"/>
              <a:t>boolean</a:t>
            </a:r>
            <a:r>
              <a:rPr lang="en-IN" dirty="0"/>
              <a:t> value, either true or false    </a:t>
            </a:r>
          </a:p>
          <a:p>
            <a:r>
              <a:rPr lang="en-IN" dirty="0" err="1"/>
              <a:t>const</a:t>
            </a:r>
            <a:r>
              <a:rPr lang="en-IN" dirty="0"/>
              <a:t> x = 5, y = 3;</a:t>
            </a:r>
          </a:p>
          <a:p>
            <a:r>
              <a:rPr lang="en-IN" dirty="0"/>
              <a:t>console.log((x &lt; 6) &amp;&amp; (y &lt; 5));     // true</a:t>
            </a:r>
          </a:p>
          <a:p>
            <a:r>
              <a:rPr lang="en-IN" dirty="0"/>
              <a:t>console.log((x &gt; 6) &amp;&amp; (y &lt; 5));    //false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E5273-A298-4674-8E0E-9553F04E32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5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53FE-F38F-40C8-B981-1A6600FC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Intermediate JavaScript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88976-A47F-4089-8481-64BD459BFB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Random number generator</a:t>
            </a:r>
          </a:p>
          <a:p>
            <a:pPr marL="0" indent="0">
              <a:buNone/>
            </a:pPr>
            <a:r>
              <a:rPr lang="en-IN" dirty="0"/>
              <a:t>Control statements: using if else conditionals and logic</a:t>
            </a:r>
          </a:p>
          <a:p>
            <a:pPr marL="0" indent="0">
              <a:buNone/>
            </a:pPr>
            <a:r>
              <a:rPr lang="en-IN" dirty="0"/>
              <a:t>Comparators and equality</a:t>
            </a:r>
          </a:p>
          <a:p>
            <a:pPr marL="0" indent="0">
              <a:buNone/>
            </a:pPr>
            <a:r>
              <a:rPr lang="en-IN" dirty="0"/>
              <a:t>Combining comparators</a:t>
            </a:r>
          </a:p>
          <a:p>
            <a:pPr marL="0" indent="0">
              <a:buNone/>
            </a:pPr>
            <a:r>
              <a:rPr lang="en-IN" dirty="0"/>
              <a:t>Introducing the Leap year code</a:t>
            </a:r>
          </a:p>
          <a:p>
            <a:pPr marL="0" indent="0">
              <a:buNone/>
            </a:pPr>
            <a:r>
              <a:rPr lang="en-IN" dirty="0"/>
              <a:t>Collections: Working with JavaScript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EECE7-C5AB-4711-A7A7-37172042A2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Arrays</a:t>
            </a:r>
          </a:p>
          <a:p>
            <a:pPr marL="0" indent="0">
              <a:buNone/>
            </a:pPr>
            <a:r>
              <a:rPr lang="en-IN" dirty="0"/>
              <a:t>Adding Elements and int</a:t>
            </a:r>
          </a:p>
          <a:p>
            <a:pPr marL="0" indent="0">
              <a:buNone/>
            </a:pPr>
            <a:r>
              <a:rPr lang="en-IN" dirty="0"/>
              <a:t>Control statements: while Loop</a:t>
            </a:r>
          </a:p>
          <a:p>
            <a:pPr marL="0" indent="0">
              <a:buNone/>
            </a:pPr>
            <a:r>
              <a:rPr lang="en-IN" dirty="0"/>
              <a:t>Control statements: for Loop</a:t>
            </a:r>
          </a:p>
          <a:p>
            <a:pPr marL="0" indent="0">
              <a:buNone/>
            </a:pPr>
            <a:r>
              <a:rPr lang="en-IN" dirty="0"/>
              <a:t>Introducing the Fibonacci code challenge</a:t>
            </a:r>
          </a:p>
          <a:p>
            <a:pPr marL="0" indent="0">
              <a:buNone/>
            </a:pPr>
            <a:r>
              <a:rPr lang="en-IN" dirty="0"/>
              <a:t>Fibonacci code challenge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277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A471-EACB-400D-B652-51D75613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0F7D7-11D0-412B-86F9-1996B09EF2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Bitwise Operators:--</a:t>
            </a:r>
          </a:p>
          <a:p>
            <a:r>
              <a:rPr lang="en-IN" dirty="0"/>
              <a:t>                  Binary representations of numbers </a:t>
            </a:r>
          </a:p>
          <a:p>
            <a:r>
              <a:rPr lang="en-IN" dirty="0"/>
              <a:t>&amp;	Bitwise AND</a:t>
            </a:r>
          </a:p>
          <a:p>
            <a:r>
              <a:rPr lang="en-IN" dirty="0"/>
              <a:t>|	Bitwise OR</a:t>
            </a:r>
          </a:p>
          <a:p>
            <a:r>
              <a:rPr lang="en-IN" dirty="0"/>
              <a:t>^	Bitwise XOR</a:t>
            </a:r>
          </a:p>
          <a:p>
            <a:r>
              <a:rPr lang="en-IN" dirty="0"/>
              <a:t>~	Bitwise NOT</a:t>
            </a:r>
          </a:p>
          <a:p>
            <a:r>
              <a:rPr lang="en-IN" dirty="0"/>
              <a:t>&lt;&lt;	Left shift</a:t>
            </a:r>
          </a:p>
          <a:p>
            <a:r>
              <a:rPr lang="en-IN" dirty="0"/>
              <a:t>&gt;&gt;	Sign-propagating right shift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B35E1-5DA2-4541-B965-AAB75CD5E7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500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FA75-5F10-400A-B0FF-AB812854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6929D-C567-494E-B546-8E1A7AF031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String Operators:--</a:t>
            </a:r>
          </a:p>
          <a:p>
            <a:r>
              <a:rPr lang="en-IN" dirty="0"/>
              <a:t>                 To concatenate (join) two or more strings.</a:t>
            </a:r>
          </a:p>
          <a:p>
            <a:r>
              <a:rPr lang="en-IN" dirty="0"/>
              <a:t>let a = '</a:t>
            </a:r>
            <a:r>
              <a:rPr lang="en-IN" dirty="0" err="1"/>
              <a:t>Nirosha</a:t>
            </a:r>
            <a:r>
              <a:rPr lang="en-IN" dirty="0"/>
              <a:t>',b='</a:t>
            </a:r>
            <a:r>
              <a:rPr lang="en-IN" dirty="0" err="1"/>
              <a:t>Niru</a:t>
            </a:r>
            <a:r>
              <a:rPr lang="en-IN" dirty="0"/>
              <a:t>';</a:t>
            </a:r>
          </a:p>
          <a:p>
            <a:r>
              <a:rPr lang="en-IN" dirty="0"/>
              <a:t>console.log('</a:t>
            </a:r>
            <a:r>
              <a:rPr lang="en-IN" dirty="0" err="1"/>
              <a:t>a'+'b</a:t>
            </a:r>
            <a:r>
              <a:rPr lang="en-IN" dirty="0"/>
              <a:t>');</a:t>
            </a:r>
          </a:p>
          <a:p>
            <a:r>
              <a:rPr lang="en-IN" dirty="0"/>
              <a:t>                 To replace strings                </a:t>
            </a:r>
          </a:p>
          <a:p>
            <a:r>
              <a:rPr lang="en-IN" dirty="0"/>
              <a:t>let str = "</a:t>
            </a:r>
            <a:r>
              <a:rPr lang="en-IN" dirty="0" err="1"/>
              <a:t>Nirosha</a:t>
            </a:r>
            <a:r>
              <a:rPr lang="en-IN" dirty="0"/>
              <a:t>";</a:t>
            </a:r>
          </a:p>
          <a:p>
            <a:r>
              <a:rPr lang="en-IN" dirty="0"/>
              <a:t>let strs = </a:t>
            </a:r>
            <a:r>
              <a:rPr lang="en-IN" dirty="0" err="1"/>
              <a:t>str.replace</a:t>
            </a:r>
            <a:r>
              <a:rPr lang="en-IN" dirty="0"/>
              <a:t>("</a:t>
            </a:r>
            <a:r>
              <a:rPr lang="en-IN" dirty="0" err="1"/>
              <a:t>Nirosha</a:t>
            </a:r>
            <a:r>
              <a:rPr lang="en-IN" dirty="0"/>
              <a:t>", "</a:t>
            </a:r>
            <a:r>
              <a:rPr lang="en-IN" dirty="0" err="1"/>
              <a:t>Niru</a:t>
            </a:r>
            <a:r>
              <a:rPr lang="en-IN" dirty="0"/>
              <a:t>");</a:t>
            </a:r>
          </a:p>
          <a:p>
            <a:r>
              <a:rPr lang="en-IN" dirty="0"/>
              <a:t>console.log(str);</a:t>
            </a:r>
          </a:p>
          <a:p>
            <a:r>
              <a:rPr lang="en-IN" dirty="0"/>
              <a:t>console.log(strs);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27943-C41E-4BA5-B8C4-E71BF4DCB3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826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8272-BC0C-4D9C-BDD1-E1D987EC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20F50-114F-4AF6-9C5C-19716D63B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JavaScript Comments:-</a:t>
            </a:r>
          </a:p>
          <a:p>
            <a:r>
              <a:rPr lang="en-IN" dirty="0"/>
              <a:t>                      Code easier to read and understand. </a:t>
            </a:r>
          </a:p>
          <a:p>
            <a:r>
              <a:rPr lang="en-IN" dirty="0"/>
              <a:t>                      They are completely ignored.</a:t>
            </a:r>
          </a:p>
          <a:p>
            <a:r>
              <a:rPr lang="en-IN" dirty="0"/>
              <a:t>There are two ways to add comments to code:</a:t>
            </a:r>
          </a:p>
          <a:p>
            <a:r>
              <a:rPr lang="en-IN" dirty="0"/>
              <a:t>//        - Single Line Comments</a:t>
            </a:r>
          </a:p>
          <a:p>
            <a:r>
              <a:rPr lang="en-IN" dirty="0"/>
              <a:t>/* */     - Multi-line Comments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7F5BB-CCE7-46DF-B02D-ED90A8A3C1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892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F95E-CDA3-4220-8520-4726C52A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Control Flow:-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0590-9C74-41B2-B0D9-6FE72057CC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* if to specify a block of code to be executed, if a specified condition is true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   let x = 25;</a:t>
            </a:r>
          </a:p>
          <a:p>
            <a:pPr marL="0" indent="0">
              <a:buNone/>
            </a:pPr>
            <a:r>
              <a:rPr lang="en-IN" dirty="0"/>
              <a:t>           if( x &gt; 10 ){</a:t>
            </a:r>
          </a:p>
          <a:p>
            <a:pPr marL="0" indent="0">
              <a:buNone/>
            </a:pPr>
            <a:r>
              <a:rPr lang="en-IN" dirty="0"/>
              <a:t>           console.log('x is greater than 10');</a:t>
            </a:r>
          </a:p>
          <a:p>
            <a:pPr marL="0" indent="0">
              <a:buNone/>
            </a:pPr>
            <a:r>
              <a:rPr lang="en-IN" dirty="0"/>
              <a:t>           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949E0-96C4-48E0-A2EF-093D294BFD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* else to specify a block of code to be executed, if the same condition is false</a:t>
            </a:r>
          </a:p>
          <a:p>
            <a:pPr marL="0" indent="0">
              <a:buNone/>
            </a:pPr>
            <a:r>
              <a:rPr lang="en-IN" dirty="0"/>
              <a:t>   let x = 25;</a:t>
            </a:r>
          </a:p>
          <a:p>
            <a:pPr marL="0" indent="0">
              <a:buNone/>
            </a:pPr>
            <a:r>
              <a:rPr lang="en-IN" dirty="0"/>
              <a:t>           if( x &gt; 10 ){</a:t>
            </a:r>
          </a:p>
          <a:p>
            <a:pPr marL="0" indent="0">
              <a:buNone/>
            </a:pPr>
            <a:r>
              <a:rPr lang="en-IN" dirty="0"/>
              <a:t>           console.log('x is greater than 10');</a:t>
            </a:r>
          </a:p>
          <a:p>
            <a:pPr marL="0" indent="0">
              <a:buNone/>
            </a:pPr>
            <a:r>
              <a:rPr lang="en-IN" dirty="0"/>
              <a:t>           } else {</a:t>
            </a:r>
          </a:p>
          <a:p>
            <a:pPr marL="0" indent="0">
              <a:buNone/>
            </a:pPr>
            <a:r>
              <a:rPr lang="en-IN" dirty="0"/>
              <a:t>           console.log('x is less than or equal 10');</a:t>
            </a:r>
          </a:p>
          <a:p>
            <a:pPr marL="0" indent="0">
              <a:buNone/>
            </a:pPr>
            <a:r>
              <a:rPr lang="en-IN" dirty="0"/>
              <a:t>                  }      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717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C2C94-10CD-445E-B4D5-50C57D0F1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7592" y="350874"/>
            <a:ext cx="4391246" cy="58260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* else if to specify a new condition to test, if the first condition is false</a:t>
            </a:r>
          </a:p>
          <a:p>
            <a:pPr marL="0" indent="0">
              <a:buNone/>
            </a:pPr>
            <a:r>
              <a:rPr lang="en-IN" dirty="0"/>
              <a:t>   let a = 10, </a:t>
            </a:r>
          </a:p>
          <a:p>
            <a:pPr marL="0" indent="0">
              <a:buNone/>
            </a:pPr>
            <a:r>
              <a:rPr lang="en-IN" dirty="0"/>
              <a:t>       b = 20;</a:t>
            </a:r>
          </a:p>
          <a:p>
            <a:pPr marL="0" indent="0">
              <a:buNone/>
            </a:pPr>
            <a:r>
              <a:rPr lang="en-IN" dirty="0"/>
              <a:t>           if (a &gt; b) {</a:t>
            </a:r>
          </a:p>
          <a:p>
            <a:pPr marL="0" indent="0">
              <a:buNone/>
            </a:pPr>
            <a:r>
              <a:rPr lang="en-IN" dirty="0"/>
              <a:t>           console.log('a is greater than b');</a:t>
            </a:r>
          </a:p>
          <a:p>
            <a:pPr marL="0" indent="0">
              <a:buNone/>
            </a:pPr>
            <a:r>
              <a:rPr lang="en-IN" dirty="0"/>
              <a:t>           } else if (a &gt; b) {</a:t>
            </a:r>
          </a:p>
          <a:p>
            <a:pPr marL="0" indent="0">
              <a:buNone/>
            </a:pPr>
            <a:r>
              <a:rPr lang="en-IN" dirty="0"/>
              <a:t>           console.log('a is less than b');</a:t>
            </a:r>
          </a:p>
          <a:p>
            <a:pPr marL="0" indent="0">
              <a:buNone/>
            </a:pPr>
            <a:r>
              <a:rPr lang="en-IN" dirty="0"/>
              <a:t>           } else {</a:t>
            </a:r>
          </a:p>
          <a:p>
            <a:pPr marL="0" indent="0">
              <a:buNone/>
            </a:pPr>
            <a:r>
              <a:rPr lang="en-IN" dirty="0"/>
              <a:t>           console.log('a is equal to b');</a:t>
            </a:r>
          </a:p>
          <a:p>
            <a:pPr marL="0" indent="0">
              <a:buNone/>
            </a:pPr>
            <a:r>
              <a:rPr lang="en-IN" dirty="0"/>
              <a:t>           }      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7E5CA-6588-42A6-917C-5FE5E3322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5163" y="223284"/>
            <a:ext cx="7357730" cy="63370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* switch to specify many alternative blocks of code to be executed</a:t>
            </a:r>
          </a:p>
          <a:p>
            <a:pPr marL="0" indent="0">
              <a:buNone/>
            </a:pPr>
            <a:r>
              <a:rPr lang="en-IN" dirty="0"/>
              <a:t>      The switch statement evaluates an expression and executes the corresponding body that matches the expression's result.</a:t>
            </a:r>
          </a:p>
          <a:p>
            <a:pPr marL="0" indent="0">
              <a:buNone/>
            </a:pPr>
            <a:r>
              <a:rPr lang="en-IN" dirty="0"/>
              <a:t>let a = 2 + 1;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switch (a) {</a:t>
            </a:r>
          </a:p>
          <a:p>
            <a:pPr marL="0" indent="0">
              <a:buNone/>
            </a:pPr>
            <a:r>
              <a:rPr lang="en-IN" dirty="0"/>
              <a:t>  case 3:</a:t>
            </a:r>
          </a:p>
          <a:p>
            <a:pPr marL="0" indent="0">
              <a:buNone/>
            </a:pPr>
            <a:r>
              <a:rPr lang="en-IN" dirty="0"/>
              <a:t>    console.log( 'Too small' );</a:t>
            </a:r>
          </a:p>
          <a:p>
            <a:pPr marL="0" indent="0">
              <a:buNone/>
            </a:pPr>
            <a:r>
              <a:rPr lang="en-IN" dirty="0"/>
              <a:t>    break;</a:t>
            </a:r>
          </a:p>
          <a:p>
            <a:pPr marL="0" indent="0">
              <a:buNone/>
            </a:pPr>
            <a:r>
              <a:rPr lang="en-IN" dirty="0"/>
              <a:t>  case 4:</a:t>
            </a:r>
          </a:p>
          <a:p>
            <a:pPr marL="0" indent="0">
              <a:buNone/>
            </a:pPr>
            <a:r>
              <a:rPr lang="en-IN" dirty="0"/>
              <a:t>    console.log( 'Exactly answer' );</a:t>
            </a:r>
          </a:p>
          <a:p>
            <a:pPr marL="0" indent="0">
              <a:buNone/>
            </a:pPr>
            <a:r>
              <a:rPr lang="en-IN" dirty="0"/>
              <a:t>    break;</a:t>
            </a:r>
          </a:p>
          <a:p>
            <a:pPr marL="0" indent="0">
              <a:buNone/>
            </a:pPr>
            <a:r>
              <a:rPr lang="en-IN" dirty="0"/>
              <a:t>  case 5:</a:t>
            </a:r>
          </a:p>
          <a:p>
            <a:pPr marL="0" indent="0">
              <a:buNone/>
            </a:pPr>
            <a:r>
              <a:rPr lang="en-IN" dirty="0"/>
              <a:t>   console.log( 'Too big' );</a:t>
            </a:r>
          </a:p>
          <a:p>
            <a:pPr marL="0" indent="0">
              <a:buNone/>
            </a:pPr>
            <a:r>
              <a:rPr lang="en-IN" dirty="0"/>
              <a:t>    break;</a:t>
            </a:r>
          </a:p>
          <a:p>
            <a:pPr marL="0" indent="0">
              <a:buNone/>
            </a:pPr>
            <a:r>
              <a:rPr lang="en-IN" dirty="0"/>
              <a:t>  default:</a:t>
            </a:r>
          </a:p>
          <a:p>
            <a:pPr marL="0" indent="0">
              <a:buNone/>
            </a:pPr>
            <a:r>
              <a:rPr lang="en-IN" dirty="0"/>
              <a:t>    console.log( "I don't know such values" 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874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CC04-5F48-46BC-A513-D52A47CB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5B72-3D84-47B6-B852-A24D4F81B4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JavaScript loop:--</a:t>
            </a:r>
          </a:p>
          <a:p>
            <a:r>
              <a:rPr lang="en-IN" dirty="0"/>
              <a:t>               loops are used to repeat a block of code.</a:t>
            </a:r>
          </a:p>
          <a:p>
            <a:r>
              <a:rPr lang="en-IN" dirty="0"/>
              <a:t>--&gt; for loop</a:t>
            </a:r>
          </a:p>
          <a:p>
            <a:r>
              <a:rPr lang="en-IN" dirty="0"/>
              <a:t>    The syntax of the for loop is:</a:t>
            </a:r>
          </a:p>
          <a:p>
            <a:r>
              <a:rPr lang="en-IN" dirty="0"/>
              <a:t>SYNTAX:-</a:t>
            </a:r>
          </a:p>
          <a:p>
            <a:r>
              <a:rPr lang="en-IN" dirty="0"/>
              <a:t>for (</a:t>
            </a:r>
            <a:r>
              <a:rPr lang="en-IN" dirty="0" err="1"/>
              <a:t>initialExpression</a:t>
            </a:r>
            <a:r>
              <a:rPr lang="en-IN" dirty="0"/>
              <a:t>; condition; </a:t>
            </a:r>
            <a:r>
              <a:rPr lang="en-IN" dirty="0" err="1"/>
              <a:t>updateExpression</a:t>
            </a:r>
            <a:r>
              <a:rPr lang="en-IN" dirty="0"/>
              <a:t>) {</a:t>
            </a:r>
          </a:p>
          <a:p>
            <a:r>
              <a:rPr lang="en-IN" dirty="0"/>
              <a:t>    // for loop body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 </a:t>
            </a:r>
          </a:p>
          <a:p>
            <a:r>
              <a:rPr lang="en-IN" dirty="0" err="1"/>
              <a:t>const</a:t>
            </a:r>
            <a:r>
              <a:rPr lang="en-IN" dirty="0"/>
              <a:t> n = 5;</a:t>
            </a:r>
          </a:p>
          <a:p>
            <a:r>
              <a:rPr lang="en-IN" dirty="0"/>
              <a:t>for (let </a:t>
            </a:r>
            <a:r>
              <a:rPr lang="en-IN" dirty="0" err="1"/>
              <a:t>i</a:t>
            </a:r>
            <a:r>
              <a:rPr lang="en-IN" dirty="0"/>
              <a:t> = 1; </a:t>
            </a:r>
            <a:r>
              <a:rPr lang="en-IN" dirty="0" err="1"/>
              <a:t>i</a:t>
            </a:r>
            <a:r>
              <a:rPr lang="en-IN" dirty="0"/>
              <a:t> &lt;= n; </a:t>
            </a:r>
            <a:r>
              <a:rPr lang="en-IN" dirty="0" err="1"/>
              <a:t>i</a:t>
            </a:r>
            <a:r>
              <a:rPr lang="en-IN" dirty="0"/>
              <a:t>++) {   // looping from </a:t>
            </a:r>
            <a:r>
              <a:rPr lang="en-IN" dirty="0" err="1"/>
              <a:t>i</a:t>
            </a:r>
            <a:r>
              <a:rPr lang="en-IN" dirty="0"/>
              <a:t> = 1 to 5</a:t>
            </a:r>
          </a:p>
          <a:p>
            <a:r>
              <a:rPr lang="en-IN" dirty="0"/>
              <a:t>    console.log(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49A2F-7F8E-4323-BEE4-CD40D4D18B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while loop:--</a:t>
            </a:r>
          </a:p>
          <a:p>
            <a:r>
              <a:rPr lang="en-IN" dirty="0"/>
              <a:t>SYNTAX:-</a:t>
            </a:r>
          </a:p>
          <a:p>
            <a:r>
              <a:rPr lang="en-IN" dirty="0"/>
              <a:t>while (expression) {</a:t>
            </a:r>
          </a:p>
          <a:p>
            <a:r>
              <a:rPr lang="en-IN" dirty="0"/>
              <a:t>    // statement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let n = 1;</a:t>
            </a:r>
          </a:p>
          <a:p>
            <a:r>
              <a:rPr lang="en-IN" dirty="0"/>
              <a:t> while (n &lt; 10) {   // looping from </a:t>
            </a:r>
            <a:r>
              <a:rPr lang="en-IN" dirty="0" err="1"/>
              <a:t>i</a:t>
            </a:r>
            <a:r>
              <a:rPr lang="en-IN" dirty="0"/>
              <a:t> = 1 to 10</a:t>
            </a:r>
          </a:p>
          <a:p>
            <a:r>
              <a:rPr lang="en-IN" dirty="0"/>
              <a:t>    console.log(n);</a:t>
            </a:r>
          </a:p>
          <a:p>
            <a:r>
              <a:rPr lang="en-IN" dirty="0"/>
              <a:t>    n +=2;</a:t>
            </a:r>
          </a:p>
          <a:p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880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8889-0C46-4CDD-96F5-D651C392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09621-5746-4AA9-9EA6-2C76DE7713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do while loop:--</a:t>
            </a:r>
          </a:p>
          <a:p>
            <a:r>
              <a:rPr lang="en-IN" dirty="0"/>
              <a:t>SYNTAX:-</a:t>
            </a:r>
          </a:p>
          <a:p>
            <a:r>
              <a:rPr lang="en-IN" dirty="0"/>
              <a:t>do {</a:t>
            </a:r>
          </a:p>
          <a:p>
            <a:r>
              <a:rPr lang="en-IN" dirty="0"/>
              <a:t>   // statements</a:t>
            </a:r>
          </a:p>
          <a:p>
            <a:r>
              <a:rPr lang="en-IN" dirty="0"/>
              <a:t>} while (condition);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EX:-</a:t>
            </a:r>
          </a:p>
          <a:p>
            <a:r>
              <a:rPr lang="en-IN" dirty="0"/>
              <a:t>let n = 0;</a:t>
            </a:r>
          </a:p>
          <a:p>
            <a:r>
              <a:rPr lang="en-IN" dirty="0"/>
              <a:t>do {</a:t>
            </a:r>
          </a:p>
          <a:p>
            <a:r>
              <a:rPr lang="en-IN" dirty="0"/>
              <a:t>    n++;</a:t>
            </a:r>
          </a:p>
          <a:p>
            <a:r>
              <a:rPr lang="en-IN" dirty="0"/>
              <a:t>    console.log('count is:' + n);</a:t>
            </a:r>
          </a:p>
          <a:p>
            <a:r>
              <a:rPr lang="en-IN" dirty="0"/>
              <a:t>} while (n &lt; 10);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28418-2ED4-4791-94BC-E6BA3950F6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JavaScript Function:--</a:t>
            </a:r>
          </a:p>
          <a:p>
            <a:r>
              <a:rPr lang="en-IN" dirty="0"/>
              <a:t>---------  --------</a:t>
            </a:r>
          </a:p>
          <a:p>
            <a:r>
              <a:rPr lang="en-IN" dirty="0"/>
              <a:t>A function is a block of code that performs a specific task.</a:t>
            </a:r>
          </a:p>
          <a:p>
            <a:r>
              <a:rPr lang="en-IN" dirty="0"/>
              <a:t>JavaScript functions are used to perform operations. We can call JavaScript function many times to reuse the code.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--&gt;Benefits of Using a Function</a:t>
            </a:r>
          </a:p>
          <a:p>
            <a:r>
              <a:rPr lang="en-IN" dirty="0"/>
              <a:t>Function makes the code reusable. You can declare it once and use it multiple times.</a:t>
            </a:r>
          </a:p>
          <a:p>
            <a:r>
              <a:rPr lang="en-IN" dirty="0"/>
              <a:t>Function makes the program easier as each small task is divided into a function.</a:t>
            </a:r>
          </a:p>
          <a:p>
            <a:r>
              <a:rPr lang="en-IN" dirty="0"/>
              <a:t>Function increases readability.</a:t>
            </a:r>
          </a:p>
        </p:txBody>
      </p:sp>
    </p:spTree>
    <p:extLst>
      <p:ext uri="{BB962C8B-B14F-4D97-AF65-F5344CB8AC3E}">
        <p14:creationId xmlns:p14="http://schemas.microsoft.com/office/powerpoint/2010/main" val="1849844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97D2-AA81-434D-B0AC-DB479543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A863D-BA8E-42C4-B330-3EE42E4B88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SYNTAX:-</a:t>
            </a:r>
          </a:p>
          <a:p>
            <a:r>
              <a:rPr lang="en-IN" dirty="0"/>
              <a:t>The syntax to declare a function is:</a:t>
            </a:r>
          </a:p>
          <a:p>
            <a:r>
              <a:rPr lang="en-IN" dirty="0"/>
              <a:t>function </a:t>
            </a:r>
            <a:r>
              <a:rPr lang="en-IN" dirty="0" err="1"/>
              <a:t>nameOfFunction</a:t>
            </a:r>
            <a:r>
              <a:rPr lang="en-IN" dirty="0"/>
              <a:t> () {</a:t>
            </a:r>
          </a:p>
          <a:p>
            <a:r>
              <a:rPr lang="en-IN" dirty="0"/>
              <a:t>    // function body   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8439D-EE45-4367-9B84-6568F4C55D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Ex:-</a:t>
            </a:r>
          </a:p>
          <a:p>
            <a:r>
              <a:rPr lang="en-IN" dirty="0"/>
              <a:t>1.With parameter</a:t>
            </a:r>
          </a:p>
          <a:p>
            <a:r>
              <a:rPr lang="en-IN" dirty="0"/>
              <a:t>function add(a, b) {    // declaring a function</a:t>
            </a:r>
          </a:p>
          <a:p>
            <a:r>
              <a:rPr lang="en-IN" dirty="0"/>
              <a:t>    console.log(a + b);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add(3,4);            // calling functions</a:t>
            </a:r>
          </a:p>
          <a:p>
            <a:r>
              <a:rPr lang="en-IN" dirty="0"/>
              <a:t>add(2,9);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    function greet() {                  // declaring a function</a:t>
            </a:r>
          </a:p>
          <a:p>
            <a:r>
              <a:rPr lang="en-IN" dirty="0"/>
              <a:t>    console.log("Hello there!");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greet();                           // calling the function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357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1D5AC8-0B9A-41B5-9AA0-280752B7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55C5E-2B8F-4550-9963-86AAB309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2.Returning a value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function add() {</a:t>
            </a:r>
          </a:p>
          <a:p>
            <a:pPr marL="0" indent="0">
              <a:buNone/>
            </a:pPr>
            <a:r>
              <a:rPr lang="en-IN" dirty="0"/>
              <a:t>    let sum = 0;</a:t>
            </a:r>
          </a:p>
          <a:p>
            <a:pPr marL="0" indent="0">
              <a:buNone/>
            </a:pPr>
            <a:r>
              <a:rPr lang="en-IN" dirty="0"/>
              <a:t>    for (let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arguments.length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pPr marL="0" indent="0">
              <a:buNone/>
            </a:pPr>
            <a:r>
              <a:rPr lang="en-IN" dirty="0"/>
              <a:t>        sum += arguments[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return sum;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console.log(add(1, 2));                       // 3</a:t>
            </a:r>
          </a:p>
          <a:p>
            <a:pPr marL="0" indent="0">
              <a:buNone/>
            </a:pPr>
            <a:r>
              <a:rPr lang="en-IN" dirty="0"/>
              <a:t>console.log(add(1, 2, 3, 4, 5));             // 15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865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9C8F8-3475-490F-8993-BAE954D6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580A43-8AC6-4886-BC83-18105EEF5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1753" y="1779551"/>
            <a:ext cx="3393558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 button {</a:t>
            </a:r>
          </a:p>
          <a:p>
            <a:pPr marL="0" indent="0">
              <a:buNone/>
            </a:pPr>
            <a:r>
              <a:rPr lang="en-IN" dirty="0"/>
              <a:t>                width: 90px;</a:t>
            </a:r>
          </a:p>
          <a:p>
            <a:pPr marL="0" indent="0">
              <a:buNone/>
            </a:pPr>
            <a:r>
              <a:rPr lang="en-IN" dirty="0"/>
              <a:t>                height: 60px;</a:t>
            </a:r>
          </a:p>
          <a:p>
            <a:pPr marL="0" indent="0">
              <a:buNone/>
            </a:pPr>
            <a:r>
              <a:rPr lang="en-IN" dirty="0"/>
              <a:t>                font-size: 30px;</a:t>
            </a:r>
          </a:p>
          <a:p>
            <a:pPr marL="0" indent="0">
              <a:buNone/>
            </a:pPr>
            <a:r>
              <a:rPr lang="en-IN" dirty="0"/>
              <a:t>                background-</a:t>
            </a:r>
            <a:r>
              <a:rPr lang="en-IN" dirty="0" err="1"/>
              <a:t>color</a:t>
            </a:r>
            <a:r>
              <a:rPr lang="en-IN" dirty="0"/>
              <a:t>: green;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color</a:t>
            </a:r>
            <a:r>
              <a:rPr lang="en-IN" dirty="0"/>
              <a:t>: honeydew;</a:t>
            </a:r>
          </a:p>
          <a:p>
            <a:pPr marL="0" indent="0">
              <a:buNone/>
            </a:pPr>
            <a:r>
              <a:rPr lang="en-IN" dirty="0"/>
              <a:t>            }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button:hover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            background-</a:t>
            </a:r>
            <a:r>
              <a:rPr lang="en-IN" dirty="0" err="1"/>
              <a:t>color</a:t>
            </a:r>
            <a:r>
              <a:rPr lang="en-IN" dirty="0"/>
              <a:t>: </a:t>
            </a:r>
            <a:r>
              <a:rPr lang="en-IN" dirty="0" err="1"/>
              <a:t>greenyellow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color</a:t>
            </a:r>
            <a:r>
              <a:rPr lang="en-IN" dirty="0"/>
              <a:t>: grey;</a:t>
            </a:r>
          </a:p>
          <a:p>
            <a:pPr marL="0" indent="0">
              <a:buNone/>
            </a:pPr>
            <a:r>
              <a:rPr lang="en-IN" dirty="0"/>
              <a:t>            }</a:t>
            </a:r>
          </a:p>
          <a:p>
            <a:pPr marL="0" indent="0">
              <a:buNone/>
            </a:pPr>
            <a:r>
              <a:rPr lang="en-IN" dirty="0"/>
              <a:t>            h2 {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color</a:t>
            </a:r>
            <a:r>
              <a:rPr lang="en-IN" dirty="0"/>
              <a:t>: black;</a:t>
            </a:r>
          </a:p>
          <a:p>
            <a:pPr marL="0" indent="0">
              <a:buNone/>
            </a:pPr>
            <a:r>
              <a:rPr lang="en-IN" dirty="0"/>
              <a:t>                margin: 0 50px;</a:t>
            </a:r>
          </a:p>
          <a:p>
            <a:pPr marL="0" indent="0">
              <a:buNone/>
            </a:pPr>
            <a:r>
              <a:rPr lang="en-IN" dirty="0"/>
              <a:t>                font-size: 45px;</a:t>
            </a:r>
          </a:p>
          <a:p>
            <a:pPr marL="0" indent="0">
              <a:buNone/>
            </a:pPr>
            <a:r>
              <a:rPr lang="en-IN" dirty="0"/>
              <a:t>            }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3F567C1-0CA1-44F1-83ED-C9C755137D3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33935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Basic Counter Example:-</a:t>
            </a:r>
          </a:p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    &lt;head&gt;</a:t>
            </a:r>
          </a:p>
          <a:p>
            <a:pPr marL="0" indent="0">
              <a:buNone/>
            </a:pPr>
            <a:r>
              <a:rPr lang="en-IN" dirty="0"/>
              <a:t>      &lt;style&gt;</a:t>
            </a:r>
          </a:p>
          <a:p>
            <a:pPr marL="0" indent="0">
              <a:buNone/>
            </a:pPr>
            <a:r>
              <a:rPr lang="en-IN" dirty="0"/>
              <a:t>            body {</a:t>
            </a:r>
          </a:p>
          <a:p>
            <a:pPr marL="0" indent="0">
              <a:buNone/>
            </a:pPr>
            <a:r>
              <a:rPr lang="en-IN" dirty="0"/>
              <a:t>                position: absolute;</a:t>
            </a:r>
          </a:p>
          <a:p>
            <a:pPr marL="0" indent="0">
              <a:buNone/>
            </a:pPr>
            <a:r>
              <a:rPr lang="en-IN" dirty="0"/>
              <a:t>                left: 0%;</a:t>
            </a:r>
          </a:p>
          <a:p>
            <a:pPr marL="0" indent="0">
              <a:buNone/>
            </a:pPr>
            <a:r>
              <a:rPr lang="en-IN" dirty="0"/>
              <a:t>                text-align: </a:t>
            </a:r>
            <a:r>
              <a:rPr lang="en-IN" dirty="0" err="1"/>
              <a:t>center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    }</a:t>
            </a:r>
          </a:p>
          <a:p>
            <a:pPr marL="0" indent="0">
              <a:buNone/>
            </a:pPr>
            <a:r>
              <a:rPr lang="en-IN" dirty="0"/>
              <a:t>            .container {</a:t>
            </a:r>
          </a:p>
          <a:p>
            <a:pPr marL="0" indent="0">
              <a:buNone/>
            </a:pPr>
            <a:r>
              <a:rPr lang="en-IN" dirty="0"/>
              <a:t>                justify-content: </a:t>
            </a:r>
            <a:r>
              <a:rPr lang="en-IN" dirty="0" err="1"/>
              <a:t>center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        align-items: </a:t>
            </a:r>
            <a:r>
              <a:rPr lang="en-IN" dirty="0" err="1"/>
              <a:t>center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        display: flex;</a:t>
            </a:r>
          </a:p>
          <a:p>
            <a:pPr marL="0" indent="0">
              <a:buNone/>
            </a:pPr>
            <a:r>
              <a:rPr lang="en-IN" dirty="0"/>
              <a:t>                height: 100%;</a:t>
            </a:r>
          </a:p>
          <a:p>
            <a:pPr marL="0" indent="0">
              <a:buNone/>
            </a:pPr>
            <a:r>
              <a:rPr lang="en-IN" dirty="0"/>
              <a:t>                text-align: </a:t>
            </a:r>
            <a:r>
              <a:rPr lang="en-IN" dirty="0" err="1"/>
              <a:t>center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    }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7DA3FAB-54B0-411F-9D2E-F55342A1ADD2}"/>
              </a:ext>
            </a:extLst>
          </p:cNvPr>
          <p:cNvSpPr txBox="1">
            <a:spLocks/>
          </p:cNvSpPr>
          <p:nvPr/>
        </p:nvSpPr>
        <p:spPr>
          <a:xfrm>
            <a:off x="8277446" y="1749167"/>
            <a:ext cx="33935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h1 {</a:t>
            </a:r>
          </a:p>
          <a:p>
            <a:pPr marL="0" indent="0">
              <a:buNone/>
            </a:pPr>
            <a:r>
              <a:rPr lang="en-IN" dirty="0"/>
              <a:t>                font-size: 35px;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color</a:t>
            </a:r>
            <a:r>
              <a:rPr lang="en-IN" dirty="0"/>
              <a:t>: green;</a:t>
            </a:r>
          </a:p>
          <a:p>
            <a:pPr marL="0" indent="0">
              <a:buNone/>
            </a:pPr>
            <a:r>
              <a:rPr lang="en-IN" dirty="0"/>
              <a:t>                text-align: </a:t>
            </a:r>
            <a:r>
              <a:rPr lang="en-IN" dirty="0" err="1"/>
              <a:t>center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        padding-left: 10%;</a:t>
            </a:r>
          </a:p>
          <a:p>
            <a:pPr marL="0" indent="0">
              <a:buNone/>
            </a:pPr>
            <a:r>
              <a:rPr lang="en-IN" dirty="0"/>
              <a:t>            }</a:t>
            </a:r>
          </a:p>
          <a:p>
            <a:pPr marL="0" indent="0">
              <a:buNone/>
            </a:pPr>
            <a:r>
              <a:rPr lang="en-IN" dirty="0"/>
              <a:t>        &lt;/style&gt;</a:t>
            </a:r>
          </a:p>
          <a:p>
            <a:pPr marL="0" indent="0">
              <a:buNone/>
            </a:pPr>
            <a:r>
              <a:rPr lang="en-IN" dirty="0"/>
              <a:t>    &lt;/head&gt;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  &lt;body&gt;</a:t>
            </a:r>
          </a:p>
          <a:p>
            <a:pPr marL="0" indent="0">
              <a:buNone/>
            </a:pPr>
            <a:r>
              <a:rPr lang="en-IN" dirty="0"/>
              <a:t>        &lt;h1&gt;Increment and Decrement counter&lt;/h1&gt;</a:t>
            </a:r>
          </a:p>
          <a:p>
            <a:pPr marL="0" indent="0">
              <a:buNone/>
            </a:pPr>
            <a:r>
              <a:rPr lang="en-IN" dirty="0"/>
              <a:t>        &lt;div ="container"&gt; </a:t>
            </a:r>
          </a:p>
          <a:p>
            <a:pPr marL="0" indent="0">
              <a:buNone/>
            </a:pPr>
            <a:r>
              <a:rPr lang="en-IN" dirty="0"/>
              <a:t>            &lt;button onclick="increment()"&gt;+&lt;/button&gt;</a:t>
            </a:r>
          </a:p>
          <a:p>
            <a:pPr marL="0" indent="0">
              <a:buNone/>
            </a:pPr>
            <a:r>
              <a:rPr lang="en-IN" dirty="0"/>
              <a:t>            &lt;h2 id="counting"&gt;&lt;/h2&gt;</a:t>
            </a:r>
          </a:p>
          <a:p>
            <a:pPr marL="0" indent="0">
              <a:buNone/>
            </a:pPr>
            <a:r>
              <a:rPr lang="en-IN" dirty="0"/>
              <a:t>            &lt;button onclick="decrement()"&gt;-&lt;/button&gt;</a:t>
            </a:r>
          </a:p>
          <a:p>
            <a:pPr marL="0" indent="0">
              <a:buNone/>
            </a:pPr>
            <a:r>
              <a:rPr lang="en-IN" dirty="0"/>
              <a:t>    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71825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269601-85D7-494B-B12B-6C135E1F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JavaScript:-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A7745-B114-4B6C-B7A7-D484D0BAB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JavaScript is a popular programming language that has a wide range of applications.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JavaScript was previously used mainly for making webpages interactive such as form validation, animation, etc. Nowadays, JavaScript is also used in many other areas such as server-side development, mobile app development and so on.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Because of its wide range of applications, you can run JavaScript in several ways: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*1. Using console tab of web browsers</a:t>
            </a:r>
          </a:p>
          <a:p>
            <a:pPr marL="0" indent="0">
              <a:buNone/>
            </a:pPr>
            <a:r>
              <a:rPr lang="en-IN" dirty="0"/>
              <a:t>*2. Using Node.js</a:t>
            </a:r>
          </a:p>
          <a:p>
            <a:pPr marL="0" indent="0">
              <a:buNone/>
            </a:pPr>
            <a:r>
              <a:rPr lang="en-IN" dirty="0"/>
              <a:t>*3. By creating web pages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0126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2DFFA-F332-4A77-A796-9CFCB8298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7079" y="297712"/>
            <a:ext cx="5732721" cy="58792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 &lt;script&gt;</a:t>
            </a:r>
          </a:p>
          <a:p>
            <a:pPr marL="0" indent="0">
              <a:buNone/>
            </a:pPr>
            <a:r>
              <a:rPr lang="en-IN" dirty="0"/>
              <a:t>          </a:t>
            </a:r>
          </a:p>
          <a:p>
            <a:pPr marL="0" indent="0">
              <a:buNone/>
            </a:pPr>
            <a:r>
              <a:rPr lang="en-IN" dirty="0"/>
              <a:t>            var data = 0;                                             //initialising a variable name data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document.getElementById</a:t>
            </a:r>
            <a:r>
              <a:rPr lang="en-IN" dirty="0"/>
              <a:t>("counting").</a:t>
            </a:r>
            <a:r>
              <a:rPr lang="en-IN" dirty="0" err="1"/>
              <a:t>innerText</a:t>
            </a:r>
            <a:r>
              <a:rPr lang="en-IN" dirty="0"/>
              <a:t> = data;     //printing default value of data that is 0 in h2 tag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        </a:t>
            </a:r>
          </a:p>
          <a:p>
            <a:pPr marL="0" indent="0">
              <a:buNone/>
            </a:pPr>
            <a:r>
              <a:rPr lang="en-IN" dirty="0"/>
              <a:t>            function increment() {                                   //creation of increment function</a:t>
            </a:r>
          </a:p>
          <a:p>
            <a:pPr marL="0" indent="0">
              <a:buNone/>
            </a:pPr>
            <a:r>
              <a:rPr lang="en-IN" dirty="0"/>
              <a:t>                data = data + 1;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document.getElementById</a:t>
            </a:r>
            <a:r>
              <a:rPr lang="en-IN" dirty="0"/>
              <a:t>("counting").</a:t>
            </a:r>
            <a:r>
              <a:rPr lang="en-IN" dirty="0" err="1"/>
              <a:t>innerText</a:t>
            </a:r>
            <a:r>
              <a:rPr lang="en-IN" dirty="0"/>
              <a:t> = data;</a:t>
            </a:r>
          </a:p>
          <a:p>
            <a:pPr marL="0" indent="0">
              <a:buNone/>
            </a:pPr>
            <a:r>
              <a:rPr lang="en-IN" dirty="0"/>
              <a:t>            }</a:t>
            </a:r>
          </a:p>
          <a:p>
            <a:pPr marL="0" indent="0">
              <a:buNone/>
            </a:pPr>
            <a:r>
              <a:rPr lang="en-IN" dirty="0"/>
              <a:t>            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ED287-3A91-4250-B460-66C9E153B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72140"/>
            <a:ext cx="5181600" cy="58048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 function decrement() {                                    //creation of decrement function</a:t>
            </a:r>
          </a:p>
          <a:p>
            <a:pPr marL="0" indent="0">
              <a:buNone/>
            </a:pPr>
            <a:r>
              <a:rPr lang="en-IN" dirty="0"/>
              <a:t>                data = data - 1;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document.getElementById</a:t>
            </a:r>
            <a:r>
              <a:rPr lang="en-IN" dirty="0"/>
              <a:t>("counting").</a:t>
            </a:r>
            <a:r>
              <a:rPr lang="en-IN" dirty="0" err="1"/>
              <a:t>innerText</a:t>
            </a:r>
            <a:r>
              <a:rPr lang="en-IN" dirty="0"/>
              <a:t> = data;</a:t>
            </a:r>
          </a:p>
          <a:p>
            <a:pPr marL="0" indent="0">
              <a:buNone/>
            </a:pPr>
            <a:r>
              <a:rPr lang="en-IN" dirty="0"/>
              <a:t>            }</a:t>
            </a:r>
          </a:p>
          <a:p>
            <a:pPr marL="0" indent="0">
              <a:buNone/>
            </a:pPr>
            <a:r>
              <a:rPr lang="en-IN" dirty="0"/>
              <a:t>        &lt;/script&gt;</a:t>
            </a:r>
          </a:p>
          <a:p>
            <a:pPr marL="0" indent="0">
              <a:buNone/>
            </a:pPr>
            <a:r>
              <a:rPr lang="en-IN" dirty="0"/>
              <a:t>    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7004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8F17-5B7E-4B3D-AD14-B581DCC1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Regitration</a:t>
            </a:r>
            <a:r>
              <a:rPr lang="en-GB" dirty="0"/>
              <a:t> Form For simple </a:t>
            </a:r>
            <a:r>
              <a:rPr lang="en-GB" dirty="0" err="1"/>
              <a:t>Loginpage</a:t>
            </a:r>
            <a:r>
              <a:rPr lang="en-GB" dirty="0"/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43EB9-8F6E-48AC-9B77-D8E1F6CB2F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GB" dirty="0"/>
              <a:t>&lt;form&gt;   //refresh the page</a:t>
            </a:r>
          </a:p>
          <a:p>
            <a:r>
              <a:rPr lang="en-GB" dirty="0"/>
              <a:t>without &lt;form&gt;  //nothing will be happening and it won't refresh our page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&lt;!DOCTYPE html&gt;</a:t>
            </a:r>
          </a:p>
          <a:p>
            <a:r>
              <a:rPr lang="en-GB" dirty="0"/>
              <a:t>&lt;html </a:t>
            </a:r>
            <a:r>
              <a:rPr lang="en-GB" sz="3700" dirty="0" err="1"/>
              <a:t>lang</a:t>
            </a:r>
            <a:r>
              <a:rPr lang="en-GB" dirty="0"/>
              <a:t>="</a:t>
            </a:r>
            <a:r>
              <a:rPr lang="en-GB" dirty="0" err="1"/>
              <a:t>en</a:t>
            </a:r>
            <a:r>
              <a:rPr lang="en-GB" dirty="0"/>
              <a:t>"&gt;</a:t>
            </a:r>
          </a:p>
          <a:p>
            <a:r>
              <a:rPr lang="en-GB" dirty="0"/>
              <a:t>  &lt;head&gt;</a:t>
            </a:r>
          </a:p>
          <a:p>
            <a:r>
              <a:rPr lang="en-GB" dirty="0"/>
              <a:t>    &lt;title&gt;Basic Validation For JS&lt;/title&gt;</a:t>
            </a:r>
          </a:p>
          <a:p>
            <a:r>
              <a:rPr lang="en-GB" dirty="0"/>
              <a:t>  &lt;/head&gt;</a:t>
            </a:r>
          </a:p>
          <a:p>
            <a:r>
              <a:rPr lang="en-GB" dirty="0"/>
              <a:t>  &lt;script&gt;</a:t>
            </a:r>
          </a:p>
          <a:p>
            <a:r>
              <a:rPr lang="en-GB" dirty="0"/>
              <a:t>      function Validation(){                                  //function and </a:t>
            </a:r>
            <a:r>
              <a:rPr lang="en-GB" dirty="0" err="1"/>
              <a:t>nameoffunction</a:t>
            </a:r>
            <a:endParaRPr lang="en-GB" dirty="0"/>
          </a:p>
          <a:p>
            <a:r>
              <a:rPr lang="en-GB" dirty="0"/>
              <a:t>          var username = </a:t>
            </a:r>
            <a:r>
              <a:rPr lang="en-GB" dirty="0" err="1"/>
              <a:t>document.getElementById</a:t>
            </a:r>
            <a:r>
              <a:rPr lang="en-GB" dirty="0"/>
              <a:t>("</a:t>
            </a:r>
            <a:r>
              <a:rPr lang="en-GB" dirty="0" err="1"/>
              <a:t>uname</a:t>
            </a:r>
            <a:r>
              <a:rPr lang="en-GB" dirty="0"/>
              <a:t>");    //creating the variables</a:t>
            </a:r>
          </a:p>
          <a:p>
            <a:r>
              <a:rPr lang="en-GB" dirty="0"/>
              <a:t>                                                               //</a:t>
            </a:r>
            <a:r>
              <a:rPr lang="en-GB" dirty="0" err="1"/>
              <a:t>uname</a:t>
            </a:r>
            <a:r>
              <a:rPr lang="en-GB" dirty="0"/>
              <a:t> is object reference to input html tag and we pass the id here (id name is </a:t>
            </a:r>
            <a:r>
              <a:rPr lang="en-GB" dirty="0" err="1"/>
              <a:t>uname</a:t>
            </a:r>
            <a:r>
              <a:rPr lang="en-GB" dirty="0"/>
              <a:t>)</a:t>
            </a:r>
          </a:p>
          <a:p>
            <a:r>
              <a:rPr lang="en-GB" dirty="0"/>
              <a:t>           var password = </a:t>
            </a:r>
            <a:r>
              <a:rPr lang="en-GB" dirty="0" err="1"/>
              <a:t>document.getElementById</a:t>
            </a:r>
            <a:r>
              <a:rPr lang="en-GB" dirty="0"/>
              <a:t>("pass");   //creating the variables</a:t>
            </a:r>
          </a:p>
          <a:p>
            <a:r>
              <a:rPr lang="en-GB" dirty="0"/>
              <a:t>                                                             //pass is object reference to input html tag and we pass the id here (id name is pass)</a:t>
            </a:r>
          </a:p>
          <a:p>
            <a:r>
              <a:rPr lang="en-GB" dirty="0"/>
              <a:t> if(</a:t>
            </a:r>
            <a:r>
              <a:rPr lang="en-GB" dirty="0" err="1"/>
              <a:t>username.value</a:t>
            </a:r>
            <a:r>
              <a:rPr lang="en-GB" dirty="0"/>
              <a:t> =="" ||</a:t>
            </a:r>
            <a:r>
              <a:rPr lang="en-GB" dirty="0" err="1"/>
              <a:t>password.value</a:t>
            </a:r>
            <a:r>
              <a:rPr lang="en-GB" dirty="0"/>
              <a:t> == ""){     its checking the conditions both conditions are checked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411BA-6905-4156-8EED-589CFBB4EF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GB" dirty="0"/>
              <a:t>return false;</a:t>
            </a:r>
          </a:p>
          <a:p>
            <a:r>
              <a:rPr lang="en-GB" dirty="0"/>
              <a:t>           }</a:t>
            </a:r>
          </a:p>
          <a:p>
            <a:r>
              <a:rPr lang="en-GB" dirty="0"/>
              <a:t>           else</a:t>
            </a:r>
          </a:p>
          <a:p>
            <a:r>
              <a:rPr lang="en-GB" dirty="0"/>
              <a:t>           {</a:t>
            </a:r>
          </a:p>
          <a:p>
            <a:r>
              <a:rPr lang="en-GB" dirty="0"/>
              <a:t>               return true; 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&lt;/script&gt;</a:t>
            </a:r>
          </a:p>
          <a:p>
            <a:r>
              <a:rPr lang="en-GB" dirty="0"/>
              <a:t>  &lt;body&gt;</a:t>
            </a:r>
          </a:p>
          <a:p>
            <a:r>
              <a:rPr lang="en-GB" dirty="0"/>
              <a:t>    &lt;form </a:t>
            </a:r>
            <a:r>
              <a:rPr lang="en-GB" dirty="0" err="1"/>
              <a:t>onsubmit</a:t>
            </a:r>
            <a:r>
              <a:rPr lang="en-GB" dirty="0"/>
              <a:t>="return Validation()" action="counter.html"&gt;          </a:t>
            </a:r>
          </a:p>
          <a:p>
            <a:r>
              <a:rPr lang="en-GB" dirty="0"/>
              <a:t>      &lt;input type="text" id="</a:t>
            </a:r>
            <a:r>
              <a:rPr lang="en-GB" dirty="0" err="1"/>
              <a:t>uname</a:t>
            </a:r>
            <a:r>
              <a:rPr lang="en-GB" dirty="0"/>
              <a:t>" placeholder="enter your username" /&gt;</a:t>
            </a:r>
          </a:p>
          <a:p>
            <a:r>
              <a:rPr lang="en-GB" dirty="0"/>
              <a:t>      &lt;</a:t>
            </a:r>
            <a:r>
              <a:rPr lang="en-GB" dirty="0" err="1"/>
              <a:t>br</a:t>
            </a:r>
            <a:r>
              <a:rPr lang="en-GB" dirty="0"/>
              <a:t> /&gt;&lt;</a:t>
            </a:r>
            <a:r>
              <a:rPr lang="en-GB" dirty="0" err="1"/>
              <a:t>br</a:t>
            </a:r>
            <a:r>
              <a:rPr lang="en-GB" dirty="0"/>
              <a:t> /&gt;</a:t>
            </a:r>
          </a:p>
          <a:p>
            <a:r>
              <a:rPr lang="en-GB" dirty="0"/>
              <a:t>      &lt;input type="password" id="pass" placeholder="enter your password" /&gt;</a:t>
            </a:r>
          </a:p>
          <a:p>
            <a:r>
              <a:rPr lang="en-GB" dirty="0"/>
              <a:t>      &lt;</a:t>
            </a:r>
            <a:r>
              <a:rPr lang="en-GB" dirty="0" err="1"/>
              <a:t>br</a:t>
            </a:r>
            <a:r>
              <a:rPr lang="en-GB" dirty="0"/>
              <a:t> /&gt;&lt;</a:t>
            </a:r>
            <a:r>
              <a:rPr lang="en-GB" dirty="0" err="1"/>
              <a:t>br</a:t>
            </a:r>
            <a:r>
              <a:rPr lang="en-GB" dirty="0"/>
              <a:t> /&gt;</a:t>
            </a:r>
          </a:p>
          <a:p>
            <a:r>
              <a:rPr lang="en-GB" dirty="0"/>
              <a:t>      &lt;button type="submit" &gt;Submit&lt;/button&gt;</a:t>
            </a:r>
          </a:p>
          <a:p>
            <a:r>
              <a:rPr lang="en-GB" dirty="0"/>
              <a:t>    &lt;/form&gt;</a:t>
            </a:r>
          </a:p>
          <a:p>
            <a:r>
              <a:rPr lang="en-GB" dirty="0"/>
              <a:t>  &lt;/body&gt;</a:t>
            </a:r>
          </a:p>
          <a:p>
            <a:r>
              <a:rPr lang="en-GB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49119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D14B1A-03F7-4816-BF36-FBBF8C85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650F7-1C3A-4E7B-8A4E-03682343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9900" dirty="0"/>
              <a:t>Thank you</a:t>
            </a:r>
            <a:endParaRPr lang="en-IN" sz="19900" dirty="0"/>
          </a:p>
        </p:txBody>
      </p:sp>
    </p:spTree>
    <p:extLst>
      <p:ext uri="{BB962C8B-B14F-4D97-AF65-F5344CB8AC3E}">
        <p14:creationId xmlns:p14="http://schemas.microsoft.com/office/powerpoint/2010/main" val="98677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0EEB-7295-4F67-BD7E-20187084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1.Using console tab of web browsers:-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B98A-B953-406A-9E8C-AD1D822FC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Open your favourite browser and right click on empty screen</a:t>
            </a:r>
          </a:p>
          <a:p>
            <a:pPr marL="0" indent="0">
              <a:buNone/>
            </a:pPr>
            <a:r>
              <a:rPr lang="en-IN" dirty="0"/>
              <a:t>And right clicking on an empty area and select Inspect</a:t>
            </a:r>
          </a:p>
          <a:p>
            <a:pPr marL="0" indent="0">
              <a:buNone/>
            </a:pPr>
            <a:r>
              <a:rPr lang="en-IN" dirty="0"/>
              <a:t>in that page you have to see live in that browser type ""Console.log("write something");""</a:t>
            </a:r>
          </a:p>
          <a:p>
            <a:pPr marL="0" indent="0">
              <a:buNone/>
            </a:pPr>
            <a:r>
              <a:rPr lang="en-IN" dirty="0"/>
              <a:t>And now see the our output displayed in the browser.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25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AD68-39FC-46AA-8DF0-C149C20C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2.Using Node.js:-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7C512-10DA-49A3-911E-815F73FEB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Node is a back-end run-time environment for executing JavaScript code. </a:t>
            </a:r>
          </a:p>
          <a:p>
            <a:pPr marL="0" indent="0">
              <a:buNone/>
            </a:pPr>
            <a:r>
              <a:rPr lang="en-IN" dirty="0"/>
              <a:t>To run JS using Node.js, follow these steps: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Install the latest version of Node.js.</a:t>
            </a:r>
          </a:p>
          <a:p>
            <a:pPr marL="0" indent="0">
              <a:buNone/>
            </a:pPr>
            <a:r>
              <a:rPr lang="en-IN" dirty="0"/>
              <a:t>Install an IDE/Text Editor like Visual Studio Code. </a:t>
            </a:r>
          </a:p>
          <a:p>
            <a:pPr marL="0" indent="0">
              <a:buNone/>
            </a:pPr>
            <a:r>
              <a:rPr lang="en-IN" dirty="0"/>
              <a:t>In VS code, create a file &gt; write JS code &gt; save it with .</a:t>
            </a:r>
            <a:r>
              <a:rPr lang="en-IN" dirty="0" err="1"/>
              <a:t>js</a:t>
            </a:r>
            <a:r>
              <a:rPr lang="en-IN" dirty="0"/>
              <a:t> extension.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Open up the terminal/command prompt &gt; navigate to the file location &gt; type node hello.js &gt;enter.</a:t>
            </a:r>
          </a:p>
          <a:p>
            <a:pPr marL="0" indent="0">
              <a:buNone/>
            </a:pPr>
            <a:r>
              <a:rPr lang="en-IN" dirty="0"/>
              <a:t>You will get output on the terminal.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26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5F1DB2-FC0A-46B5-AED6-C66BBD53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CE26-F9B1-446C-A264-09A341963B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**</a:t>
            </a:r>
            <a:r>
              <a:rPr lang="en-IN" dirty="0" err="1"/>
              <a:t>ShortHand</a:t>
            </a:r>
            <a:r>
              <a:rPr lang="en-IN" dirty="0"/>
              <a:t>:-</a:t>
            </a:r>
          </a:p>
          <a:p>
            <a:r>
              <a:rPr lang="en-IN" dirty="0"/>
              <a:t>It is also possible to run JavaScript on the terminal/command prompt directly. </a:t>
            </a:r>
          </a:p>
          <a:p>
            <a:r>
              <a:rPr lang="en-IN" dirty="0"/>
              <a:t>For that, simply type node and press enter. </a:t>
            </a:r>
          </a:p>
          <a:p>
            <a:r>
              <a:rPr lang="en-IN" dirty="0"/>
              <a:t>Then you can start writing JS code.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014595-47C6-4B24-8DAB-DD8905601E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ex:-</a:t>
            </a:r>
          </a:p>
          <a:p>
            <a:pPr marL="0" indent="0">
              <a:buNone/>
            </a:pPr>
            <a:r>
              <a:rPr lang="en-IN" dirty="0"/>
              <a:t>enter -&gt; node</a:t>
            </a:r>
          </a:p>
          <a:p>
            <a:pPr marL="0" indent="0">
              <a:buNone/>
            </a:pPr>
            <a:r>
              <a:rPr lang="en-IN" dirty="0"/>
              <a:t>Welcome to Node.js v14.17.1.</a:t>
            </a:r>
          </a:p>
          <a:p>
            <a:pPr marL="0" indent="0">
              <a:buNone/>
            </a:pPr>
            <a:r>
              <a:rPr lang="en-IN" dirty="0"/>
              <a:t>Type ".help" for more information.</a:t>
            </a:r>
          </a:p>
          <a:p>
            <a:pPr marL="0" indent="0">
              <a:buNone/>
            </a:pPr>
            <a:r>
              <a:rPr lang="en-IN" dirty="0"/>
              <a:t>-&gt; console.log("</a:t>
            </a:r>
            <a:r>
              <a:rPr lang="en-IN" dirty="0" err="1"/>
              <a:t>hhdhhjdc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 err="1"/>
              <a:t>hhdhhjdc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undefined</a:t>
            </a:r>
          </a:p>
          <a:p>
            <a:pPr marL="0" indent="0">
              <a:buNone/>
            </a:pPr>
            <a:r>
              <a:rPr lang="en-IN" dirty="0"/>
              <a:t>-&gt; var n=10; console.log(n);</a:t>
            </a:r>
          </a:p>
          <a:p>
            <a:pPr marL="0" indent="0">
              <a:buNone/>
            </a:pPr>
            <a:r>
              <a:rPr lang="en-IN" dirty="0"/>
              <a:t>10</a:t>
            </a:r>
          </a:p>
          <a:p>
            <a:pPr marL="0" indent="0">
              <a:buNone/>
            </a:pPr>
            <a:r>
              <a:rPr lang="en-IN" dirty="0"/>
              <a:t>undefined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37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5BC6-2033-430C-B675-5C60A0F3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78410-893D-4F89-99A2-2D50E2746F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3.By creating web pages:-</a:t>
            </a:r>
          </a:p>
          <a:p>
            <a:r>
              <a:rPr lang="en-IN" dirty="0"/>
              <a:t>New File &gt; Save it with sample.html extension. </a:t>
            </a:r>
          </a:p>
          <a:p>
            <a:r>
              <a:rPr lang="en-IN" dirty="0"/>
              <a:t>For example,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&lt;!DOCTYPE html&gt;</a:t>
            </a:r>
          </a:p>
          <a:p>
            <a:r>
              <a:rPr lang="en-IN" dirty="0"/>
              <a:t>&lt;html </a:t>
            </a:r>
            <a:r>
              <a:rPr lang="en-IN" dirty="0" err="1"/>
              <a:t>lang</a:t>
            </a:r>
            <a:r>
              <a:rPr lang="en-IN" dirty="0"/>
              <a:t>="</a:t>
            </a:r>
            <a:r>
              <a:rPr lang="en-IN" dirty="0" err="1"/>
              <a:t>en</a:t>
            </a:r>
            <a:r>
              <a:rPr lang="en-IN" dirty="0"/>
              <a:t>"&gt;</a:t>
            </a:r>
          </a:p>
          <a:p>
            <a:r>
              <a:rPr lang="en-IN" dirty="0"/>
              <a:t>  &lt;head&gt;</a:t>
            </a:r>
          </a:p>
          <a:p>
            <a:r>
              <a:rPr lang="en-IN" dirty="0"/>
              <a:t>    &lt;title&gt;TASK&lt;/title&gt;</a:t>
            </a:r>
          </a:p>
          <a:p>
            <a:r>
              <a:rPr lang="en-IN" dirty="0"/>
              <a:t>  &lt;/head&gt;</a:t>
            </a:r>
          </a:p>
          <a:p>
            <a:r>
              <a:rPr lang="en-IN" dirty="0"/>
              <a:t>  &lt;body&gt;</a:t>
            </a:r>
          </a:p>
          <a:p>
            <a:r>
              <a:rPr lang="en-IN" dirty="0"/>
              <a:t>    &lt;script </a:t>
            </a:r>
            <a:r>
              <a:rPr lang="en-IN" dirty="0" err="1"/>
              <a:t>src</a:t>
            </a:r>
            <a:r>
              <a:rPr lang="en-IN" dirty="0"/>
              <a:t>="sample.js"&gt;&lt;/script&gt;</a:t>
            </a:r>
          </a:p>
          <a:p>
            <a:r>
              <a:rPr lang="en-IN" dirty="0"/>
              <a:t>  &lt;/body&gt;</a:t>
            </a:r>
          </a:p>
          <a:p>
            <a:r>
              <a:rPr lang="en-IN" dirty="0"/>
              <a:t>&lt;/html&gt;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C12DF-AAE5-4764-9290-C119DC4D89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96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0618-52B4-44F5-9444-9A4D989B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FD8E3-F139-4115-9A31-C43A784901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 </a:t>
            </a:r>
          </a:p>
          <a:p>
            <a:r>
              <a:rPr lang="en-IN" dirty="0"/>
              <a:t>New File &gt; Save it with sample.js extension. </a:t>
            </a:r>
          </a:p>
          <a:p>
            <a:r>
              <a:rPr lang="en-IN" dirty="0"/>
              <a:t>For example,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console.log("</a:t>
            </a:r>
            <a:r>
              <a:rPr lang="en-IN" dirty="0" err="1"/>
              <a:t>Akurati</a:t>
            </a:r>
            <a:r>
              <a:rPr lang="en-IN" dirty="0"/>
              <a:t> </a:t>
            </a:r>
            <a:r>
              <a:rPr lang="en-IN" dirty="0" err="1"/>
              <a:t>Nirosha</a:t>
            </a:r>
            <a:r>
              <a:rPr lang="en-IN" dirty="0"/>
              <a:t>");</a:t>
            </a:r>
          </a:p>
          <a:p>
            <a:r>
              <a:rPr lang="en-IN" dirty="0"/>
              <a:t>console.log("</a:t>
            </a:r>
            <a:r>
              <a:rPr lang="en-IN" dirty="0" err="1"/>
              <a:t>A.Nirosha</a:t>
            </a:r>
            <a:r>
              <a:rPr lang="en-IN" dirty="0"/>
              <a:t>");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Open the main.html file using a browser.</a:t>
            </a:r>
          </a:p>
          <a:p>
            <a:r>
              <a:rPr lang="en-IN" dirty="0"/>
              <a:t>To check if our JS code ran or not, </a:t>
            </a:r>
          </a:p>
          <a:p>
            <a:r>
              <a:rPr lang="en-IN" dirty="0"/>
              <a:t>-&gt;Right click on the web page </a:t>
            </a:r>
          </a:p>
          <a:p>
            <a:r>
              <a:rPr lang="en-IN" dirty="0"/>
              <a:t>-&gt; Inspect </a:t>
            </a:r>
          </a:p>
          <a:p>
            <a:r>
              <a:rPr lang="en-IN" dirty="0"/>
              <a:t>-&gt; Choose console tab.</a:t>
            </a:r>
          </a:p>
          <a:p>
            <a:r>
              <a:rPr lang="en-IN" dirty="0"/>
              <a:t>And finally you see the output......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096E8-39D1-4DA6-A73F-95F39A1473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70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E927-B127-4FC7-883C-F72F3B1F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31300-5CC3-4F71-9057-611F74A0B3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JavaScript console.log():-</a:t>
            </a:r>
          </a:p>
          <a:p>
            <a:r>
              <a:rPr lang="en-IN" dirty="0"/>
              <a:t>1.Print a Sentence</a:t>
            </a:r>
          </a:p>
          <a:p>
            <a:r>
              <a:rPr lang="en-IN" dirty="0"/>
              <a:t>console.log("hello </a:t>
            </a:r>
            <a:r>
              <a:rPr lang="en-IN" dirty="0" err="1"/>
              <a:t>niroshaaa</a:t>
            </a:r>
            <a:r>
              <a:rPr lang="en-IN" dirty="0"/>
              <a:t>");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2.Print Values Stored in Variables</a:t>
            </a:r>
          </a:p>
          <a:p>
            <a:r>
              <a:rPr lang="en-IN" dirty="0"/>
              <a:t>EX:-</a:t>
            </a:r>
          </a:p>
          <a:p>
            <a:r>
              <a:rPr lang="en-IN" dirty="0"/>
              <a:t>  let x = 5, y = 6, z = 7;</a:t>
            </a:r>
          </a:p>
          <a:p>
            <a:r>
              <a:rPr lang="en-IN" dirty="0"/>
              <a:t>  console.log(</a:t>
            </a:r>
            <a:r>
              <a:rPr lang="en-IN" dirty="0" err="1"/>
              <a:t>x,y,z</a:t>
            </a:r>
            <a:r>
              <a:rPr lang="en-IN" dirty="0"/>
              <a:t>);</a:t>
            </a:r>
          </a:p>
          <a:p>
            <a:r>
              <a:rPr lang="en-IN" dirty="0"/>
              <a:t>EX:-</a:t>
            </a:r>
          </a:p>
          <a:p>
            <a:r>
              <a:rPr lang="en-IN" dirty="0"/>
              <a:t>       </a:t>
            </a:r>
            <a:r>
              <a:rPr lang="en-IN" dirty="0" err="1"/>
              <a:t>const</a:t>
            </a:r>
            <a:r>
              <a:rPr lang="en-IN" dirty="0"/>
              <a:t> str = 'Hello';     // storing values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   </a:t>
            </a:r>
            <a:r>
              <a:rPr lang="en-IN" dirty="0" err="1"/>
              <a:t>const</a:t>
            </a:r>
            <a:r>
              <a:rPr lang="en-IN" dirty="0"/>
              <a:t> str1 = '</a:t>
            </a:r>
            <a:r>
              <a:rPr lang="en-IN" dirty="0" err="1"/>
              <a:t>Niru</a:t>
            </a:r>
            <a:r>
              <a:rPr lang="en-IN" dirty="0"/>
              <a:t>';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       console.log(str + ' ' + str1);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7434A-7306-4B51-80CC-8F65DA4228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22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2020</Words>
  <Application>Microsoft Office PowerPoint</Application>
  <PresentationFormat>Widescreen</PresentationFormat>
  <Paragraphs>521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Introduction to JavaScript ES6</vt:lpstr>
      <vt:lpstr>Intermediate JavaScript </vt:lpstr>
      <vt:lpstr>Introduction to JavaScript:-</vt:lpstr>
      <vt:lpstr>1.Using console tab of web browsers:-</vt:lpstr>
      <vt:lpstr>2.Using Node.js:-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Data Types:-</vt:lpstr>
      <vt:lpstr>PowerPoint Presentation</vt:lpstr>
      <vt:lpstr>JavaScript Operator Types:- </vt:lpstr>
      <vt:lpstr>Arithmetic Operators:--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Control Flow:-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Regitration Form For simple Loginpage:-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 ES6</dc:title>
  <dc:creator>TASK</dc:creator>
  <cp:lastModifiedBy>Nirosha B</cp:lastModifiedBy>
  <cp:revision>16</cp:revision>
  <dcterms:created xsi:type="dcterms:W3CDTF">2021-12-17T09:27:58Z</dcterms:created>
  <dcterms:modified xsi:type="dcterms:W3CDTF">2021-12-22T10:49:43Z</dcterms:modified>
</cp:coreProperties>
</file>