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5" r:id="rId12"/>
    <p:sldId id="2146847064" r:id="rId13"/>
    <p:sldId id="2146847066" r:id="rId14"/>
    <p:sldId id="2146847062" r:id="rId15"/>
    <p:sldId id="21468470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oshaVuyyuru/Secure-data-hiding-in-image-stega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HIDE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VUYYURU NIROSHA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VUYYURU NIROSHA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SNIST &amp; EEE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Output </a:t>
            </a:r>
            <a:endParaRPr lang="en-IN" dirty="0"/>
          </a:p>
        </p:txBody>
      </p:sp>
      <p:pic>
        <p:nvPicPr>
          <p:cNvPr id="5122" name="Picture 2" descr="C:\Users\Lenovo\Desktop\IBMoutputim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1" y="1301479"/>
            <a:ext cx="11029950" cy="349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0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of securing dat</a:t>
            </a:r>
            <a:r>
              <a:rPr lang="en-US" dirty="0" smtClean="0"/>
              <a:t>a </a:t>
            </a:r>
            <a:r>
              <a:rPr lang="en-US" dirty="0" smtClean="0"/>
              <a:t>hidden in image using steganography  the encryption process replaces pixel values with message bytes. </a:t>
            </a:r>
            <a:r>
              <a:rPr lang="en-US" dirty="0" smtClean="0"/>
              <a:t>The message length should not exceed the image size. A null byte is used as an end marker to detect the message. </a:t>
            </a:r>
          </a:p>
          <a:p>
            <a:r>
              <a:rPr lang="en-US" dirty="0" smtClean="0"/>
              <a:t>Steganography is used now a days widely  by  any  firms who want to </a:t>
            </a:r>
            <a:r>
              <a:rPr lang="en-US" dirty="0" err="1" smtClean="0"/>
              <a:t>cummincate</a:t>
            </a:r>
            <a:r>
              <a:rPr lang="en-US" dirty="0" smtClean="0"/>
              <a:t> or </a:t>
            </a:r>
            <a:r>
              <a:rPr lang="en-US" dirty="0" err="1" smtClean="0"/>
              <a:t>tranmit</a:t>
            </a:r>
            <a:r>
              <a:rPr lang="en-US" dirty="0" smtClean="0"/>
              <a:t> their sensitive data </a:t>
            </a:r>
            <a:r>
              <a:rPr lang="en-US" dirty="0" err="1" smtClean="0"/>
              <a:t>wth</a:t>
            </a:r>
            <a:r>
              <a:rPr lang="en-US" dirty="0" smtClean="0"/>
              <a:t>  highly discreet method.</a:t>
            </a:r>
          </a:p>
          <a:p>
            <a:r>
              <a:rPr lang="en-US" dirty="0" smtClean="0"/>
              <a:t>This project helps in using python and </a:t>
            </a:r>
            <a:r>
              <a:rPr lang="en-US" dirty="0" err="1" smtClean="0"/>
              <a:t>openCV</a:t>
            </a:r>
            <a:r>
              <a:rPr lang="en-US" dirty="0" smtClean="0"/>
              <a:t> to implement Steganography.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https://github.com/NiroshaVuyyuru/Secure-data-hiding-in-image-steganography.git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This project provides a simple implementation of image based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s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teganography , where secret messages are hidden within an image and later retrieved using a decryption script. The encryption and decryption processes </a:t>
            </a:r>
            <a:r>
              <a:rPr lang="en-US" sz="3200" dirty="0" err="1" smtClean="0">
                <a:solidFill>
                  <a:srgbClr val="0F0F0F"/>
                </a:solidFill>
                <a:ea typeface="+mn-lt"/>
                <a:cs typeface="+mn-lt"/>
              </a:rPr>
              <a:t>involvemodifying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 the pixel values of an image to store the message bytes.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endParaRPr lang="en-US" sz="3200" b="1" dirty="0" smtClean="0"/>
          </a:p>
          <a:p>
            <a:pPr lvl="1"/>
            <a:r>
              <a:rPr lang="en-US" sz="3200" b="1" dirty="0" err="1" smtClean="0"/>
              <a:t>Libaraies</a:t>
            </a:r>
            <a:r>
              <a:rPr lang="en-US" sz="3200" b="1" dirty="0" smtClean="0"/>
              <a:t> used : OpenCV2</a:t>
            </a:r>
          </a:p>
          <a:p>
            <a:pPr lvl="1"/>
            <a:r>
              <a:rPr lang="en-US" sz="3200" b="1" dirty="0" smtClean="0"/>
              <a:t>Coding language used: Python</a:t>
            </a:r>
          </a:p>
          <a:p>
            <a:pPr lvl="1"/>
            <a:r>
              <a:rPr lang="en-US" sz="3200" b="1" dirty="0" err="1" smtClean="0"/>
              <a:t>Operaing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sytem</a:t>
            </a:r>
            <a:r>
              <a:rPr lang="en-US" sz="3200" b="1" dirty="0" smtClean="0"/>
              <a:t> : Windows 10</a:t>
            </a:r>
          </a:p>
          <a:p>
            <a:pPr marL="324000" lvl="1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F0F0F"/>
                </a:solidFill>
              </a:rPr>
              <a:t>Features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Hide a secret message inside an image using pixel manipulation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Secure the message with a password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Extract the hidden message only with the correct password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Simple and lightweight implementation using python and </a:t>
            </a:r>
            <a:r>
              <a:rPr lang="en-US" sz="2400" b="1" dirty="0" err="1" smtClean="0">
                <a:solidFill>
                  <a:schemeClr val="tx1"/>
                </a:solidFill>
              </a:rPr>
              <a:t>openCV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End users of Steganography  are Army , journalists, government agencies ,banking agencies ,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 who use technology to hide the sensitive data discreetly with high protection for various purposes like secure communication or concealing malicious activity from detection.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Code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Lenovo\Desktop\IBMjust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20" y="742724"/>
            <a:ext cx="5947909" cy="60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Image (715Kb)</a:t>
            </a:r>
            <a:endParaRPr lang="en-IN" dirty="0"/>
          </a:p>
        </p:txBody>
      </p:sp>
      <p:pic>
        <p:nvPicPr>
          <p:cNvPr id="4098" name="Picture 2" descr="C:\Users\Lenovo\Downloads\Stenography-main\Stenography-main\mypi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32" y="1301750"/>
            <a:ext cx="5317735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3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Encrypted image (1.39MB)</a:t>
            </a:r>
            <a:endParaRPr lang="en-IN" dirty="0"/>
          </a:p>
        </p:txBody>
      </p:sp>
      <p:pic>
        <p:nvPicPr>
          <p:cNvPr id="3074" name="Picture 2" descr="C:\Users\Lenovo\Desktop\encryptionr\encryptedIma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32" y="1301750"/>
            <a:ext cx="5317735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625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fadb41d3-f9cb-40fb-903c-8cacaba95bb5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277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SECURE DATA HIDE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2. Image (715Kb)</vt:lpstr>
      <vt:lpstr>3. Encrypted image (1.39MB)</vt:lpstr>
      <vt:lpstr>4. Output 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30</cp:revision>
  <dcterms:created xsi:type="dcterms:W3CDTF">2021-05-26T16:50:10Z</dcterms:created>
  <dcterms:modified xsi:type="dcterms:W3CDTF">2025-02-25T20:42:10Z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