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9" r:id="rId16"/>
    <p:sldId id="280" r:id="rId17"/>
    <p:sldId id="270" r:id="rId18"/>
    <p:sldId id="272" r:id="rId19"/>
    <p:sldId id="274" r:id="rId20"/>
    <p:sldId id="275" r:id="rId21"/>
    <p:sldId id="273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327FA1-A33E-4915-A182-08C16823BCA7}" v="7" dt="2021-08-21T19:03:25.477"/>
    <p1510:client id="{79B4479A-6580-4C26-A12B-7B5EC411190E}" v="34" dt="2021-08-22T07:53:56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rosha M" userId="1bd469dafb4e6f64" providerId="LiveId" clId="{79B4479A-6580-4C26-A12B-7B5EC411190E}"/>
    <pc:docChg chg="undo custSel addSld delSld modSld sldOrd">
      <pc:chgData name="Nirosha M" userId="1bd469dafb4e6f64" providerId="LiveId" clId="{79B4479A-6580-4C26-A12B-7B5EC411190E}" dt="2021-08-22T08:08:18.485" v="892" actId="113"/>
      <pc:docMkLst>
        <pc:docMk/>
      </pc:docMkLst>
      <pc:sldChg chg="modSp mod">
        <pc:chgData name="Nirosha M" userId="1bd469dafb4e6f64" providerId="LiveId" clId="{79B4479A-6580-4C26-A12B-7B5EC411190E}" dt="2021-08-22T07:59:30.657" v="873" actId="20577"/>
        <pc:sldMkLst>
          <pc:docMk/>
          <pc:sldMk cId="3448109215" sldId="263"/>
        </pc:sldMkLst>
        <pc:spChg chg="mod">
          <ac:chgData name="Nirosha M" userId="1bd469dafb4e6f64" providerId="LiveId" clId="{79B4479A-6580-4C26-A12B-7B5EC411190E}" dt="2021-08-22T07:59:30.657" v="873" actId="20577"/>
          <ac:spMkLst>
            <pc:docMk/>
            <pc:sldMk cId="3448109215" sldId="263"/>
            <ac:spMk id="3" creationId="{A7CDB6C8-2035-47B6-ABB0-AAED99857B14}"/>
          </ac:spMkLst>
        </pc:spChg>
      </pc:sldChg>
      <pc:sldChg chg="addSp modSp new mod">
        <pc:chgData name="Nirosha M" userId="1bd469dafb4e6f64" providerId="LiveId" clId="{79B4479A-6580-4C26-A12B-7B5EC411190E}" dt="2021-08-22T04:36:42.146" v="116" actId="1076"/>
        <pc:sldMkLst>
          <pc:docMk/>
          <pc:sldMk cId="488008592" sldId="269"/>
        </pc:sldMkLst>
        <pc:spChg chg="add mod">
          <ac:chgData name="Nirosha M" userId="1bd469dafb4e6f64" providerId="LiveId" clId="{79B4479A-6580-4C26-A12B-7B5EC411190E}" dt="2021-08-22T04:23:57.609" v="75" actId="1076"/>
          <ac:spMkLst>
            <pc:docMk/>
            <pc:sldMk cId="488008592" sldId="269"/>
            <ac:spMk id="2" creationId="{D84424C6-5B74-491D-BEE6-4EA977CD7C3C}"/>
          </ac:spMkLst>
        </pc:spChg>
        <pc:spChg chg="add mod">
          <ac:chgData name="Nirosha M" userId="1bd469dafb4e6f64" providerId="LiveId" clId="{79B4479A-6580-4C26-A12B-7B5EC411190E}" dt="2021-08-22T04:36:03.021" v="108" actId="1076"/>
          <ac:spMkLst>
            <pc:docMk/>
            <pc:sldMk cId="488008592" sldId="269"/>
            <ac:spMk id="5" creationId="{A75F33F8-7ABF-475B-BE7F-435D8FE30F0E}"/>
          </ac:spMkLst>
        </pc:spChg>
        <pc:picChg chg="add mod">
          <ac:chgData name="Nirosha M" userId="1bd469dafb4e6f64" providerId="LiveId" clId="{79B4479A-6580-4C26-A12B-7B5EC411190E}" dt="2021-08-22T04:24:53.780" v="83" actId="14100"/>
          <ac:picMkLst>
            <pc:docMk/>
            <pc:sldMk cId="488008592" sldId="269"/>
            <ac:picMk id="4" creationId="{624A1B5B-F3C9-47C3-9BEB-C40926BDA1EF}"/>
          </ac:picMkLst>
        </pc:picChg>
        <pc:picChg chg="add mod">
          <ac:chgData name="Nirosha M" userId="1bd469dafb4e6f64" providerId="LiveId" clId="{79B4479A-6580-4C26-A12B-7B5EC411190E}" dt="2021-08-22T04:36:42.146" v="116" actId="1076"/>
          <ac:picMkLst>
            <pc:docMk/>
            <pc:sldMk cId="488008592" sldId="269"/>
            <ac:picMk id="7" creationId="{1B8EF594-14BC-42FE-9E17-C67BB6289DAB}"/>
          </ac:picMkLst>
        </pc:picChg>
      </pc:sldChg>
      <pc:sldChg chg="addSp modSp new mod">
        <pc:chgData name="Nirosha M" userId="1bd469dafb4e6f64" providerId="LiveId" clId="{79B4479A-6580-4C26-A12B-7B5EC411190E}" dt="2021-08-22T04:49:09.374" v="199" actId="1076"/>
        <pc:sldMkLst>
          <pc:docMk/>
          <pc:sldMk cId="2641097216" sldId="270"/>
        </pc:sldMkLst>
        <pc:spChg chg="add mod">
          <ac:chgData name="Nirosha M" userId="1bd469dafb4e6f64" providerId="LiveId" clId="{79B4479A-6580-4C26-A12B-7B5EC411190E}" dt="2021-08-22T04:43:56.874" v="136" actId="1076"/>
          <ac:spMkLst>
            <pc:docMk/>
            <pc:sldMk cId="2641097216" sldId="270"/>
            <ac:spMk id="2" creationId="{8A91BD44-CE6E-4DEE-8F74-72A17DFFEDA9}"/>
          </ac:spMkLst>
        </pc:spChg>
        <pc:spChg chg="add mod">
          <ac:chgData name="Nirosha M" userId="1bd469dafb4e6f64" providerId="LiveId" clId="{79B4479A-6580-4C26-A12B-7B5EC411190E}" dt="2021-08-22T04:47:17.573" v="188" actId="1076"/>
          <ac:spMkLst>
            <pc:docMk/>
            <pc:sldMk cId="2641097216" sldId="270"/>
            <ac:spMk id="3" creationId="{0170BCD4-EA23-4FA1-8A95-A2BAD8DE81EC}"/>
          </ac:spMkLst>
        </pc:spChg>
        <pc:picChg chg="add mod">
          <ac:chgData name="Nirosha M" userId="1bd469dafb4e6f64" providerId="LiveId" clId="{79B4479A-6580-4C26-A12B-7B5EC411190E}" dt="2021-08-22T04:49:09.374" v="199" actId="1076"/>
          <ac:picMkLst>
            <pc:docMk/>
            <pc:sldMk cId="2641097216" sldId="270"/>
            <ac:picMk id="5" creationId="{D5F0F8D9-8576-4879-8113-04966A11C188}"/>
          </ac:picMkLst>
        </pc:picChg>
        <pc:picChg chg="add mod">
          <ac:chgData name="Nirosha M" userId="1bd469dafb4e6f64" providerId="LiveId" clId="{79B4479A-6580-4C26-A12B-7B5EC411190E}" dt="2021-08-22T04:49:05.686" v="198" actId="14100"/>
          <ac:picMkLst>
            <pc:docMk/>
            <pc:sldMk cId="2641097216" sldId="270"/>
            <ac:picMk id="7" creationId="{09E25900-F501-49A4-9773-D09BC63C762F}"/>
          </ac:picMkLst>
        </pc:picChg>
      </pc:sldChg>
      <pc:sldChg chg="addSp delSp modSp new mod">
        <pc:chgData name="Nirosha M" userId="1bd469dafb4e6f64" providerId="LiveId" clId="{79B4479A-6580-4C26-A12B-7B5EC411190E}" dt="2021-08-22T05:49:23.891" v="287" actId="1076"/>
        <pc:sldMkLst>
          <pc:docMk/>
          <pc:sldMk cId="3082085558" sldId="271"/>
        </pc:sldMkLst>
        <pc:spChg chg="add del mod">
          <ac:chgData name="Nirosha M" userId="1bd469dafb4e6f64" providerId="LiveId" clId="{79B4479A-6580-4C26-A12B-7B5EC411190E}" dt="2021-08-22T05:45:18.962" v="250"/>
          <ac:spMkLst>
            <pc:docMk/>
            <pc:sldMk cId="3082085558" sldId="271"/>
            <ac:spMk id="2" creationId="{2E1BA8F0-8892-4C68-AF49-F5609BA6FA6B}"/>
          </ac:spMkLst>
        </pc:spChg>
        <pc:spChg chg="add mod">
          <ac:chgData name="Nirosha M" userId="1bd469dafb4e6f64" providerId="LiveId" clId="{79B4479A-6580-4C26-A12B-7B5EC411190E}" dt="2021-08-22T05:49:23.891" v="287" actId="1076"/>
          <ac:spMkLst>
            <pc:docMk/>
            <pc:sldMk cId="3082085558" sldId="271"/>
            <ac:spMk id="5" creationId="{36EB2390-2F55-49BF-BF6D-155BFAB959F7}"/>
          </ac:spMkLst>
        </pc:spChg>
        <pc:picChg chg="add mod">
          <ac:chgData name="Nirosha M" userId="1bd469dafb4e6f64" providerId="LiveId" clId="{79B4479A-6580-4C26-A12B-7B5EC411190E}" dt="2021-08-22T05:48:07.994" v="253" actId="962"/>
          <ac:picMkLst>
            <pc:docMk/>
            <pc:sldMk cId="3082085558" sldId="271"/>
            <ac:picMk id="4" creationId="{3D55C415-DC4D-4B96-BFAB-7871B262B3D5}"/>
          </ac:picMkLst>
        </pc:picChg>
      </pc:sldChg>
      <pc:sldChg chg="addSp delSp modSp new del mod">
        <pc:chgData name="Nirosha M" userId="1bd469dafb4e6f64" providerId="LiveId" clId="{79B4479A-6580-4C26-A12B-7B5EC411190E}" dt="2021-08-22T04:50:47.711" v="204" actId="2696"/>
        <pc:sldMkLst>
          <pc:docMk/>
          <pc:sldMk cId="3906257992" sldId="271"/>
        </pc:sldMkLst>
        <pc:spChg chg="add del mod">
          <ac:chgData name="Nirosha M" userId="1bd469dafb4e6f64" providerId="LiveId" clId="{79B4479A-6580-4C26-A12B-7B5EC411190E}" dt="2021-08-22T04:50:44.953" v="203"/>
          <ac:spMkLst>
            <pc:docMk/>
            <pc:sldMk cId="3906257992" sldId="271"/>
            <ac:spMk id="2" creationId="{CA86C380-1AFB-4348-9484-6490AED19D8B}"/>
          </ac:spMkLst>
        </pc:spChg>
      </pc:sldChg>
      <pc:sldChg chg="addSp delSp modSp new mod">
        <pc:chgData name="Nirosha M" userId="1bd469dafb4e6f64" providerId="LiveId" clId="{79B4479A-6580-4C26-A12B-7B5EC411190E}" dt="2021-08-22T07:20:36.199" v="587" actId="14100"/>
        <pc:sldMkLst>
          <pc:docMk/>
          <pc:sldMk cId="2820355000" sldId="272"/>
        </pc:sldMkLst>
        <pc:spChg chg="add mod">
          <ac:chgData name="Nirosha M" userId="1bd469dafb4e6f64" providerId="LiveId" clId="{79B4479A-6580-4C26-A12B-7B5EC411190E}" dt="2021-08-22T07:20:36.199" v="587" actId="14100"/>
          <ac:spMkLst>
            <pc:docMk/>
            <pc:sldMk cId="2820355000" sldId="272"/>
            <ac:spMk id="4" creationId="{DE2A62AC-4645-4D83-8324-347372F0B345}"/>
          </ac:spMkLst>
        </pc:spChg>
        <pc:spChg chg="add mod">
          <ac:chgData name="Nirosha M" userId="1bd469dafb4e6f64" providerId="LiveId" clId="{79B4479A-6580-4C26-A12B-7B5EC411190E}" dt="2021-08-22T07:18:54.208" v="560" actId="12"/>
          <ac:spMkLst>
            <pc:docMk/>
            <pc:sldMk cId="2820355000" sldId="272"/>
            <ac:spMk id="5" creationId="{9F8B0545-DDD5-4222-9D27-BB91EABD4882}"/>
          </ac:spMkLst>
        </pc:spChg>
        <pc:spChg chg="add del mod">
          <ac:chgData name="Nirosha M" userId="1bd469dafb4e6f64" providerId="LiveId" clId="{79B4479A-6580-4C26-A12B-7B5EC411190E}" dt="2021-08-22T07:17:00.143" v="519"/>
          <ac:spMkLst>
            <pc:docMk/>
            <pc:sldMk cId="2820355000" sldId="272"/>
            <ac:spMk id="6" creationId="{D842451F-60F0-4276-92AF-D02B78597A14}"/>
          </ac:spMkLst>
        </pc:spChg>
        <pc:graphicFrameChg chg="add del modGraphic">
          <ac:chgData name="Nirosha M" userId="1bd469dafb4e6f64" providerId="LiveId" clId="{79B4479A-6580-4C26-A12B-7B5EC411190E}" dt="2021-08-22T06:44:18.786" v="397" actId="27309"/>
          <ac:graphicFrameMkLst>
            <pc:docMk/>
            <pc:sldMk cId="2820355000" sldId="272"/>
            <ac:graphicFrameMk id="3" creationId="{6358E37E-664D-43C0-9E9D-22A14F0B7220}"/>
          </ac:graphicFrameMkLst>
        </pc:graphicFrameChg>
        <pc:picChg chg="add mod">
          <ac:chgData name="Nirosha M" userId="1bd469dafb4e6f64" providerId="LiveId" clId="{79B4479A-6580-4C26-A12B-7B5EC411190E}" dt="2021-08-22T07:20:11.477" v="567" actId="1076"/>
          <ac:picMkLst>
            <pc:docMk/>
            <pc:sldMk cId="2820355000" sldId="272"/>
            <ac:picMk id="8" creationId="{209F045B-5DDD-416C-AC2A-7BF1F3CE3745}"/>
          </ac:picMkLst>
        </pc:picChg>
      </pc:sldChg>
      <pc:sldChg chg="addSp modSp new mod ord setBg">
        <pc:chgData name="Nirosha M" userId="1bd469dafb4e6f64" providerId="LiveId" clId="{79B4479A-6580-4C26-A12B-7B5EC411190E}" dt="2021-08-22T06:44:11.125" v="395"/>
        <pc:sldMkLst>
          <pc:docMk/>
          <pc:sldMk cId="3996778075" sldId="273"/>
        </pc:sldMkLst>
        <pc:spChg chg="mod">
          <ac:chgData name="Nirosha M" userId="1bd469dafb4e6f64" providerId="LiveId" clId="{79B4479A-6580-4C26-A12B-7B5EC411190E}" dt="2021-08-22T06:03:46.043" v="365" actId="26606"/>
          <ac:spMkLst>
            <pc:docMk/>
            <pc:sldMk cId="3996778075" sldId="273"/>
            <ac:spMk id="2" creationId="{07B6B6C3-A720-4512-91A7-ED14490090DF}"/>
          </ac:spMkLst>
        </pc:spChg>
        <pc:spChg chg="mod">
          <ac:chgData name="Nirosha M" userId="1bd469dafb4e6f64" providerId="LiveId" clId="{79B4479A-6580-4C26-A12B-7B5EC411190E}" dt="2021-08-22T06:03:46.043" v="365" actId="26606"/>
          <ac:spMkLst>
            <pc:docMk/>
            <pc:sldMk cId="3996778075" sldId="273"/>
            <ac:spMk id="3" creationId="{9732165E-4550-414A-AAA7-3FF9AF10F2B4}"/>
          </ac:spMkLst>
        </pc:spChg>
        <pc:picChg chg="add mod">
          <ac:chgData name="Nirosha M" userId="1bd469dafb4e6f64" providerId="LiveId" clId="{79B4479A-6580-4C26-A12B-7B5EC411190E}" dt="2021-08-22T06:03:55.078" v="368" actId="1076"/>
          <ac:picMkLst>
            <pc:docMk/>
            <pc:sldMk cId="3996778075" sldId="273"/>
            <ac:picMk id="5" creationId="{7B3C5F6A-5617-4323-8AE0-B0097C4BE9B9}"/>
          </ac:picMkLst>
        </pc:picChg>
      </pc:sldChg>
      <pc:sldChg chg="addSp modSp new mod">
        <pc:chgData name="Nirosha M" userId="1bd469dafb4e6f64" providerId="LiveId" clId="{79B4479A-6580-4C26-A12B-7B5EC411190E}" dt="2021-08-22T06:59:39.687" v="464" actId="1076"/>
        <pc:sldMkLst>
          <pc:docMk/>
          <pc:sldMk cId="2737415155" sldId="274"/>
        </pc:sldMkLst>
        <pc:spChg chg="add mod">
          <ac:chgData name="Nirosha M" userId="1bd469dafb4e6f64" providerId="LiveId" clId="{79B4479A-6580-4C26-A12B-7B5EC411190E}" dt="2021-08-22T06:44:29.455" v="412" actId="1076"/>
          <ac:spMkLst>
            <pc:docMk/>
            <pc:sldMk cId="2737415155" sldId="274"/>
            <ac:spMk id="2" creationId="{2166A96B-E8EC-413D-A666-007941AF0D66}"/>
          </ac:spMkLst>
        </pc:spChg>
        <pc:spChg chg="add mod">
          <ac:chgData name="Nirosha M" userId="1bd469dafb4e6f64" providerId="LiveId" clId="{79B4479A-6580-4C26-A12B-7B5EC411190E}" dt="2021-08-22T06:59:34.493" v="463" actId="1076"/>
          <ac:spMkLst>
            <pc:docMk/>
            <pc:sldMk cId="2737415155" sldId="274"/>
            <ac:spMk id="3" creationId="{36352509-29DF-4F1D-A01D-4DB9EBE2874D}"/>
          </ac:spMkLst>
        </pc:spChg>
        <pc:picChg chg="add mod">
          <ac:chgData name="Nirosha M" userId="1bd469dafb4e6f64" providerId="LiveId" clId="{79B4479A-6580-4C26-A12B-7B5EC411190E}" dt="2021-08-22T06:59:39.687" v="464" actId="1076"/>
          <ac:picMkLst>
            <pc:docMk/>
            <pc:sldMk cId="2737415155" sldId="274"/>
            <ac:picMk id="5" creationId="{595A450B-DA16-406A-BC74-67A442BBABB3}"/>
          </ac:picMkLst>
        </pc:picChg>
      </pc:sldChg>
      <pc:sldChg chg="new del">
        <pc:chgData name="Nirosha M" userId="1bd469dafb4e6f64" providerId="LiveId" clId="{79B4479A-6580-4C26-A12B-7B5EC411190E}" dt="2021-08-22T06:04:52.354" v="370" actId="2696"/>
        <pc:sldMkLst>
          <pc:docMk/>
          <pc:sldMk cId="3757354183" sldId="274"/>
        </pc:sldMkLst>
      </pc:sldChg>
      <pc:sldChg chg="addSp modSp new mod">
        <pc:chgData name="Nirosha M" userId="1bd469dafb4e6f64" providerId="LiveId" clId="{79B4479A-6580-4C26-A12B-7B5EC411190E}" dt="2021-08-22T07:00:40.658" v="473" actId="1076"/>
        <pc:sldMkLst>
          <pc:docMk/>
          <pc:sldMk cId="2451532276" sldId="275"/>
        </pc:sldMkLst>
        <pc:spChg chg="add mod">
          <ac:chgData name="Nirosha M" userId="1bd469dafb4e6f64" providerId="LiveId" clId="{79B4479A-6580-4C26-A12B-7B5EC411190E}" dt="2021-08-22T06:59:59.559" v="467" actId="1076"/>
          <ac:spMkLst>
            <pc:docMk/>
            <pc:sldMk cId="2451532276" sldId="275"/>
            <ac:spMk id="3" creationId="{AD2E3F43-A862-482C-B9E6-31AC82197B11}"/>
          </ac:spMkLst>
        </pc:spChg>
        <pc:picChg chg="add mod">
          <ac:chgData name="Nirosha M" userId="1bd469dafb4e6f64" providerId="LiveId" clId="{79B4479A-6580-4C26-A12B-7B5EC411190E}" dt="2021-08-22T07:00:40.658" v="473" actId="1076"/>
          <ac:picMkLst>
            <pc:docMk/>
            <pc:sldMk cId="2451532276" sldId="275"/>
            <ac:picMk id="5" creationId="{8DAA4EC6-BCF7-422B-B193-5AA92D0D5745}"/>
          </ac:picMkLst>
        </pc:picChg>
      </pc:sldChg>
      <pc:sldChg chg="addSp delSp modSp new mod modClrScheme chgLayout">
        <pc:chgData name="Nirosha M" userId="1bd469dafb4e6f64" providerId="LiveId" clId="{79B4479A-6580-4C26-A12B-7B5EC411190E}" dt="2021-08-22T07:34:51.321" v="651" actId="113"/>
        <pc:sldMkLst>
          <pc:docMk/>
          <pc:sldMk cId="629381572" sldId="276"/>
        </pc:sldMkLst>
        <pc:spChg chg="del">
          <ac:chgData name="Nirosha M" userId="1bd469dafb4e6f64" providerId="LiveId" clId="{79B4479A-6580-4C26-A12B-7B5EC411190E}" dt="2021-08-22T07:25:06.615" v="589" actId="700"/>
          <ac:spMkLst>
            <pc:docMk/>
            <pc:sldMk cId="629381572" sldId="276"/>
            <ac:spMk id="2" creationId="{3E859687-E250-42C5-91F0-04FCEB3D77BC}"/>
          </ac:spMkLst>
        </pc:spChg>
        <pc:spChg chg="del">
          <ac:chgData name="Nirosha M" userId="1bd469dafb4e6f64" providerId="LiveId" clId="{79B4479A-6580-4C26-A12B-7B5EC411190E}" dt="2021-08-22T07:25:06.615" v="589" actId="700"/>
          <ac:spMkLst>
            <pc:docMk/>
            <pc:sldMk cId="629381572" sldId="276"/>
            <ac:spMk id="3" creationId="{4DFF6960-8648-4BF8-B1BC-CDC0EB475606}"/>
          </ac:spMkLst>
        </pc:spChg>
        <pc:spChg chg="add mod">
          <ac:chgData name="Nirosha M" userId="1bd469dafb4e6f64" providerId="LiveId" clId="{79B4479A-6580-4C26-A12B-7B5EC411190E}" dt="2021-08-22T07:34:51.321" v="651" actId="113"/>
          <ac:spMkLst>
            <pc:docMk/>
            <pc:sldMk cId="629381572" sldId="276"/>
            <ac:spMk id="4" creationId="{ADCE3782-7C5D-46C2-B382-0EF50D6F2AF8}"/>
          </ac:spMkLst>
        </pc:spChg>
      </pc:sldChg>
      <pc:sldChg chg="addSp modSp new mod">
        <pc:chgData name="Nirosha M" userId="1bd469dafb4e6f64" providerId="LiveId" clId="{79B4479A-6580-4C26-A12B-7B5EC411190E}" dt="2021-08-22T08:02:21.896" v="881" actId="1076"/>
        <pc:sldMkLst>
          <pc:docMk/>
          <pc:sldMk cId="3123825112" sldId="277"/>
        </pc:sldMkLst>
        <pc:picChg chg="add mod">
          <ac:chgData name="Nirosha M" userId="1bd469dafb4e6f64" providerId="LiveId" clId="{79B4479A-6580-4C26-A12B-7B5EC411190E}" dt="2021-08-22T08:02:21.896" v="881" actId="1076"/>
          <ac:picMkLst>
            <pc:docMk/>
            <pc:sldMk cId="3123825112" sldId="277"/>
            <ac:picMk id="3" creationId="{920B2C93-0CE0-4C1A-8F06-BA5255653E39}"/>
          </ac:picMkLst>
        </pc:picChg>
      </pc:sldChg>
      <pc:sldChg chg="addSp delSp modSp new mod setBg">
        <pc:chgData name="Nirosha M" userId="1bd469dafb4e6f64" providerId="LiveId" clId="{79B4479A-6580-4C26-A12B-7B5EC411190E}" dt="2021-08-22T08:08:18.485" v="892" actId="113"/>
        <pc:sldMkLst>
          <pc:docMk/>
          <pc:sldMk cId="296211424" sldId="278"/>
        </pc:sldMkLst>
        <pc:spChg chg="mod">
          <ac:chgData name="Nirosha M" userId="1bd469dafb4e6f64" providerId="LiveId" clId="{79B4479A-6580-4C26-A12B-7B5EC411190E}" dt="2021-08-22T08:08:18.485" v="892" actId="113"/>
          <ac:spMkLst>
            <pc:docMk/>
            <pc:sldMk cId="296211424" sldId="278"/>
            <ac:spMk id="2" creationId="{C805914C-4C14-4153-BA91-FA8DF8755F8E}"/>
          </ac:spMkLst>
        </pc:spChg>
        <pc:spChg chg="del">
          <ac:chgData name="Nirosha M" userId="1bd469dafb4e6f64" providerId="LiveId" clId="{79B4479A-6580-4C26-A12B-7B5EC411190E}" dt="2021-08-22T07:35:57.727" v="685" actId="478"/>
          <ac:spMkLst>
            <pc:docMk/>
            <pc:sldMk cId="296211424" sldId="278"/>
            <ac:spMk id="3" creationId="{460749EB-0EF8-453C-BA0A-A17D05D2D0DE}"/>
          </ac:spMkLst>
        </pc:spChg>
        <pc:spChg chg="add del">
          <ac:chgData name="Nirosha M" userId="1bd469dafb4e6f64" providerId="LiveId" clId="{79B4479A-6580-4C26-A12B-7B5EC411190E}" dt="2021-08-22T08:08:05.580" v="889" actId="26606"/>
          <ac:spMkLst>
            <pc:docMk/>
            <pc:sldMk cId="296211424" sldId="278"/>
            <ac:spMk id="9" creationId="{0CABCAE3-64FC-4149-819F-2C1812824154}"/>
          </ac:spMkLst>
        </pc:spChg>
        <pc:spChg chg="add del">
          <ac:chgData name="Nirosha M" userId="1bd469dafb4e6f64" providerId="LiveId" clId="{79B4479A-6580-4C26-A12B-7B5EC411190E}" dt="2021-08-22T08:08:05.580" v="889" actId="26606"/>
          <ac:spMkLst>
            <pc:docMk/>
            <pc:sldMk cId="296211424" sldId="278"/>
            <ac:spMk id="17" creationId="{77F26536-FA79-4810-A339-3AE8E8F29293}"/>
          </ac:spMkLst>
        </pc:spChg>
        <pc:spChg chg="add del">
          <ac:chgData name="Nirosha M" userId="1bd469dafb4e6f64" providerId="LiveId" clId="{79B4479A-6580-4C26-A12B-7B5EC411190E}" dt="2021-08-22T08:08:05.580" v="889" actId="26606"/>
          <ac:spMkLst>
            <pc:docMk/>
            <pc:sldMk cId="296211424" sldId="278"/>
            <ac:spMk id="19" creationId="{1A0408E9-707B-4A1E-8F76-1446FD208BE4}"/>
          </ac:spMkLst>
        </pc:spChg>
        <pc:spChg chg="add del">
          <ac:chgData name="Nirosha M" userId="1bd469dafb4e6f64" providerId="LiveId" clId="{79B4479A-6580-4C26-A12B-7B5EC411190E}" dt="2021-08-22T08:08:05.580" v="889" actId="26606"/>
          <ac:spMkLst>
            <pc:docMk/>
            <pc:sldMk cId="296211424" sldId="278"/>
            <ac:spMk id="25" creationId="{DB9C54D8-8AD1-4363-9068-BC78DE740704}"/>
          </ac:spMkLst>
        </pc:spChg>
        <pc:grpChg chg="add del">
          <ac:chgData name="Nirosha M" userId="1bd469dafb4e6f64" providerId="LiveId" clId="{79B4479A-6580-4C26-A12B-7B5EC411190E}" dt="2021-08-22T08:08:05.580" v="889" actId="26606"/>
          <ac:grpSpMkLst>
            <pc:docMk/>
            <pc:sldMk cId="296211424" sldId="278"/>
            <ac:grpSpMk id="21" creationId="{7FA5C59A-4003-4B5D-B4F7-6B8C547CE642}"/>
          </ac:grpSpMkLst>
        </pc:grpChg>
        <pc:picChg chg="add del">
          <ac:chgData name="Nirosha M" userId="1bd469dafb4e6f64" providerId="LiveId" clId="{79B4479A-6580-4C26-A12B-7B5EC411190E}" dt="2021-08-22T08:08:05.580" v="889" actId="26606"/>
          <ac:picMkLst>
            <pc:docMk/>
            <pc:sldMk cId="296211424" sldId="278"/>
            <ac:picMk id="6" creationId="{793F4AC0-A399-42CE-AD38-00A7A7638460}"/>
          </ac:picMkLst>
        </pc:picChg>
        <pc:picChg chg="add del">
          <ac:chgData name="Nirosha M" userId="1bd469dafb4e6f64" providerId="LiveId" clId="{79B4479A-6580-4C26-A12B-7B5EC411190E}" dt="2021-08-22T08:08:05.580" v="889" actId="26606"/>
          <ac:picMkLst>
            <pc:docMk/>
            <pc:sldMk cId="296211424" sldId="278"/>
            <ac:picMk id="11" creationId="{012FDCFE-9AD2-4D8A-8CBF-B3AA37EBF6DD}"/>
          </ac:picMkLst>
        </pc:picChg>
        <pc:picChg chg="add del">
          <ac:chgData name="Nirosha M" userId="1bd469dafb4e6f64" providerId="LiveId" clId="{79B4479A-6580-4C26-A12B-7B5EC411190E}" dt="2021-08-22T08:08:05.580" v="889" actId="26606"/>
          <ac:picMkLst>
            <pc:docMk/>
            <pc:sldMk cId="296211424" sldId="278"/>
            <ac:picMk id="29" creationId="{FB5A863F-5222-4F82-82F2-CD95CF2BE16F}"/>
          </ac:picMkLst>
        </pc:picChg>
        <pc:cxnChg chg="add del">
          <ac:chgData name="Nirosha M" userId="1bd469dafb4e6f64" providerId="LiveId" clId="{79B4479A-6580-4C26-A12B-7B5EC411190E}" dt="2021-08-22T08:08:05.580" v="889" actId="26606"/>
          <ac:cxnSpMkLst>
            <pc:docMk/>
            <pc:sldMk cId="296211424" sldId="278"/>
            <ac:cxnSpMk id="13" creationId="{FBD463FC-4CA8-4FF4-85A3-AF9F4B98D210}"/>
          </ac:cxnSpMkLst>
        </pc:cxnChg>
        <pc:cxnChg chg="add del">
          <ac:chgData name="Nirosha M" userId="1bd469dafb4e6f64" providerId="LiveId" clId="{79B4479A-6580-4C26-A12B-7B5EC411190E}" dt="2021-08-22T08:08:05.580" v="889" actId="26606"/>
          <ac:cxnSpMkLst>
            <pc:docMk/>
            <pc:sldMk cId="296211424" sldId="278"/>
            <ac:cxnSpMk id="15" creationId="{BECF35C3-8B44-4F4B-BD25-4C01823DB22A}"/>
          </ac:cxnSpMkLst>
        </pc:cxnChg>
        <pc:cxnChg chg="add del">
          <ac:chgData name="Nirosha M" userId="1bd469dafb4e6f64" providerId="LiveId" clId="{79B4479A-6580-4C26-A12B-7B5EC411190E}" dt="2021-08-22T08:08:05.580" v="889" actId="26606"/>
          <ac:cxnSpMkLst>
            <pc:docMk/>
            <pc:sldMk cId="296211424" sldId="278"/>
            <ac:cxnSpMk id="27" creationId="{043EB4EB-EBD0-4E3F-9C10-09F3A3C77EED}"/>
          </ac:cxnSpMkLst>
        </pc:cxnChg>
        <pc:cxnChg chg="add del">
          <ac:chgData name="Nirosha M" userId="1bd469dafb4e6f64" providerId="LiveId" clId="{79B4479A-6580-4C26-A12B-7B5EC411190E}" dt="2021-08-22T08:08:05.580" v="889" actId="26606"/>
          <ac:cxnSpMkLst>
            <pc:docMk/>
            <pc:sldMk cId="296211424" sldId="278"/>
            <ac:cxnSpMk id="31" creationId="{CAD096BA-66B4-43D3-A27A-589B04C93F6B}"/>
          </ac:cxnSpMkLst>
        </pc:cxnChg>
      </pc:sldChg>
      <pc:sldChg chg="addSp modSp new mod">
        <pc:chgData name="Nirosha M" userId="1bd469dafb4e6f64" providerId="LiveId" clId="{79B4479A-6580-4C26-A12B-7B5EC411190E}" dt="2021-08-22T07:53:42.620" v="719" actId="1076"/>
        <pc:sldMkLst>
          <pc:docMk/>
          <pc:sldMk cId="1922165550" sldId="279"/>
        </pc:sldMkLst>
        <pc:spChg chg="add mod">
          <ac:chgData name="Nirosha M" userId="1bd469dafb4e6f64" providerId="LiveId" clId="{79B4479A-6580-4C26-A12B-7B5EC411190E}" dt="2021-08-22T07:52:51.546" v="715" actId="20577"/>
          <ac:spMkLst>
            <pc:docMk/>
            <pc:sldMk cId="1922165550" sldId="279"/>
            <ac:spMk id="2" creationId="{67176B33-7686-47FC-A517-A4548B110839}"/>
          </ac:spMkLst>
        </pc:spChg>
        <pc:picChg chg="add mod">
          <ac:chgData name="Nirosha M" userId="1bd469dafb4e6f64" providerId="LiveId" clId="{79B4479A-6580-4C26-A12B-7B5EC411190E}" dt="2021-08-22T07:53:42.620" v="719" actId="1076"/>
          <ac:picMkLst>
            <pc:docMk/>
            <pc:sldMk cId="1922165550" sldId="279"/>
            <ac:picMk id="4" creationId="{2A73DAC4-F19F-4EFD-B512-66343166909B}"/>
          </ac:picMkLst>
        </pc:picChg>
      </pc:sldChg>
      <pc:sldChg chg="addSp modSp new mod">
        <pc:chgData name="Nirosha M" userId="1bd469dafb4e6f64" providerId="LiveId" clId="{79B4479A-6580-4C26-A12B-7B5EC411190E}" dt="2021-08-22T07:57:24.305" v="755" actId="1076"/>
        <pc:sldMkLst>
          <pc:docMk/>
          <pc:sldMk cId="4128386300" sldId="280"/>
        </pc:sldMkLst>
        <pc:spChg chg="add mod">
          <ac:chgData name="Nirosha M" userId="1bd469dafb4e6f64" providerId="LiveId" clId="{79B4479A-6580-4C26-A12B-7B5EC411190E}" dt="2021-08-22T07:56:46.930" v="751" actId="20577"/>
          <ac:spMkLst>
            <pc:docMk/>
            <pc:sldMk cId="4128386300" sldId="280"/>
            <ac:spMk id="2" creationId="{4FF16AF2-2675-43ED-AE2A-B3BDF636AF39}"/>
          </ac:spMkLst>
        </pc:spChg>
        <pc:picChg chg="add mod">
          <ac:chgData name="Nirosha M" userId="1bd469dafb4e6f64" providerId="LiveId" clId="{79B4479A-6580-4C26-A12B-7B5EC411190E}" dt="2021-08-22T07:57:24.305" v="755" actId="1076"/>
          <ac:picMkLst>
            <pc:docMk/>
            <pc:sldMk cId="4128386300" sldId="280"/>
            <ac:picMk id="4" creationId="{E1D7C2E9-4A58-46EB-B248-DAD8B84A927E}"/>
          </ac:picMkLst>
        </pc:picChg>
      </pc:sldChg>
      <pc:sldChg chg="new del">
        <pc:chgData name="Nirosha M" userId="1bd469dafb4e6f64" providerId="LiveId" clId="{79B4479A-6580-4C26-A12B-7B5EC411190E}" dt="2021-08-22T08:07:08.986" v="883" actId="2696"/>
        <pc:sldMkLst>
          <pc:docMk/>
          <pc:sldMk cId="2434364348" sldId="2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AE03C-BB70-4926-A8B8-12AA94E4E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1399868"/>
            <a:ext cx="8872998" cy="128632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 DATA ANALYSIS USING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HADOOP,HIVE AND SQOOP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70C77-37C4-4F4D-A73B-8BC082F33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47354" y="3156155"/>
            <a:ext cx="2251587" cy="190745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PROJECT-01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Nirosha.M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145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40B876-9765-402A-AA0C-0346261E8BF8}"/>
              </a:ext>
            </a:extLst>
          </p:cNvPr>
          <p:cNvSpPr txBox="1"/>
          <p:nvPr/>
        </p:nvSpPr>
        <p:spPr>
          <a:xfrm>
            <a:off x="1955800" y="640081"/>
            <a:ext cx="793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4)Command:</a:t>
            </a: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count (*) FROM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movies_dataset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WHERE duration &gt; 7200;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05FD51-A7FC-4092-A1F9-826DAC3E5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1527092"/>
            <a:ext cx="8178800" cy="326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33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1AF491-2441-4F91-A2BE-BE48B601492F}"/>
              </a:ext>
            </a:extLst>
          </p:cNvPr>
          <p:cNvSpPr txBox="1"/>
          <p:nvPr/>
        </p:nvSpPr>
        <p:spPr>
          <a:xfrm>
            <a:off x="1371600" y="431800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5)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Command:</a:t>
            </a: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SELECT count(name) FROM 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movies_dataset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where rating &gt; 3.0 and rating &lt; 4.0;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3293286D-72CA-4127-B4C9-585A1158D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1" y="1538267"/>
            <a:ext cx="7611650" cy="360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43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3A8323-EEAA-4665-930A-612BCAAA0D48}"/>
              </a:ext>
            </a:extLst>
          </p:cNvPr>
          <p:cNvSpPr txBox="1"/>
          <p:nvPr/>
        </p:nvSpPr>
        <p:spPr>
          <a:xfrm>
            <a:off x="850900" y="546100"/>
            <a:ext cx="1073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6)Command:</a:t>
            </a: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SELECT year, count (*) FROM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movies_dataset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GROUP BY (year); </a:t>
            </a:r>
            <a:endParaRPr lang="en-IN" dirty="0"/>
          </a:p>
        </p:txBody>
      </p: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E9C4A8E7-2199-46E0-8766-90FE6D6F7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95361"/>
            <a:ext cx="5676900" cy="3467278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93923971-08D0-4C4E-8D4D-797357D6E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903" y="1487422"/>
            <a:ext cx="3759393" cy="421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91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4424C6-5B74-491D-BEE6-4EA977CD7C3C}"/>
              </a:ext>
            </a:extLst>
          </p:cNvPr>
          <p:cNvSpPr txBox="1"/>
          <p:nvPr/>
        </p:nvSpPr>
        <p:spPr>
          <a:xfrm>
            <a:off x="1504950" y="247650"/>
            <a:ext cx="1010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7)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Command:</a:t>
            </a: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select * from 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movies_dataset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where name='Shinobi Girl';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624A1B5B-F3C9-47C3-9BEB-C40926BDA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520" y="1245211"/>
            <a:ext cx="7390130" cy="9334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5F33F8-7ABF-475B-BE7F-435D8FE30F0E}"/>
              </a:ext>
            </a:extLst>
          </p:cNvPr>
          <p:cNvSpPr txBox="1"/>
          <p:nvPr/>
        </p:nvSpPr>
        <p:spPr>
          <a:xfrm>
            <a:off x="4220845" y="2696944"/>
            <a:ext cx="7390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Ascii Function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B8EF594-14BC-42FE-9E17-C67BB6289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985" y="3717488"/>
            <a:ext cx="65532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08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3D55C415-DC4D-4B96-BFAB-7871B262B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107" y="1749338"/>
            <a:ext cx="6521785" cy="33593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EB2390-2F55-49BF-BF6D-155BFAB959F7}"/>
              </a:ext>
            </a:extLst>
          </p:cNvPr>
          <p:cNvSpPr txBox="1"/>
          <p:nvPr/>
        </p:nvSpPr>
        <p:spPr>
          <a:xfrm>
            <a:off x="2835107" y="513715"/>
            <a:ext cx="757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8)Command: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select count(*) from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movies_dataset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where name like 'Win%';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085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176B33-7686-47FC-A517-A4548B110839}"/>
              </a:ext>
            </a:extLst>
          </p:cNvPr>
          <p:cNvSpPr txBox="1"/>
          <p:nvPr/>
        </p:nvSpPr>
        <p:spPr>
          <a:xfrm>
            <a:off x="1038225" y="752475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DejaVu Sans Mono"/>
              </a:rPr>
              <a:t>9)Command:</a:t>
            </a:r>
          </a:p>
          <a:p>
            <a:r>
              <a:rPr lang="en-US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en-US" b="0" i="0" dirty="0">
                <a:solidFill>
                  <a:srgbClr val="000000"/>
                </a:solidFill>
                <a:effectLst/>
                <a:latin typeface="DejaVu Sans Mono"/>
              </a:rPr>
              <a:t>SELECT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DejaVu Sans Mono"/>
              </a:rPr>
              <a:t>id,AVG</a:t>
            </a:r>
            <a:r>
              <a:rPr lang="en-US" b="0" i="0" dirty="0">
                <a:solidFill>
                  <a:srgbClr val="000000"/>
                </a:solidFill>
                <a:effectLst/>
                <a:latin typeface="DejaVu Sans Mono"/>
              </a:rPr>
              <a:t>(rating) FROM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DejaVu Sans Mono"/>
              </a:rPr>
              <a:t>movies_dataset</a:t>
            </a:r>
            <a:r>
              <a:rPr lang="en-US" b="0" i="0" dirty="0">
                <a:solidFill>
                  <a:srgbClr val="000000"/>
                </a:solidFill>
                <a:effectLst/>
                <a:latin typeface="DejaVu Sans Mono"/>
              </a:rPr>
              <a:t> GROUP BY id limit 10;</a:t>
            </a:r>
            <a:endParaRPr lang="en-IN" dirty="0"/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2A73DAC4-F19F-4EFD-B512-663431669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757" y="1718200"/>
            <a:ext cx="6534486" cy="425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65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F16AF2-2675-43ED-AE2A-B3BDF636AF39}"/>
              </a:ext>
            </a:extLst>
          </p:cNvPr>
          <p:cNvSpPr txBox="1"/>
          <p:nvPr/>
        </p:nvSpPr>
        <p:spPr>
          <a:xfrm>
            <a:off x="1868805" y="491490"/>
            <a:ext cx="872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DejaVu Sans Mono"/>
              </a:rPr>
              <a:t>10) </a:t>
            </a:r>
            <a:r>
              <a:rPr lang="en-US" dirty="0">
                <a:solidFill>
                  <a:srgbClr val="000000"/>
                </a:solidFill>
                <a:latin typeface="DejaVu Sans Mono"/>
              </a:rPr>
              <a:t>Command: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DejaVu Sans Mono"/>
              </a:rPr>
              <a:t>       select Max(year) from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DejaVu Sans Mono"/>
              </a:rPr>
              <a:t>movies_dataset</a:t>
            </a:r>
            <a:r>
              <a:rPr lang="en-US" b="0" i="0" dirty="0">
                <a:solidFill>
                  <a:srgbClr val="000000"/>
                </a:solidFill>
                <a:effectLst/>
                <a:latin typeface="DejaVu Sans Mono"/>
              </a:rPr>
              <a:t>;</a:t>
            </a:r>
            <a:endParaRPr lang="en-IN" dirty="0"/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E1D7C2E9-4A58-46EB-B248-DAD8B84A9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162" y="1726483"/>
            <a:ext cx="6515435" cy="318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86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91BD44-CE6E-4DEE-8F74-72A17DFFEDA9}"/>
              </a:ext>
            </a:extLst>
          </p:cNvPr>
          <p:cNvSpPr txBox="1"/>
          <p:nvPr/>
        </p:nvSpPr>
        <p:spPr>
          <a:xfrm>
            <a:off x="4638675" y="180975"/>
            <a:ext cx="442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70BCD4-EA23-4FA1-8A95-A2BAD8DE81EC}"/>
              </a:ext>
            </a:extLst>
          </p:cNvPr>
          <p:cNvSpPr txBox="1"/>
          <p:nvPr/>
        </p:nvSpPr>
        <p:spPr>
          <a:xfrm>
            <a:off x="2676525" y="1076325"/>
            <a:ext cx="4105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show functions;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5F0F8D9-8576-4879-8113-04966A11C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001" y="3425356"/>
            <a:ext cx="3835597" cy="730288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09E25900-F501-49A4-9773-D09BC63C7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085" y="2276249"/>
            <a:ext cx="3729355" cy="375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97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2A62AC-4645-4D83-8324-347372F0B345}"/>
              </a:ext>
            </a:extLst>
          </p:cNvPr>
          <p:cNvSpPr txBox="1"/>
          <p:nvPr/>
        </p:nvSpPr>
        <p:spPr>
          <a:xfrm>
            <a:off x="3648074" y="91559"/>
            <a:ext cx="6511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Partioning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column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F8B0545-DDD5-4222-9D27-BB91EABD4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5" y="1113161"/>
            <a:ext cx="11963400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movies_dataset1(id int, name string, rating float, duration int) partitioned by (year int);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 movies_dataset1;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insert overwrite table movies_dataset1 partition(year='2003') select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id,name,year,rating,duration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movies_dataset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where year='2003’;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movies_dataset1;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209F045B-5DDD-416C-AC2A-7BF1F3CE3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560" y="2851695"/>
            <a:ext cx="7548880" cy="351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55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66A96B-E8EC-413D-A666-007941AF0D66}"/>
              </a:ext>
            </a:extLst>
          </p:cNvPr>
          <p:cNvSpPr txBox="1"/>
          <p:nvPr/>
        </p:nvSpPr>
        <p:spPr>
          <a:xfrm>
            <a:off x="2905125" y="0"/>
            <a:ext cx="573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Bucketing 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6352509-29DF-4F1D-A01D-4DB9EBE28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" y="853056"/>
            <a:ext cx="1174432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Commands: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bucket_movies_dataset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(id int, name string, year int, rating float, duration int) clustered by (rating) into 4 buckets;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insert overwrite table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bucket_movies_dataset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select * from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movies_dataset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595A450B-DA16-406A-BC74-67A442BBA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2086518"/>
            <a:ext cx="9305926" cy="358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1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20B49-6EFA-4144-8BC9-8C954D12B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86696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4A891-64F2-464E-B05C-8FACC67BB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Sqoop to collect data and to store the data to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Process various insights while analyzing the data using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database consist of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movies_dataset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table, I will import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movies_dataset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table, which contains about movies id, names, year, rating and duration.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I collect the movies dataset from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World.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 dataset contains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49590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rows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Hortonworks Sandbox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Ambari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774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2E3F43-A862-482C-B9E6-31AC82197B11}"/>
              </a:ext>
            </a:extLst>
          </p:cNvPr>
          <p:cNvSpPr txBox="1"/>
          <p:nvPr/>
        </p:nvSpPr>
        <p:spPr>
          <a:xfrm>
            <a:off x="2155031" y="352722"/>
            <a:ext cx="61007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bucket_movies_dataset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tablesample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(bucket 3 out of 4 on rating);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bucket_movies_dataset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limit 5;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8DAA4EC6-BCF7-422B-B193-5AA92D0D5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357" y="1922700"/>
            <a:ext cx="7775417" cy="346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32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B6C3-A720-4512-91A7-ED144900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Sqoop commands</a:t>
            </a: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2165E-4550-414A-AAA7-3FF9AF10F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# Take data from MySQL DB to your HDFS using Sqoop</a:t>
            </a:r>
          </a:p>
          <a:p>
            <a:pPr marL="0" indent="0"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Calibri" panose="020F0502020204030204" pitchFamily="34" charset="0"/>
              </a:rPr>
              <a:t>     Command:  </a:t>
            </a:r>
            <a:r>
              <a:rPr lang="en-IN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sqoop</a:t>
            </a:r>
            <a:r>
              <a:rPr lang="en-IN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import --connect </a:t>
            </a:r>
            <a:r>
              <a:rPr lang="en-IN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jdbc:mysql</a:t>
            </a:r>
            <a:r>
              <a:rPr lang="en-IN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://127.0.0.1:3306/movie -username root -password hortonworks1 -table </a:t>
            </a:r>
            <a:r>
              <a:rPr lang="en-IN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movies_dataset</a:t>
            </a:r>
            <a:r>
              <a:rPr lang="en-IN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-m 1 --target-</a:t>
            </a:r>
            <a:r>
              <a:rPr lang="en-IN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</a:t>
            </a:r>
            <a:r>
              <a:rPr lang="en-IN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</a:t>
            </a:r>
            <a:r>
              <a:rPr lang="en-IN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/</a:t>
            </a:r>
            <a:r>
              <a:rPr lang="en-IN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movies_dataset</a:t>
            </a:r>
            <a:r>
              <a:rPr lang="en-IN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-table</a:t>
            </a:r>
          </a:p>
          <a:p>
            <a:pPr marL="0" indent="0"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Calibri" panose="020F0502020204030204" pitchFamily="34" charset="0"/>
              </a:rPr>
              <a:t>    </a:t>
            </a:r>
            <a:endParaRPr lang="en-IN" dirty="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7B3C5F6A-5617-4323-8AE0-B0097C4BE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531" y="2408666"/>
            <a:ext cx="4960443" cy="25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78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DCE3782-7C5D-46C2-B382-0EF50D6F2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461654"/>
            <a:ext cx="11658600" cy="347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en-IN" sz="240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 the databases</a:t>
            </a:r>
            <a:endParaRPr lang="en-IN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sqoop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show-databases --connect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jdbc:mysql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://127.0.0.1:3306/ --username root --password hortonworks1;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List the tables in the movie database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sqoop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list-tables --connect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jdbc:mysql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://127.0.0.1:3306/movie --username root --password hortonworks1;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#sqoop eval command</a:t>
            </a:r>
            <a:endParaRPr lang="en-IN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sqoop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eval --connect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jdbc:mysql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://127.0.0.1:3306/movie --username root --password hortonworks1 --query "select * from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movies_dataset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limit 5;"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381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920B2C93-0CE0-4C1A-8F06-BA5255653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60" y="1255963"/>
            <a:ext cx="9174480" cy="323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25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5914C-4C14-4153-BA91-FA8DF875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531" y="1289405"/>
            <a:ext cx="8643154" cy="1887950"/>
          </a:xfrm>
        </p:spPr>
        <p:txBody>
          <a:bodyPr>
            <a:normAutofit/>
          </a:bodyPr>
          <a:lstStyle/>
          <a:p>
            <a:r>
              <a:rPr lang="en-US" sz="4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1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CAEA4-518C-4BCE-B576-89343997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to create directory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B06E2-7450-4043-BB72-573D09838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118337"/>
            <a:ext cx="9603275" cy="625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87175C-E8FF-4048-BC9D-F3F674A04157}"/>
              </a:ext>
            </a:extLst>
          </p:cNvPr>
          <p:cNvSpPr txBox="1"/>
          <p:nvPr/>
        </p:nvSpPr>
        <p:spPr>
          <a:xfrm>
            <a:off x="2133600" y="2102674"/>
            <a:ext cx="5577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2000" b="1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hdfs</a:t>
            </a:r>
            <a:r>
              <a:rPr lang="en-IN" sz="200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dfs</a:t>
            </a:r>
            <a:r>
              <a:rPr lang="en-IN" sz="200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IN" sz="200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mkdir</a:t>
            </a:r>
            <a:r>
              <a:rPr lang="en-IN" sz="200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'/</a:t>
            </a:r>
            <a:r>
              <a:rPr lang="en-IN" sz="200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moviedata</a:t>
            </a:r>
            <a:r>
              <a:rPr lang="en-IN" sz="200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/’</a:t>
            </a:r>
          </a:p>
          <a:p>
            <a:r>
              <a:rPr lang="en-IN" sz="2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9A70A3-A762-458B-8864-EE5E6F867800}"/>
              </a:ext>
            </a:extLst>
          </p:cNvPr>
          <p:cNvSpPr txBox="1"/>
          <p:nvPr/>
        </p:nvSpPr>
        <p:spPr>
          <a:xfrm>
            <a:off x="2044700" y="4382920"/>
            <a:ext cx="8832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creating a directory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enter into the hive using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39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B42D-9CB0-476A-9154-D8D4A9DB1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419" y="1198880"/>
            <a:ext cx="9603275" cy="61976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database and table in hive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54E4CAC-76C8-4A97-915F-D65F24634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482" y="2061846"/>
            <a:ext cx="10109518" cy="29775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230D7A-17CF-4EC4-9F62-112FE970A967}"/>
              </a:ext>
            </a:extLst>
          </p:cNvPr>
          <p:cNvSpPr txBox="1"/>
          <p:nvPr/>
        </p:nvSpPr>
        <p:spPr>
          <a:xfrm>
            <a:off x="538480" y="5191483"/>
            <a:ext cx="11653520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creating a table stored .txt movies data file into the sub directory ‘</a:t>
            </a:r>
            <a:r>
              <a:rPr lang="en-US" sz="18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movies_dataset</a:t>
            </a:r>
            <a:r>
              <a:rPr lang="en-US" sz="1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using the Ambari Interface  </a:t>
            </a:r>
            <a:endParaRPr lang="en-IN" sz="18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737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AF89-9595-4D08-832D-A5F0E226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loading through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ambari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70B4EEB-9E6E-418F-8E63-67ECA28A4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479" y="2187252"/>
            <a:ext cx="10122218" cy="307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76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6400-E3A9-49C3-A4A5-E5137788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CDB6C8-2035-47B6-ABB0-AAED99857B14}"/>
              </a:ext>
            </a:extLst>
          </p:cNvPr>
          <p:cNvSpPr txBox="1"/>
          <p:nvPr/>
        </p:nvSpPr>
        <p:spPr>
          <a:xfrm>
            <a:off x="1451578" y="2082800"/>
            <a:ext cx="1000382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 the total number of movies in the dataset.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 the number of movies released between 1950 and 1960.</a:t>
            </a:r>
            <a:endParaRPr lang="en-US" sz="2000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 the number of movies having rating more than 4.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 the number of movies with duration more than 2 hours (7200 second).</a:t>
            </a:r>
            <a:endParaRPr lang="en-US" sz="2000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 the movies whose rating are between 3 and 4.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 the list of years and number of movies released each year.</a:t>
            </a:r>
            <a:endParaRPr lang="en-US" sz="2000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movies whose name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'Shinobi Girl’.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number of movies start with win.</a:t>
            </a:r>
          </a:p>
          <a:p>
            <a:pPr marL="457200" indent="-457200">
              <a:buAutoNum type="arabicPeriod" startAt="9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clause.</a:t>
            </a:r>
          </a:p>
          <a:p>
            <a:pPr marL="457200" indent="-457200">
              <a:buAutoNum type="arabicPeriod" startAt="9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maximum year.  </a:t>
            </a:r>
          </a:p>
        </p:txBody>
      </p:sp>
    </p:spTree>
    <p:extLst>
      <p:ext uri="{BB962C8B-B14F-4D97-AF65-F5344CB8AC3E}">
        <p14:creationId xmlns:p14="http://schemas.microsoft.com/office/powerpoint/2010/main" val="3448109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50F28EF-F5DB-477E-863B-5FFE3FA840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" t="20248" r="4973" b="6092"/>
          <a:stretch/>
        </p:blipFill>
        <p:spPr>
          <a:xfrm>
            <a:off x="495300" y="812801"/>
            <a:ext cx="11633200" cy="5321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7099EE-C5E4-4CFA-B150-2ABA4751A4DB}"/>
              </a:ext>
            </a:extLst>
          </p:cNvPr>
          <p:cNvSpPr txBox="1"/>
          <p:nvPr/>
        </p:nvSpPr>
        <p:spPr>
          <a:xfrm flipH="1">
            <a:off x="1143000" y="0"/>
            <a:ext cx="947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1)Command:</a:t>
            </a: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select count(*) from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movies_dataset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9406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B57516-E43E-459A-9459-00F8937EE550}"/>
              </a:ext>
            </a:extLst>
          </p:cNvPr>
          <p:cNvSpPr txBox="1"/>
          <p:nvPr/>
        </p:nvSpPr>
        <p:spPr>
          <a:xfrm>
            <a:off x="1333500" y="88900"/>
            <a:ext cx="1057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Command: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count(*) FROM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movies_dataset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WHERE year BETWEEN 1950 AND 1960; </a:t>
            </a:r>
            <a:endParaRPr lang="en-IN" dirty="0"/>
          </a:p>
        </p:txBody>
      </p:sp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D2383386-A6A6-47B5-9351-F6B727632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181100"/>
            <a:ext cx="9359900" cy="333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78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7379D7-EC66-4D9F-9FDC-E0EAC4959016}"/>
              </a:ext>
            </a:extLst>
          </p:cNvPr>
          <p:cNvSpPr txBox="1"/>
          <p:nvPr/>
        </p:nvSpPr>
        <p:spPr>
          <a:xfrm>
            <a:off x="2032000" y="393700"/>
            <a:ext cx="863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3) Command:</a:t>
            </a:r>
          </a:p>
          <a:p>
            <a:r>
              <a:rPr lang="en-IN" sz="1800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  SELECT count(*) FROM </a:t>
            </a:r>
            <a:r>
              <a:rPr lang="en-IN" sz="1800" dirty="0" err="1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movies_dataset</a:t>
            </a:r>
            <a:r>
              <a:rPr lang="en-IN" sz="1800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WHERE rating &gt; 4.0;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92A613B9-88B8-46C5-8469-8C5378426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571546"/>
            <a:ext cx="8166100" cy="344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45081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487</TotalTime>
  <Words>740</Words>
  <Application>Microsoft Office PowerPoint</Application>
  <PresentationFormat>Widescreen</PresentationFormat>
  <Paragraphs>77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Consolas</vt:lpstr>
      <vt:lpstr>DejaVu Sans Mono</vt:lpstr>
      <vt:lpstr>Gill Sans MT</vt:lpstr>
      <vt:lpstr>Times New Roman</vt:lpstr>
      <vt:lpstr>Wingdings</vt:lpstr>
      <vt:lpstr>Gallery</vt:lpstr>
      <vt:lpstr>MOVIE DATA ANALYSIS USING                  HADOOP,HIVE AND SQOOP</vt:lpstr>
      <vt:lpstr>OBJECTIVE</vt:lpstr>
      <vt:lpstr>            to create directory in hdfs</vt:lpstr>
      <vt:lpstr>To Create database and table in hive</vt:lpstr>
      <vt:lpstr>Data loading through ambari</vt:lpstr>
      <vt:lpstr>Problem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Sqoop commands</vt:lpstr>
      <vt:lpstr>PowerPoint Presentation</vt:lpstr>
      <vt:lpstr>PowerPoint Presentation</vt:lpstr>
      <vt:lpstr>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DATA ANALYSIS USING                  HADOOP,HIVE AND SQOOP</dc:title>
  <dc:creator>Nirosha M</dc:creator>
  <cp:lastModifiedBy>Nirosha M</cp:lastModifiedBy>
  <cp:revision>2</cp:revision>
  <dcterms:created xsi:type="dcterms:W3CDTF">2021-08-21T14:59:23Z</dcterms:created>
  <dcterms:modified xsi:type="dcterms:W3CDTF">2021-08-22T08:08:21Z</dcterms:modified>
</cp:coreProperties>
</file>