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4572000" cx="8128000"/>
  <p:notesSz cx="8128000" cy="4572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354925" y="342900"/>
            <a:ext cx="5418925" cy="17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812800" y="2171700"/>
            <a:ext cx="6502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812800" y="2171700"/>
            <a:ext cx="6502400" cy="20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1354925" y="342900"/>
            <a:ext cx="5418925" cy="17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 txBox="1"/>
          <p:nvPr>
            <p:ph idx="1" type="body"/>
          </p:nvPr>
        </p:nvSpPr>
        <p:spPr>
          <a:xfrm>
            <a:off x="812800" y="2171700"/>
            <a:ext cx="6502400" cy="20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:notes"/>
          <p:cNvSpPr/>
          <p:nvPr>
            <p:ph idx="2" type="sldImg"/>
          </p:nvPr>
        </p:nvSpPr>
        <p:spPr>
          <a:xfrm>
            <a:off x="1354925" y="342900"/>
            <a:ext cx="5418925" cy="17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/>
          <p:nvPr>
            <p:ph idx="1" type="body"/>
          </p:nvPr>
        </p:nvSpPr>
        <p:spPr>
          <a:xfrm>
            <a:off x="812800" y="2171700"/>
            <a:ext cx="6502400" cy="20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:notes"/>
          <p:cNvSpPr/>
          <p:nvPr>
            <p:ph idx="2" type="sldImg"/>
          </p:nvPr>
        </p:nvSpPr>
        <p:spPr>
          <a:xfrm>
            <a:off x="1354925" y="342900"/>
            <a:ext cx="5418925" cy="17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/>
          <p:nvPr>
            <p:ph idx="1" type="body"/>
          </p:nvPr>
        </p:nvSpPr>
        <p:spPr>
          <a:xfrm>
            <a:off x="812800" y="2171700"/>
            <a:ext cx="6502400" cy="20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:notes"/>
          <p:cNvSpPr/>
          <p:nvPr>
            <p:ph idx="2" type="sldImg"/>
          </p:nvPr>
        </p:nvSpPr>
        <p:spPr>
          <a:xfrm>
            <a:off x="1354925" y="342900"/>
            <a:ext cx="5418925" cy="17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:notes"/>
          <p:cNvSpPr txBox="1"/>
          <p:nvPr>
            <p:ph idx="1" type="body"/>
          </p:nvPr>
        </p:nvSpPr>
        <p:spPr>
          <a:xfrm>
            <a:off x="812800" y="2171700"/>
            <a:ext cx="6502400" cy="20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5:notes"/>
          <p:cNvSpPr/>
          <p:nvPr>
            <p:ph idx="2" type="sldImg"/>
          </p:nvPr>
        </p:nvSpPr>
        <p:spPr>
          <a:xfrm>
            <a:off x="1354925" y="342900"/>
            <a:ext cx="5418925" cy="17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:notes"/>
          <p:cNvSpPr txBox="1"/>
          <p:nvPr>
            <p:ph idx="1" type="body"/>
          </p:nvPr>
        </p:nvSpPr>
        <p:spPr>
          <a:xfrm>
            <a:off x="812800" y="2171700"/>
            <a:ext cx="6502400" cy="20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:notes"/>
          <p:cNvSpPr/>
          <p:nvPr>
            <p:ph idx="2" type="sldImg"/>
          </p:nvPr>
        </p:nvSpPr>
        <p:spPr>
          <a:xfrm>
            <a:off x="1354925" y="342900"/>
            <a:ext cx="5418925" cy="17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:notes"/>
          <p:cNvSpPr txBox="1"/>
          <p:nvPr>
            <p:ph idx="1" type="body"/>
          </p:nvPr>
        </p:nvSpPr>
        <p:spPr>
          <a:xfrm>
            <a:off x="812800" y="2171700"/>
            <a:ext cx="6502400" cy="20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:notes"/>
          <p:cNvSpPr/>
          <p:nvPr>
            <p:ph idx="2" type="sldImg"/>
          </p:nvPr>
        </p:nvSpPr>
        <p:spPr>
          <a:xfrm>
            <a:off x="1354925" y="342900"/>
            <a:ext cx="5418925" cy="17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:notes"/>
          <p:cNvSpPr txBox="1"/>
          <p:nvPr>
            <p:ph idx="1" type="body"/>
          </p:nvPr>
        </p:nvSpPr>
        <p:spPr>
          <a:xfrm>
            <a:off x="812800" y="2171700"/>
            <a:ext cx="6502400" cy="20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8:notes"/>
          <p:cNvSpPr/>
          <p:nvPr>
            <p:ph idx="2" type="sldImg"/>
          </p:nvPr>
        </p:nvSpPr>
        <p:spPr>
          <a:xfrm>
            <a:off x="1354925" y="342900"/>
            <a:ext cx="5418925" cy="17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:notes"/>
          <p:cNvSpPr txBox="1"/>
          <p:nvPr>
            <p:ph idx="1" type="body"/>
          </p:nvPr>
        </p:nvSpPr>
        <p:spPr>
          <a:xfrm>
            <a:off x="812800" y="2171700"/>
            <a:ext cx="6502400" cy="20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:notes"/>
          <p:cNvSpPr/>
          <p:nvPr>
            <p:ph idx="2" type="sldImg"/>
          </p:nvPr>
        </p:nvSpPr>
        <p:spPr>
          <a:xfrm>
            <a:off x="1354925" y="342900"/>
            <a:ext cx="5418925" cy="17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1" type="ftr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09600" y="1417320"/>
            <a:ext cx="6908800" cy="960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1" type="ftr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06400" y="182880"/>
            <a:ext cx="73152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06400" y="1051560"/>
            <a:ext cx="73152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06400" y="182880"/>
            <a:ext cx="73152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406400" y="182880"/>
            <a:ext cx="73152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06400" y="182880"/>
            <a:ext cx="73152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06400" y="1051560"/>
            <a:ext cx="73152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128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730825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730825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730825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730825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128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128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7325" y="375266"/>
            <a:ext cx="8128000" cy="4196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128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